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DC5D-4CB2-4A60-AE7B-3B3F877059C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9BDF-D776-4AC7-BA63-B4D027F1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https://deohs.washington.edu/pnash/wildfiresmoke</a:t>
            </a:r>
          </a:p>
          <a:p>
            <a:r>
              <a:rPr lang="en-US" dirty="0"/>
              <a:t>https://en.wikipedia.org/wiki/Leavenworth,_Kansas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4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https://www.health.state.mn.us/communities/environment/emergency/natural/wildfires.html </a:t>
            </a:r>
          </a:p>
          <a:p>
            <a:r>
              <a:rPr lang="en-US" dirty="0"/>
              <a:t>https://www.rigzone.com/news/wire/oil_extends_decline_amid_global_economy_concerns-21-oct-2019-160107-article/</a:t>
            </a:r>
          </a:p>
          <a:p>
            <a:r>
              <a:rPr lang="en-US" dirty="0"/>
              <a:t>https://www.health.harvard.edu/blog/is-our-healthcare-system-broken-202107132542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338E-E45F-BE80-85A1-D299F64B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2CB9-E603-92F3-7E6F-50EE28F7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A832-B6DF-30FB-2FC3-E03B85DF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9366-6630-6A02-2E6E-ABEA6EC1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40E4-2255-9007-F7FA-F3690958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5E1A-A52A-477F-7780-593772A2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40E4-3621-AFCE-3329-1BB488E7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7C86-57CC-6273-F8F2-43659490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A54A-CB4A-4179-7FDD-322FECA6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D3B2-2F4D-F9E6-CA50-9CFC53B6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129FD-9C5B-DB98-2511-91442DE56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2F6B-790A-DDE3-8CF7-EC7A8496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DE04-C899-2386-850B-3875E11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6D3E-2A98-55C4-77A0-AEAB6D61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D878-93EA-F101-9B78-6BD9BEC1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B537-6F3A-2A01-637B-02FF6826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121B-E368-85E3-F61C-1A9C9113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3A9D-4F31-491B-80BA-8D4A424B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3EA0-8ECC-148C-DA47-C219C68A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F73E-3D8C-BEF1-7F9B-4F6EEAA2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0CE4-4DD2-B0E0-3E24-3153AF41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5598-05CF-B9F1-7F13-54F7602A8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FA59-0E7B-2D18-E79C-B815D3A9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DF14-522F-82CE-F4A0-409FFE02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980C-467A-8571-CDE7-E19CBC37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EBC-FA3D-477A-D607-18A5F411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3F37-38B5-9215-8D93-37493471F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1738D-E818-192D-AE33-04D5ED6D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015-618A-1BF0-0DC9-D667CFE9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550C3-51A3-9A07-A787-6FA66B39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EF5C9-654A-813B-9F73-CECAF2F9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3B94-8150-3CAD-1F30-C766757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6BE4-C92C-CB21-C6C9-8679A52E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36A5B-0B9D-4D96-391D-F598B15A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964B9-D51A-0DE9-5162-07D975CA5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161C2-D3F8-345A-F4D5-169F3A48A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AC6EF-9D0D-B8E6-E787-786775E5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9520F-5398-0D1D-26B3-4E39FEEC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F745E-9AB3-0DBC-4BA2-5C464589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6382-4317-2323-D6E8-8B70C08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DB6EF-00EF-9107-00DC-AEF0CE44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565C9-61D4-CADB-9880-AFF4C7B9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0EFD6-F714-65FA-E338-B03E6657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02436-54B3-7A2B-73AB-7E97BD80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37EA4-79E2-41B5-FCB8-D468AA27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FE2E-237A-0BD9-1ED3-19A51A4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0944-A578-5231-827A-A20BD17F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58BC-1655-B91B-9F11-881A6994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CA1F-82E3-6BFE-91D8-8F0411F5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07EA-AE61-E434-B452-F9D95968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E800-A3E3-636A-2D87-D602632D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67E06-EC03-FC18-F59D-E14A39E3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DB24-526A-D6AB-DDF1-B5049356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7F88C-9F92-3B0E-5704-0B9804868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3BC8-17F1-91FF-4E36-58A8C5F6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A6BB2-0648-FD74-5D7C-F7B27600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71E0-D581-DBE1-B28C-E847FE6D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262B-3926-D838-B91B-9845A55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03299-D4D4-28FF-656C-47E2B904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F4B3-8617-9645-8AE2-556547D8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73AF-1B44-EF03-14BC-15C9773D3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8EDC-E3F7-49A8-9A12-DA9CCD59B66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290C-856E-8191-7D47-4F0A31B35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EB38-52DC-1DB3-F7A1-EE02556E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0F972F-4C0A-2E05-03B0-EF5CAF18B9DD}"/>
              </a:ext>
            </a:extLst>
          </p:cNvPr>
          <p:cNvSpPr txBox="1"/>
          <p:nvPr/>
        </p:nvSpPr>
        <p:spPr>
          <a:xfrm>
            <a:off x="4027251" y="116733"/>
            <a:ext cx="413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7BB50-C75F-0BED-7DB8-BAF2AAA89DEE}"/>
              </a:ext>
            </a:extLst>
          </p:cNvPr>
          <p:cNvSpPr txBox="1"/>
          <p:nvPr/>
        </p:nvSpPr>
        <p:spPr>
          <a:xfrm>
            <a:off x="7144867" y="1352943"/>
            <a:ext cx="413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data analysis to form a policy recommendation for the city.</a:t>
            </a:r>
          </a:p>
        </p:txBody>
      </p:sp>
      <p:sp>
        <p:nvSpPr>
          <p:cNvPr id="6" name="AutoShape 4" descr="Leavenworth, Kansas - Wikipedia">
            <a:extLst>
              <a:ext uri="{FF2B5EF4-FFF2-40B4-BE49-F238E27FC236}">
                <a16:creationId xmlns:a16="http://schemas.microsoft.com/office/drawing/2014/main" id="{A45D1F95-CFBD-5D84-3E1A-3212C068C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4375" y="609635"/>
            <a:ext cx="92377" cy="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Leavenworth, Kansas - Wikipedia">
            <a:extLst>
              <a:ext uri="{FF2B5EF4-FFF2-40B4-BE49-F238E27FC236}">
                <a16:creationId xmlns:a16="http://schemas.microsoft.com/office/drawing/2014/main" id="{46AD5D9F-B406-01B3-949B-1BF19434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00" y="2283980"/>
            <a:ext cx="4383895" cy="29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E812B-6A86-5E0C-A152-B4F75021109B}"/>
              </a:ext>
            </a:extLst>
          </p:cNvPr>
          <p:cNvSpPr txBox="1"/>
          <p:nvPr/>
        </p:nvSpPr>
        <p:spPr>
          <a:xfrm>
            <a:off x="487905" y="1360650"/>
            <a:ext cx="4137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Exploration of Healthcare impacts on Leavenworth, Kansas from wildfire smoke. </a:t>
            </a:r>
          </a:p>
        </p:txBody>
      </p:sp>
      <p:pic>
        <p:nvPicPr>
          <p:cNvPr id="1032" name="Picture 8" descr="Wildfire Smoke Safety | Pacific Northwest Agricultural Safety and Health  Center">
            <a:extLst>
              <a:ext uri="{FF2B5EF4-FFF2-40B4-BE49-F238E27FC236}">
                <a16:creationId xmlns:a16="http://schemas.microsoft.com/office/drawing/2014/main" id="{CBAA2BD3-6859-2884-775F-2FE708F4D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4" y="2557074"/>
            <a:ext cx="4474115" cy="23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6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16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085E-ECA4-F9E1-E373-555D5243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58C3-4CD4-CD7B-AAFC-3C7889BD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A3BF46-89B9-F484-7587-A05C920410C2}"/>
              </a:ext>
            </a:extLst>
          </p:cNvPr>
          <p:cNvSpPr txBox="1"/>
          <p:nvPr/>
        </p:nvSpPr>
        <p:spPr>
          <a:xfrm>
            <a:off x="3917004" y="149158"/>
            <a:ext cx="43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Why this matters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1B706-81C9-9340-0CA3-72B7E68097C5}"/>
              </a:ext>
            </a:extLst>
          </p:cNvPr>
          <p:cNvSpPr txBox="1"/>
          <p:nvPr/>
        </p:nvSpPr>
        <p:spPr>
          <a:xfrm>
            <a:off x="624516" y="677718"/>
            <a:ext cx="387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Wildfire smoke is dangerous to inhale over both the short and long term.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59A33-2904-90A0-21F6-5DE786AE918B}"/>
              </a:ext>
            </a:extLst>
          </p:cNvPr>
          <p:cNvSpPr txBox="1"/>
          <p:nvPr/>
        </p:nvSpPr>
        <p:spPr>
          <a:xfrm>
            <a:off x="6940359" y="862384"/>
            <a:ext cx="497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of course comes with associated economic and health costs. To attempt to minimize these future costs, policymakers need to be informed.</a:t>
            </a:r>
          </a:p>
        </p:txBody>
      </p:sp>
      <p:pic>
        <p:nvPicPr>
          <p:cNvPr id="3076" name="Picture 4" descr="Wildfire Smoke - MN Dept. of Health">
            <a:extLst>
              <a:ext uri="{FF2B5EF4-FFF2-40B4-BE49-F238E27FC236}">
                <a16:creationId xmlns:a16="http://schemas.microsoft.com/office/drawing/2014/main" id="{43C1125C-CBF9-FA15-02C5-3AE2DE4D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2" y="1519927"/>
            <a:ext cx="6136955" cy="381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il Extends Decline Amid Global Economy Concerns | Rigzone">
            <a:extLst>
              <a:ext uri="{FF2B5EF4-FFF2-40B4-BE49-F238E27FC236}">
                <a16:creationId xmlns:a16="http://schemas.microsoft.com/office/drawing/2014/main" id="{55F54343-4751-45A1-60E4-FF88E651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802" y="2025846"/>
            <a:ext cx="4220043" cy="23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s our healthcare system broken? - Harvard Health">
            <a:extLst>
              <a:ext uri="{FF2B5EF4-FFF2-40B4-BE49-F238E27FC236}">
                <a16:creationId xmlns:a16="http://schemas.microsoft.com/office/drawing/2014/main" id="{89446F4F-192B-32B7-7691-8A449338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15" y="4556900"/>
            <a:ext cx="2953339" cy="18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1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684F2-3578-B8E1-D1B7-8EECC4857E7E}"/>
              </a:ext>
            </a:extLst>
          </p:cNvPr>
          <p:cNvSpPr txBox="1"/>
          <p:nvPr/>
        </p:nvSpPr>
        <p:spPr>
          <a:xfrm>
            <a:off x="2308697" y="58367"/>
            <a:ext cx="7574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Final results – Policy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BE7B9-1EBE-390F-78C1-AD40B558E5C0}"/>
              </a:ext>
            </a:extLst>
          </p:cNvPr>
          <p:cNvSpPr txBox="1"/>
          <p:nvPr/>
        </p:nvSpPr>
        <p:spPr>
          <a:xfrm>
            <a:off x="3331073" y="839846"/>
            <a:ext cx="552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Given the evidence, our recommendation to policymakers for city of Leavenworth is to do nothing. </a:t>
            </a:r>
          </a:p>
        </p:txBody>
      </p:sp>
    </p:spTree>
    <p:extLst>
      <p:ext uri="{BB962C8B-B14F-4D97-AF65-F5344CB8AC3E}">
        <p14:creationId xmlns:p14="http://schemas.microsoft.com/office/powerpoint/2010/main" val="161577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ADC08C-C92D-764C-30BB-CB51F12373E8}"/>
              </a:ext>
            </a:extLst>
          </p:cNvPr>
          <p:cNvSpPr txBox="1"/>
          <p:nvPr/>
        </p:nvSpPr>
        <p:spPr>
          <a:xfrm>
            <a:off x="3514928" y="402077"/>
            <a:ext cx="4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did you come to this conclusion?</a:t>
            </a:r>
          </a:p>
        </p:txBody>
      </p:sp>
    </p:spTree>
    <p:extLst>
      <p:ext uri="{BB962C8B-B14F-4D97-AF65-F5344CB8AC3E}">
        <p14:creationId xmlns:p14="http://schemas.microsoft.com/office/powerpoint/2010/main" val="300772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31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40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85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52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69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188</Words>
  <Application>Microsoft Office PowerPoint</Application>
  <PresentationFormat>Widescreen</PresentationFormat>
  <Paragraphs>16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Bowyer</dc:creator>
  <cp:lastModifiedBy>Zachary Bowyer</cp:lastModifiedBy>
  <cp:revision>9</cp:revision>
  <dcterms:created xsi:type="dcterms:W3CDTF">2023-11-28T00:02:50Z</dcterms:created>
  <dcterms:modified xsi:type="dcterms:W3CDTF">2023-11-28T01:11:56Z</dcterms:modified>
</cp:coreProperties>
</file>