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64" r:id="rId4"/>
    <p:sldId id="265" r:id="rId5"/>
    <p:sldId id="266" r:id="rId6"/>
    <p:sldId id="267" r:id="rId7"/>
    <p:sldId id="268" r:id="rId8"/>
    <p:sldId id="272" r:id="rId9"/>
    <p:sldId id="269" r:id="rId10"/>
    <p:sldId id="271" r:id="rId11"/>
    <p:sldId id="276" r:id="rId12"/>
    <p:sldId id="270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0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59915" y="-271145"/>
            <a:ext cx="761365" cy="2209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17175" y="2414270"/>
            <a:ext cx="757555" cy="1903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25510" y="5311140"/>
            <a:ext cx="1701165" cy="788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26375" y="2876550"/>
            <a:ext cx="1012190" cy="978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12160" y="2671445"/>
            <a:ext cx="1036955" cy="1515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02605" y="1210945"/>
            <a:ext cx="757555" cy="186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85090" y="3714115"/>
            <a:ext cx="1903730" cy="1130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16555" y="5574665"/>
            <a:ext cx="757555" cy="1766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77765" y="5060315"/>
            <a:ext cx="2071370" cy="936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97315" y="-231775"/>
            <a:ext cx="757555" cy="1964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7570" y="-485140"/>
            <a:ext cx="1100455" cy="1365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5915" y="3018155"/>
            <a:ext cx="1100455" cy="4227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743315" y="-485140"/>
            <a:ext cx="1100455" cy="4179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47570" y="5598795"/>
            <a:ext cx="1100455" cy="139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5915" y="-294005"/>
            <a:ext cx="1100455" cy="139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43315" y="5598795"/>
            <a:ext cx="1100455" cy="139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47570" y="2180590"/>
            <a:ext cx="1100455" cy="1513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59915" y="-271145"/>
            <a:ext cx="761365" cy="2209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17175" y="2414270"/>
            <a:ext cx="757555" cy="1903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25510" y="5311140"/>
            <a:ext cx="1701165" cy="788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02605" y="1210945"/>
            <a:ext cx="757555" cy="186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85090" y="3714115"/>
            <a:ext cx="1903730" cy="1130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16555" y="5574665"/>
            <a:ext cx="757555" cy="1766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77765" y="5060315"/>
            <a:ext cx="2071370" cy="936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97315" y="-231775"/>
            <a:ext cx="757555" cy="1964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59915" y="-271145"/>
            <a:ext cx="761365" cy="2209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17175" y="2414270"/>
            <a:ext cx="757555" cy="1903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25510" y="5311140"/>
            <a:ext cx="1701165" cy="788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02605" y="1210945"/>
            <a:ext cx="757555" cy="186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16555" y="5574665"/>
            <a:ext cx="757555" cy="1766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97315" y="-231775"/>
            <a:ext cx="757555" cy="1964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59915" y="-271145"/>
            <a:ext cx="761365" cy="2209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17175" y="2414270"/>
            <a:ext cx="757555" cy="1903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02605" y="1210945"/>
            <a:ext cx="757555" cy="186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16555" y="5574665"/>
            <a:ext cx="757555" cy="1766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1415" y="72136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68625" y="146367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07490" y="215455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622280" y="469900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190605" y="75819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76010" y="126555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227965" y="203327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519680" y="439991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54760" y="-26797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07970" y="291782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561205" y="328422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485630" y="-16573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48375" y="246316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656195" y="300736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204970" y="94551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70195" y="-7175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968625" y="-16573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586355" y="669353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147425" y="606488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745855" y="606488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204325" y="130238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324725" y="29845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6060" y="430085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82345" y="502094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144645" y="555752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808845" y="317055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048375" y="396875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679180" y="447675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827520" y="552069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07415" y="375666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79140" y="-328295"/>
            <a:ext cx="1100455" cy="4179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416165" y="2732405"/>
            <a:ext cx="1100455" cy="4227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79140" y="-328295"/>
            <a:ext cx="1100455" cy="4179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416165" y="2732405"/>
            <a:ext cx="1100455" cy="4227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54470" y="4019550"/>
            <a:ext cx="1100455" cy="139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44950" y="1148715"/>
            <a:ext cx="1100455" cy="139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7570" y="-485140"/>
            <a:ext cx="1100455" cy="4179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5915" y="3018155"/>
            <a:ext cx="1100455" cy="4227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743315" y="-485140"/>
            <a:ext cx="1100455" cy="4179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47570" y="5598795"/>
            <a:ext cx="1100455" cy="139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5915" y="-294005"/>
            <a:ext cx="1100455" cy="139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43315" y="5598795"/>
            <a:ext cx="1100455" cy="139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7570" y="-485140"/>
            <a:ext cx="1100455" cy="4179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5915" y="3018155"/>
            <a:ext cx="1100455" cy="4227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743315" y="-485140"/>
            <a:ext cx="1100455" cy="4179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47570" y="5598795"/>
            <a:ext cx="1100455" cy="139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5915" y="-294005"/>
            <a:ext cx="1100455" cy="139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43315" y="5598795"/>
            <a:ext cx="1100455" cy="139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20695" y="4743450"/>
            <a:ext cx="1100455" cy="139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891145" y="1320165"/>
            <a:ext cx="1100455" cy="139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24930" y="4697730"/>
            <a:ext cx="1100455" cy="139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Nimbus Roman No9 L</vt:lpstr>
      <vt:lpstr>微软雅黑</vt:lpstr>
      <vt:lpstr>Droid Sans Fallback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zach</cp:lastModifiedBy>
  <cp:revision>14</cp:revision>
  <dcterms:created xsi:type="dcterms:W3CDTF">2023-05-19T05:21:42Z</dcterms:created>
  <dcterms:modified xsi:type="dcterms:W3CDTF">2023-05-19T05:21:42Z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/>
  </property>
</Properties>
</file>