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5510" y="5311140"/>
            <a:ext cx="1701165" cy="788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26375" y="2876550"/>
            <a:ext cx="1012190" cy="978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12160" y="2671445"/>
            <a:ext cx="1036955" cy="1515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85090" y="3714115"/>
            <a:ext cx="1903730" cy="1130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77765" y="5060315"/>
            <a:ext cx="2071370" cy="93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7315" y="-231775"/>
            <a:ext cx="757555" cy="196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5510" y="5311140"/>
            <a:ext cx="1701165" cy="788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85090" y="3714115"/>
            <a:ext cx="1903730" cy="1130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77765" y="5060315"/>
            <a:ext cx="2071370" cy="936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7315" y="-231775"/>
            <a:ext cx="757555" cy="196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25510" y="5311140"/>
            <a:ext cx="1701165" cy="788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97315" y="-231775"/>
            <a:ext cx="757555" cy="1964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59915" y="-271145"/>
            <a:ext cx="761365" cy="22091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7175" y="2414270"/>
            <a:ext cx="757555" cy="1903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2605" y="1210945"/>
            <a:ext cx="757555" cy="186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16555" y="5574665"/>
            <a:ext cx="757555" cy="1766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415" y="72136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68625" y="146367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7490" y="21545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22280" y="469900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190605" y="75819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76010" y="12655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227965" y="203327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19680" y="439991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54760" y="-26797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07970" y="291782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61205" y="328422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85630" y="-16573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48375" y="246316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56195" y="300736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04970" y="94551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70195" y="-717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968625" y="-16573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86355" y="669353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147425" y="606488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745855" y="606488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204325" y="130238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24725" y="29845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6060" y="43008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82345" y="502094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144645" y="555752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808845" y="3170555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48375" y="396875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679180" y="447675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27520" y="552069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7415" y="3756660"/>
            <a:ext cx="525145" cy="544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9140" y="-328295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416165" y="2732405"/>
            <a:ext cx="1100455" cy="4227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59965" y="-556895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15915" y="3018155"/>
            <a:ext cx="1100455" cy="42278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473440" y="-458470"/>
            <a:ext cx="1100455" cy="4179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59965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5915" y="-29400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73440" y="5598795"/>
            <a:ext cx="1100455" cy="139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Nimbus Roman No9 L</vt:lpstr>
      <vt:lpstr>微软雅黑</vt:lpstr>
      <vt:lpstr>Droid Sans Fallback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zach</cp:lastModifiedBy>
  <cp:revision>8</cp:revision>
  <dcterms:created xsi:type="dcterms:W3CDTF">2023-04-22T09:08:54Z</dcterms:created>
  <dcterms:modified xsi:type="dcterms:W3CDTF">2023-04-22T09:08:54Z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