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2" r:id="rId2"/>
    <p:sldId id="309" r:id="rId3"/>
    <p:sldId id="305" r:id="rId4"/>
    <p:sldId id="306" r:id="rId5"/>
    <p:sldId id="304" r:id="rId6"/>
    <p:sldId id="311" r:id="rId7"/>
    <p:sldId id="310" r:id="rId8"/>
    <p:sldId id="312" r:id="rId9"/>
    <p:sldId id="313" r:id="rId10"/>
    <p:sldId id="314" r:id="rId11"/>
    <p:sldId id="316" r:id="rId12"/>
    <p:sldId id="319" r:id="rId13"/>
    <p:sldId id="321" r:id="rId14"/>
    <p:sldId id="308" r:id="rId15"/>
    <p:sldId id="317" r:id="rId16"/>
    <p:sldId id="322" r:id="rId17"/>
    <p:sldId id="307" r:id="rId18"/>
    <p:sldId id="256" r:id="rId19"/>
    <p:sldId id="257" r:id="rId20"/>
    <p:sldId id="258" r:id="rId21"/>
    <p:sldId id="261" r:id="rId22"/>
    <p:sldId id="259" r:id="rId23"/>
    <p:sldId id="262" r:id="rId24"/>
    <p:sldId id="263" r:id="rId25"/>
    <p:sldId id="264" r:id="rId26"/>
    <p:sldId id="265" r:id="rId27"/>
    <p:sldId id="266" r:id="rId28"/>
    <p:sldId id="268" r:id="rId29"/>
    <p:sldId id="267" r:id="rId30"/>
    <p:sldId id="269" r:id="rId31"/>
    <p:sldId id="270" r:id="rId32"/>
    <p:sldId id="271" r:id="rId33"/>
    <p:sldId id="272" r:id="rId34"/>
    <p:sldId id="260" r:id="rId35"/>
    <p:sldId id="273" r:id="rId36"/>
    <p:sldId id="276" r:id="rId37"/>
    <p:sldId id="277" r:id="rId38"/>
    <p:sldId id="293" r:id="rId39"/>
    <p:sldId id="294" r:id="rId40"/>
    <p:sldId id="295" r:id="rId41"/>
    <p:sldId id="297" r:id="rId42"/>
    <p:sldId id="298" r:id="rId43"/>
    <p:sldId id="299" r:id="rId44"/>
    <p:sldId id="301" r:id="rId45"/>
    <p:sldId id="300" r:id="rId46"/>
    <p:sldId id="28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6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36 1 24575,'0'21'0,"0"8"0,0-4 0,0 12 0,0-5 0,0 15 0,0-6 0,0 22 0,0-20 0,0 21 0,0-7 0,0-6 0,0 13 0,0-30 0,0 11 0,0-20 0,0 6 0,0-8 0,0-5 0,0-1 0,0-7 0,0 1 0,0 0 0,0-1 0,0 0 0,0 1 0,0-1 0,0 6 0,0-4 0,0 11 0,0-11 0,0 10 0,0-4 0,0 6 0,0-1 0,0-5 0,0 4 0,0-4 0,0 0 0,0-1 0,0-7 0,0 1 0,0 0 0,0-1 0,0 1 0,0 0 0,0-1 0,0 1 0,0 0 0,0 0 0,0-1 0,0 6 0,0-4 0,0 3 0,0-4 0,0-1 0,0 1 0,0-1 0,0 1 0,0-1 0,0 1 0,0-1 0,0 1 0,0-1 0,0 1 0,0-1 0,0 1 0,0-1 0,0 1 0,0 0 0,0-1 0,0 1 0,0-1 0,0 1 0,0-1 0,0 1 0,0-1 0,0 1 0,0 0 0,0 0 0,0-1 0,-11 1 0,8 0 0,-8 0 0,11 0 0,0 0 0,0-1 0,0 1 0,0 0 0,0 0 0,0-1 0,0 1 0,0-1 0,0 1 0,0-1 0,0 1 0,-5 0 0,4-1 0,-4 1 0,5 0 0,0 0 0,0-1 0,0 1 0,0 0 0,0-1 0,0 1 0,0 0 0,0-1 0,0 1 0,0 0 0,0-1 0,0 1 0,0 0 0,0-1 0,0 7 0,0-5 0,0 4 0,0 1 0,0-5 0,0 5 0,0-1 0,0-4 0,0 5 0,0-1 0,0-4 0,0 5 0,0-7 0,0 1 0,0 0 0,0 5 0,0-4 0,0 5 0,0-7 0,0 1 0,0 0 0,0 5 0,0-4 0,0 5 0,0-7 0,0 1 0,0 0 0,0 0 0,0-1 0,0 1 0,0 0 0,0 4 0,0-3 0,0 3 0,0-4 0,0 0 0,0-1 0,0 1 0,0 0 0,0-1 0,0 7 0,0-5 0,0 4 0,0-5 0,0 0 0,0 0 0,0-1 0,0 1 0,0 0 0,0 5 0,0-4 0,0 5 0,0-7 0,0 1 0,0 0 0,0-1 0,0 7 0,0-5 0,0 10 0,0-10 0,0 11 0,0-11 0,0 10 0,0-10 0,0 10 0,0-10 0,0 11 0,0-11 0,0 10 0,0-4 0,0 0 0,0 4 0,0-10 0,0 10 0,0-10 0,0 11 0,0-11 0,0 4 0,0 1 0,0-5 0,0 10 0,0-4 0,0 10 0,0-9 0,0 8 0,0-14 0,0 9 0,0-10 0,0 4 0,0 1 0,0-5 0,0 4 0,0-5 0,0 6 0,0-5 0,0 4 0,0-5 0,0-1 0,0 1 0,0 0 0,0-1 0,0 1 0,0-1 0,0 0 0,0 0 0,0 1 0,0-1 0,0 1 0,0 0 0,0-1 0,0 0 0,0-1 0,0 1 0,5 0 0,0-4 0,6-1 0,-1-5 0,1 0 0,0 0 0,0 0 0,0 0 0,0 0 0,0-5 0,1 4 0,-1-4 0,0 5 0,0 0 0,0 0 0,0 0 0,0 0 0,0 0 0,0 0 0,0 0 0,0 0 0,1 0 0,-1 0 0,0 0 0,0 0 0,0 0 0,0-5 0,0 4 0,-1-3 0,1 4 0,0 0 0,0 0 0,0 0 0,0 0 0,0 0 0,0 0 0,0 0 0,0 0 0,-1 0 0,1 0 0,0 0 0,0 0 0,0 0 0,0 0 0,0 0 0,0 0 0,0 0 0,0 0 0,-1 0 0,2 0 0,-2 0 0,2 0 0,-1 0 0,0 0 0,6 0 0,-4 0 0,10 0 0,-10 0 0,4 0 0,-6 0 0,6 0 0,-4 0 0,4 0 0,-6 0 0,0 0 0,0 0 0,0 0 0,1 0 0,-1 0 0,0 0 0,0 0 0,0 0 0,0 0 0,0 0 0,1 0 0,-2 0 0,1 0 0,0 0 0,0 0 0,0 0 0,0 0 0,0 0 0,1 0 0,-1 0 0,0 0 0,0 0 0,-1 0 0,1 0 0,0 0 0,0 0 0,0 0 0,-1 0 0,2 0 0,-1 0 0,0 0 0,0 0 0,0 0 0,0 0 0,0 0 0,1 0 0,-1 0 0,0 0 0,0 0 0,6 0 0,-4 0 0,10 0 0,-10 0 0,10 0 0,-10 0 0,4 0 0,-6 0 0,0 0 0,0 0 0,0 0 0,-5-9 0,-6 7 0,-2-11 0,-3 7 0,5-4 0,-5 4 0,4-3 0,-4 3 0,0-5 0,4 0 0,-4 1 0,0 4 0,4-4 0,-4 4 0,0-4 0,4-1 0,-4 0 0,0 1 0,4-1 0,-4 0 0,0 1 0,3-1 0,-2 0 0,-1 1 0,3-1 0,-3 0 0,5 1 0,-5-1 0,4 1 0,-4-1 0,0 1 0,4-1 0,-4 1 0,5-1 0,0 0 0,-5 0 0,4 1 0,-4-1 0,5-5 0,0 3 0,0-3 0,0 5 0,0 1 0,0-1 0,0-5 0,0 3 0,0-3 0,0-1 0,0 5 0,0-10 0,0 10 0,0-4 0,0-1 0,0 5 0,0-5 0,0 1 0,0 4 0,0-10 0,0 10 0,0-5 0,0 1 0,0 4 0,0-11 0,0 11 0,0-10 0,0 10 0,0-5 0,0 1 0,0 4 0,0-5 0,0 7 0,0-1 0,0 0 0,0 1 0,0-1 0,0 1 0,0-1 0,5 1 0,-4-1 0,3 1 0,-4-1 0,0 1 0,0 0 0,0 0 0,0 0 0,0-1 0,0 1 0,0-1 0,0 1 0,0-1 0,0 1 0,0-1 0,0 0 0,0 0 0,6-5 0,-5 4 0,5-5 0,-6 1 0,0 4 0,0-10 0,5 4 0,-3-6 0,3 0 0,-5 1 0,6-1 0,-5 0 0,5 1 0,-6-1 0,0 0 0,0 1 0,5-1 0,-4 0 0,5 1 0,-6-1 0,0 0 0,0 1 0,0 5 0,5-4 0,-3 4 0,3 0 0,-5-4 0,0 9 0,0-3 0,0-5 0,0 7 0,0-7 0,0 5 0,0 4 0,0-5 0,0 6 0,0-5 0,0 4 0,0-5 0,0 7 0,0-1 0,0-5 0,0 3 0,0-3 0,0 5 0,0 1 0,0-1 0,0 0 0,0 1 0,0-6 0,0 4 0,0-3 0,0-2 0,0 5 0,0-4 0,0 5 0,0 0 0,0-5 0,0 4 0,0-5 0,0 7 0,0-7 0,0 5 0,0-4 0,-5 5 0,4 0 0,-4-5 0,0 4 0,4-5 0,-4 1 0,0 4 0,4-5 0,-4 1 0,5 4 0,0-5 0,-6 1 0,5 4 0,-5-11 0,6 11 0,0-4 0,0 5 0,0 0 0,0 1 0,0-1 0,0 1 0,0-1 0,0 1 0,0 1 0,0-2 0,0 1 0,0-6 0,0-2 0,0-6 0,0-6 0,0 4 0,0-4 0,0 6 0,0 0 0,0 7 0,0-6 0,0 11 0,0-4 0,0 5 0,0 1 0,0-1 0,0 1 0,0-1 0,0 0 0,0 1 0,0-1 0,0 1 0,0-1 0,0-6 0,0 5 0,0-4 0,0-1 0,0 5 0,0-4 0,0-1 0,0 5 0,0-10 0,0 4 0,0 0 0,0-4 0,0 10 0,0-5 0,0 1 0,0 4 0,0-5 0,0 7 0,0-1 0,0-5 0,-5 3 0,4-3 0,-4 5 0,5 1 0,0-1 0,0 0 0,0 1 0,0-1 0,0 1 0,0 0 0,0 0 0,0 0 0,5 0 0,-4-6 0,9 4 0,-9-4 0,9 5 0,-9 1 0,4-1 0,0 0 0,-4 1 0,-1 5 0,-5 0 0,-6 5 0,1 0 0,-1 0 0,1 0 0,-2 0 0,2 0 0,-2 0 0,1 0 0,0 0 0,0 5 0,0-4 0,0 3 0,5 1 0,-4-4 0,4 4 0,0 0 0,-4-4 0,4 8 0,-4-8 0,-1 4 0,1-5 0,-1 0 0,1 0 0,-1 0 0,0 0 0,1 0 0,-1 0 0,0 0 0,0 0 0,0 0 0,-1 0 0,-5 0 0,5 0 0,-6 0 0,7 0 0,-6 0 0,-2 0 0,1 0 0,-5 0 0,10 0 0,-10 0 0,10 0 0,-10 0 0,10 0 0,-4 0 0,0 0 0,4 0 0,-4 0 0,6 0 0,0 0 0,0 0 0,0 0 0,-1 0 0,1 0 0,0 0 0,0 0 0,0 0 0,0 0 0,0 0 0,0 0 0,0 0 0,0 0 0,0 0 0,-7 0 0,6 0 0,-5 0 0,-1 0 0,6 0 0,-5 0 0,6 0 0,-1 0 0,1 0 0,0 0 0,0 0 0,5-5 0,-3 4 0,3-3 0,-4 4 0,-1 0 0,0 0 0,-6 0 0,5 0 0,-6 0 0,7 0 0,0 0 0,0 0 0,0 0 0,1 0 0,-1 0 0,1 0 0,-1 0 0,0 0 0,0 0 0,0 0 0,0 0 0,0 0 0,0 0 0,1 0 0,9 0 0,7 0 0,6 5 0,10-4 0,-3 9 0,0-4 0,4 0 0,-11 4 0,12-4 0,-12 0 0,11 5 0,-10-5 0,4 1 0,-6 2 0,6-8 0,-4 9 0,4-4 0,-6 0 0,0 3 0,1-8 0,5 9 0,-5-4 0,12 1 0,-12 2 0,11-2 0,-10 4 0,10-5 0,-10 3 0,10-2 0,-10-1 0,4 4 0,-6-9 0,6 9 0,-4-4 0,4 1 0,-6 2 0,0-8 0,6 9 0,-4-8 0,4 8 0,-6-9 0,0 8 0,1-7 0,-1 7 0,0-8 0,0 4 0,0 0 0,0-4 0,0 8 0,0-3 0,0 0 0,0 3 0,0-8 0,0 4 0,-5-1 0,4-2 0,-4 7 0,5-8 0,-1 3 0,1 1 0,-1-4 0,1 9 0,0-9 0,1 4 0,-6-1 0,4-2 0,-4 7 0,5-8 0,-1 8 0,1-8 0,-5 8 0,4-7 0,-4 2 0,0 1 0,4-4 0,-4 4 0,0 0 0,4-4 0,-4 8 0,5-8 0,-1 8 0,1-8 0,-1 8 0,1-8 0,0 8 0,0-8 0,0 4 0,-5 0 0,3-4 0,-8 8 0,8-8 0,-7 8 0,7-8 0,-3 4 0,0-1 0,3-3 0,-3 9 0,0-9 0,-1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7.518"/>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15 0,-39-6 0,44 12 0,-67-7 0,13 3 0,-10 3 0,6-8 0,-8 4 0,1-13 0,-4 14 0,0-6 0,4 5 0,-4 2 0,5-1 0,-5 2 0,4 2 0,-4-1 0,0 0 0,-1-5 0,-5 3 0,-5-8 0,4 4 0,-8-6 0,3 1 0,-4 0 0,0-1 0,0 1 0,0-1 0,-4 1 0,4-1 0,-4 1 0,0-1 0,4-3 0,-8 3 0,8-7 0,-8 6 0,10-3 0,-4 5 0,4-1 0,-2-3 0,0 2 0,0-6 0,0 3 0,0 0 0,-3-3 0,-2 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24575,'24'0'0,"3"0"0,21 0 0,3 6 0,0-5 0,6 18 0,-4 5 0,16-7 0,-14 15 0,3-17 0,-18 5 0,1 5 0,0-11 0,-14 4 0,-3-7 0,-6 1 0,-6-2 0,11 2 0,-10-1 0,4 0 0,-6 0 0,0-1 0,1 1 0,-1 0 0,0 0 0,0-1 0,0 1 0,6 0 0,-4 0 0,5 6 0,-1 1 0,-4 0 0,10 4 0,-10-10 0,4 4 0,0 1 0,-4-5 0,4 5 0,-6-7 0,0 1 0,1 0 0,-1-1 0,0-4 0,-5 4 0,4-9 0,-9 8 0,9-8 0,-4 4 0,-1-1 0,5-3 0,-9 4 0,3-5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24575,'24'0'0,"3"0"0,31 20 0,-13-15 0,23 36 0,-8-22 0,6 25 0,3-13 0,-8 5 0,-2-7 0,-7 5 0,-3-5 0,-7 4 0,-1-12 0,-7 2 0,4-9 0,-11 9 0,-1-10 0,-3 4 0,-11-6 0,6 0 0,-7-1 0,0 1 0,0-5 0,0-1 0,-5 0 0,4-4 0,-4 4 0,0-1 0,-1 2 0,0 0 0,-4 3 0,3-4 0,1 1 0,-4 3 0,8-8 0,-7 4 0,2-5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24575,'24'0'0,"-4"0"0,18 0 0,4 0 0,11 20 0,-2-9 0,11 31 0,-11-25 0,12 26 0,14-8 0,-11-2 0,-4 3 0,-15-22 0,-21 4 0,6-6 0,-8 0 0,1 0 0,-6-1 0,-2 0 0,-1 0 0,-4 0 0,5-5 0,-6 3 0,0-8 0,-1 8 0,1-7 0,0 7 0,0-3 0,0-1 0,0 0 0,-5 0 0,4-4 0,-9 8 0,9-7 0,-4 7 0,4-4 0,1 1 0,-5 3 0,4-8 0,-4 4 0,5 0 0,0-4 0,0 3 0,0 1 0,0-4 0,0 4 0,-5 0 0,4-4 0,-4 4 0,0-1 0,4-2 0,-9 2 0,4-4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24575,'23'0'0,"15"0"0,6 0 0,7 11 0,-10 4 0,-8 4 0,6 6 0,-5-6 0,6 7 0,5 10 0,-11-14 0,-4 11 0,-6-20 0,-11 3 0,10-4 0,-10-1 0,4 0 0,-6 0 0,0 0 0,0-1 0,0-4 0,1 4 0,-1-4 0,0 4 0,0-4 0,0 3 0,-1-3 0,1 0 0,0-2 0,-4 1 0,2-4 0,-2 9 0,4-5 0,0 1 0,0 4 0,0-9 0,0 8 0,0-3 0,0 5 0,0 0 0,0-6 0,1 5 0,-1-9 0,0 9 0,0-9 0,0 4 0,-5-1 0,4-2 0,-4 2 0,5 1 0,-1-4 0,0 3 0,-4 1 0,3-4 0,-3 3 0,0 1 0,3-4 0,-3 8 0,5-4 0,-1 5 0,0-4 0,1-2 0,-5 1 0,-2-4 0,-4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3.898"/>
    </inkml:context>
    <inkml:brush xml:id="br0">
      <inkml:brushProperty name="width" value="0.05" units="cm"/>
      <inkml:brushProperty name="height" value="0.05" units="cm"/>
      <inkml:brushProperty name="color" value="#66CC00"/>
    </inkml:brush>
  </inkml:definitions>
  <inkml:trace contextRef="#ctx0" brushRef="#br0">43 0 24575,'0'3'0,"0"0"0,0 13 0,0-6 0,0 8 0,0-4 0,0 0 0,0 4 0,0-4 0,0 0 0,0 4 0,0-8 0,0 8 0,0-9 0,0 9 0,0-8 0,0 7 0,0-7 0,0 8 0,0-9 0,0 9 0,0-8 0,0 8 0,0-9 0,0 4 0,0 0 0,0-3 0,0 3 0,0-4 0,0-1 0,0 1 0,0-1 0,0 0 0,0 0 0,0 0 0,0 0 0,0 0 0,0 1 0,0-1 0,0 1 0,0 4 0,0-3 0,0 7 0,0-7 0,0 3 0,0-4 0,0 4 0,0-4 0,0 5 0,0-1 0,0 1 0,0 0 0,0 4 0,0-8 0,0 7 0,0-7 0,0 8 0,0 0 0,0-3 0,0 7 0,0-4 0,0 1 0,0-1 0,0 0 0,0-4 0,0 1 0,0 2 0,0-7 0,0 3 0,0 0 0,0-3 0,0 8 0,0-9 0,0 5 0,0-6 0,0 1 0,0-1 0,0 1 0,0-1 0,0 1 0,0-1 0,0 1 0,0-1 0,0 0 0,0 1 0,0-1 0,0 0 0,0 1 0,0-1 0,0 1 0,0 4 0,0-4 0,0 9 0,0-8 0,0 8 0,0-4 0,0 0 0,0 4 0,0-4 0,0 0 0,0 4 0,0-4 0,0 1 0,0 2 0,0-7 0,0 3 0,0 0 0,0-3 0,0 8 0,0-9 0,0 4 0,0-4 0,0 4 0,0-3 0,0 3 0,0-5 0,0 1 0,0-1 0,0 1 0,0 0 0,0-1 0,0 5 0,0-3 0,-4 3 0,3-4 0,-2-1 0,3 1 0,0-1 0,0 1 0,0-1 0,0 1 0,0-1 0,0 1 0,0-1 0,0 1 0,0-1 0,0 1 0,0-1 0,0 0 0,0 1 0,0-1 0,0 1 0,0-1 0,0 1 0,0 4 0,0 1 0,0 1 0,0 2 0,0-7 0,0 8 0,0-4 0,0 5 0,0-5 0,0 4 0,0-4 0,0 0 0,0 4 0,0-4 0,0 1 0,0 2 0,0-7 0,0 8 0,0-9 0,0 9 0,0-8 0,0 7 0,0-2 0,0-1 0,0 4 0,0-9 0,0 9 0,0-8 0,0 3 0,0-5 0,0 6 0,0-5 0,0 4 0,0-4 0,0 4 0,0-3 0,0 7 0,0-3 0,0-1 0,0 5 0,0-9 0,0 4 0,0 0 0,0 2 0,0-1 0,0 4 0,0-9 0,0 9 0,0-4 0,0 1 0,0 11 0,0-14 0,0 14 0,0-12 0,0 5 0,0-5 0,0 4 0,0-8 0,0 7 0,0-7 0,0 8 0,0-4 0,0 0 0,-4 4 0,3-8 0,-3 7 0,4-7 0,0 8 0,0-9 0,0 9 0,0-8 0,-4 8 0,3-5 0,-3 6 0,0-6 0,3 0 0,-2-4 0,3 4 0,0-3 0,0 3 0,0-5 0,0 1 0,0-1 0,0 1 0,0 4 0,0-3 0,0 7 0,0-7 0,-4 8 0,3-9 0,-3 9 0,4-4 0,0 1 0,0 2 0,0-2 0,0 4 0,0 3 0,0-2 0,0 3 0,0-9 0,0 4 0,0-4 0,0 5 0,0-5 0,0 4 0,0-4 0,0 5 0,0-5 0,0 4 0,0-8 0,0 7 0,0-7 0,0 8 0,0-9 0,0 9 0,0-8 0,0 8 0,0-9 0,0 9 0,0-8 0,0 7 0,0-7 0,0 12 0,0-12 0,0 7 0,0-4 0,0-3 0,0 3 0,0 0 0,0-3 0,0 3 0,0-4 0,0 4 0,0-4 0,0 4 0,0-4 0,0-1 0,0 1 0,0 0 0,0-1 0,0 0 0,0 0 0,0 1 0,0-1 0,0 0 0,3-4 0,1-4 0,4-1 0,-4-6 0,3 6 0,-2-7 0,3 7 0,0-6 0,0 6 0,0-7 0,0 7 0,0-2 0,0-1 0,0 3 0,0-3 0,4 0 0,-3 3 0,8-8 0,-8 8 0,3-3 0,-4 4 0,4 0 0,-2-4 0,2 3 0,0-2 0,-3 3 0,8 0 0,-8 0 0,7 0 0,-2 0 0,-1 0 0,4 0 0,-4 0 0,1 0 0,2 0 0,-7 0 0,8 0 0,-8 0 0,3 0 0,1 0 0,-4 0 0,7 0 0,-2 0 0,-1 0 0,4 0 0,-4 0 0,1 0 0,2 0 0,-2 0 0,-1 3 0,4-2 0,-4 3 0,0 0 0,9-3 0,-7 7 0,7-7 0,-4 7 0,5-7 0,-4 4 0,4-5 0,-10 3 0,4-2 0,-4 3 0,0-4 0,4 0 0,-8 0 0,3 0 0,-4 0 0,5 0 0,-4 0 0,3 0 0,-4 0 0,0 0 0,0 0 0,0 0 0,0 0 0,4 0 0,-4 0 0,4 0 0,-4 0 0,0 0 0,0 0 0,0 0 0,0 0 0,0 0 0,0 0 0,0 0 0,0 0 0,0 0 0,0 0 0,0 0 0,0 0 0,0 0 0,0 0 0,0 0 0,0 0 0,0 0 0,0 0 0,0 0 0,0 0 0,3 0 0,-2 0 0,3 0 0,-4 0 0,3 4 0,-2-3 0,3 3 0,-4-4 0,0 0 0,0 0 0,0 0 0,0 0 0,0 0 0,0 0 0,0 3 0,0-2 0,-1 3 0,1-4 0,0 0 0,-4-4 0,-1 0 0,-3-4 0,0 0 0,0-1 0,0 1 0,0 0 0,0 0 0,0-1 0,0 1 0,0-5 0,0 4 0,0-3 0,0 3 0,0 1 0,0-5 0,0 3 0,0-8 0,0 8 0,0-7 0,0 2 0,0-3 0,0-1 0,0 4 0,0-2 0,0 2 0,0 1 0,0-4 0,0 9 0,0-9 0,0 8 0,0-3 0,0 0 0,0 3 0,0-7 0,0 7 0,4-3 0,-3 0 0,2 3 0,-3-3 0,0 4 0,4 1 0,-3-5 0,2 3 0,-3-3 0,4-4 0,-3 6 0,2-10 0,-3 11 0,0-3 0,4 5 0,-3-1 0,2 1 0,-3-1 0,0 0 0,0 1 0,0-5 0,0 3 0,0-3 0,0 5 0,0-1 0,0 0 0,0 1 0,0-5 0,0 3 0,0-3 0,0 0 0,0-1 0,0 0 0,0-3 0,0 8 0,0-13 0,0 7 0,0-3 0,0 0 0,0 9 0,0-9 0,0 8 0,0-8 0,0 9 0,0-9 0,0 8 0,0-7 0,0 7 0,0-8 0,0 9 0,0-9 0,0 8 0,0-8 0,0 9 0,0-9 0,0 8 0,0-3 0,0-4 0,0 7 0,0-7 0,0 4 0,0 3 0,0-3 0,0 4 0,0-4 0,0 4 0,0-5 0,0 6 0,0-5 0,0 3 0,0-3 0,0 5 0,0-6 0,0 5 0,0-4 0,0-1 0,0 5 0,0-4 0,0 0 0,0 3 0,0-8 0,0 8 0,0-7 0,-4-1 0,3-2 0,-3 2 0,4 0 0,0 4 0,0 0 0,0-4 0,0 4 0,0-5 0,0 0 0,0 5 0,0-4 0,0 4 0,0-1 0,0-2 0,0 7 0,0-3 0,0 4 0,0-4 0,-3 3 0,2-3 0,-3 0 0,4-5 0,-3-2 0,2 2 0,-3 0 0,4 9 0,0-9 0,-4 4 0,3-5 0,-3 0 0,0 0 0,3 0 0,-3 0 0,4-5 0,0 4 0,0-4 0,0 5 0,0 0 0,0 0 0,0 5 0,0-4 0,0 4 0,0-5 0,0 0 0,0 0 0,0-8 0,0 6 0,0-6 0,0 12 0,0-2 0,0 2 0,0 1 0,0-4 0,0 9 0,0-4 0,0 4 0,0-4 0,0 3 0,0-3 0,0 5 0,0-1 0,0 1 0,0-1 0,0 1 0,0-1 0,0 1 0,0-1 0,0 1 0,0-1 0,0-3 0,0-2 0,0 0 0,0-4 0,0 4 0,0-13 0,0 6 0,0-6 0,0 8 0,0 0 0,0 0 0,0-5 0,0 4 0,0-10 0,0 10 0,0-10 0,0 10 0,0-10 0,0 4 0,0 1 0,0 0 0,0 1 0,0 4 0,0-4 0,0 5 0,0 0 0,0 5 0,0-4 0,0 4 0,0-1 0,0 2 0,0 0 0,0 3 0,0-3 0,0 5 0,0-1 0,0 1 0,0-1 0,0 1 0,0-9 0,0 6 0,0-6 0,0 4 0,0 3 0,0-3 0,0 5 0,0-1 0,0 1 0,0-1 0,0 1 0,0-1 0,0 1 0,0-1 0,0 0 0,0 1 0,0-1 0,0 1 0,0-1 0,0 1 0,0-1 0,0 1 0,0-1 0,0-3 0,0 3 0,0-4 0,0 5 0,0 0 0,0-1 0,0 1 0,0-1 0,0 1 0,0 0 0,0-3 0,0-1 0,-3 3 0,-1 2 0,-4 7 0,1 0 0,0 0 0,-1 0 0,1 0 0,3-3 0,-3 2 0,2-3 0,-7 0 0,3-1 0,-3 0 0,4-3 0,0 3 0,-5 1 0,4-4 0,-3 7 0,0-3 0,3 4 0,-4-3 0,5 2 0,0-3 0,-4 4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4 0,-8 2 0,4 4 0,-6-5 0,1 3 0,0-2 0,-1 3 0,-3-4 0,2 4 0,-7-8 0,8 7 0,-4-7 0,5 7 0,0-2 0,0 3 0,-1 1 0,6-5 0,-4 3 0,4-3 0,0 5 0,-4 0 0,3 0 0,1 0 0,-4-1 0,9 1 0,-9 0 0,9 5 0,-4-4 0,0 7 0,4-6 0,-9 1 0,3-3 0,-4 0 0,0-1 0,-1 1 0,-3-1 0,2 0 0,-2-4 0,-1 3 0,4-3 0,-4 4 0,1-4 0,10 4 0,-8-4 0,5 4 0,-5 0 0,-2-4 0,4 4 0,-5-5 0,4 1 0,-8 3 0,3-3 0,-4 0 0,0 2 0,0-6 0,0 7 0,3-4 0,-2 5 0,3-1 0,-4-3 0,0 3 0,0-4 0,0 5 0,0-1 0,0 1 0,4 0 0,-3-4 0,8 3 0,-8-3 0,3 0 0,-4 3 0,0-7 0,0 2 0,0 1 0,0 1 0,0-1 0,-4 3 0,-1-6 0,-3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5.944"/>
    </inkml:context>
    <inkml:brush xml:id="br0">
      <inkml:brushProperty name="width" value="0.05" units="cm"/>
      <inkml:brushProperty name="height" value="0.05" units="cm"/>
      <inkml:brushProperty name="color" value="#66CC00"/>
    </inkml:brush>
  </inkml:definitions>
  <inkml:trace contextRef="#ctx0" brushRef="#br0">0 0 24575,'20'0'0,"17"6"0,-4 5 0,30 15 0,-15 4 0,22 3 0,-8 7 0,0-7 0,1 2 0,-11-5 0,-6-1 0,2-10 0,-10 8 0,-2-11 0,-6 5 0,-8-6 0,1-1 0,-8-4 0,7-1 0,-13 0 0,3 0 0,-4-1 0,0 1 0,0-4 0,0 2 0,-1-3 0,1 1 0,-3 2 0,2-2 0,-3 0 0,4 2 0,-3-2 0,2 4 0,-3-1 0,4 1 0,-4-1 0,4 1 0,-4-5 0,4 4 0,0-3 0,0 0 0,-4 2 0,3-6 0,-3 3 0,4-4 0,-1 0 0,1 0 0,0 4 0,0-3 0,0 2 0,-1-3 0,-2 4 0,2-3 0,-3 3 0,1-1 0,2-2 0,-3 3 0,3-4 0,-3 4 0,3-3 0,-3 2 0,1 1 0,2-3 0,-6 6 0,6-6 0,-6 7 0,2-8 0,-3 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7.518"/>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15 0,-39-6 0,44 12 0,-67-7 0,13 3 0,-10 3 0,6-8 0,-8 4 0,1-13 0,-4 14 0,0-6 0,4 5 0,-4 2 0,5-1 0,-5 2 0,4 2 0,-4-1 0,0 0 0,-1-5 0,-5 3 0,-5-8 0,4 4 0,-8-6 0,3 1 0,-4 0 0,0-1 0,0 1 0,0-1 0,-4 1 0,4-1 0,-4 1 0,0-1 0,4-3 0,-8 3 0,8-7 0,-8 6 0,10-3 0,-4 5 0,4-1 0,-2-3 0,0 2 0,0-6 0,0 3 0,0 0 0,-3-3 0,-2 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9.028"/>
    </inkml:context>
    <inkml:brush xml:id="br0">
      <inkml:brushProperty name="width" value="0.05" units="cm"/>
      <inkml:brushProperty name="height" value="0.05" units="cm"/>
      <inkml:brushProperty name="color" value="#66CC00"/>
    </inkml:brush>
  </inkml:definitions>
  <inkml:trace contextRef="#ctx0" brushRef="#br0">0 1 24575,'46'0'0,"9"0"0,20 0 0,18 20-1383,-38-8 1,3 2 1382,4 8 0,0 2 0,0 0 0,0-1 297,-3 0 0,-5-1-297,14 6 0,-19-6 0,-3-2 0,0 0 520,20 13-520,-26-20 0,-22 8 0,1-18 1416,-7 13-1416,0-16 235,-6 8-235,5 1 0,-6-3 0,3 6 0,0-7 0,0 4 0,0-1 0,0 1 0,-3-1 0,2 1 0,-3-1 0,4 1 0,-3-1 0,2 1 0,-3-1 0,4 1 0,0-1 0,0 1 0,4 4 0,-2-3 0,2 3 0,-4-5 0,0 1 0,0-1 0,0 1 0,0-4 0,-7-1 0,-6-4 0,-9-9 0,-36-5 0,32 2 0,-23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0.587"/>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4 0,19 2 0,-29 4 0,-8 4 0,4-3 0,-9 2 0,2-4 0,-3 4 0,10-2 0,-8 3 0,7 5 0,-3-7 0,1 16 0,8-11 0,-3 9 0,-1-6 0,4 0 0,-4 0 0,0 0 0,4-4 0,-9 2 0,9-7 0,-9 3 0,-1-5 0,-1 1 0,-4-1 0,1 0 0,-2 0 0,-4-1 0,0-3 0,0 2 0,0-2 0,0 0 0,0 2 0,0-6 0,0 7 0,0-3 0,0-1 0,0 4 0,0-3 0,0-1 0,0 4 0,4-3 0,-3 0 0,8 3 0,0 1 0,-3 1 0,6-1 0,-10-1 0,2-3 0,0 4 0,-3-5 0,4 4 0,-5-3 0,0 0 0,3 2 0,-6-2 0,-4-7 0,-23-13 0,11 4 0,-10-5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2.345"/>
    </inkml:context>
    <inkml:brush xml:id="br0">
      <inkml:brushProperty name="width" value="0.05" units="cm"/>
      <inkml:brushProperty name="height" value="0.05" units="cm"/>
      <inkml:brushProperty name="color" value="#66CC00"/>
    </inkml:brush>
  </inkml:definitions>
  <inkml:trace contextRef="#ctx0" brushRef="#br0">0 0 24575,'21'0'0,"-7"0"0,12 0 0,0 0 0,4 9 0,11-1 0,3 16 0,-6-7 0,4 4 0,-7-5 0,-9-2 0,13-2 0,-7 8 0,4-4 0,5 7 0,-11-2 0,11-4 0,-4 3 0,-1-3 0,-1 0 0,-6 3 0,0-9 0,0 9 0,-5-9 0,-1 3 0,-5-4 0,0-1 0,-5 0 0,-1 0 0,1 0 0,-4-1 0,3 1 0,0 4 0,-4-4 0,4 4 0,-4-5 0,-4 1 0,4-1 0,-4 1 0,4-1 0,0 1 0,0-1 0,0 1 0,0-1 0,0-3 0,0 3 0,0-4 0,0 1 0,0 3 0,0-4 0,4 5 0,-3 0 0,8 0 0,-8 0 0,7 0 0,-7-1 0,2-3 0,-3 3 0,0-7 0,-10-5 0,4 3 0,-8-6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9.028"/>
    </inkml:context>
    <inkml:brush xml:id="br0">
      <inkml:brushProperty name="width" value="0.05" units="cm"/>
      <inkml:brushProperty name="height" value="0.05" units="cm"/>
      <inkml:brushProperty name="color" value="#66CC00"/>
    </inkml:brush>
  </inkml:definitions>
  <inkml:trace contextRef="#ctx0" brushRef="#br0">0 1 24575,'46'0'0,"9"0"0,20 0 0,18 20-1383,-38-8 1,3 2 1382,4 8 0,0 2 0,0 0 0,0-1 297,-3 0 0,-5-1-297,14 6 0,-19-6 0,-3-2 0,0 0 520,20 13-520,-26-20 0,-22 8 0,1-18 1416,-7 13-1416,0-16 235,-6 8-235,5 1 0,-6-3 0,3 6 0,0-7 0,0 4 0,0-1 0,0 1 0,-3-1 0,2 1 0,-3-1 0,4 1 0,-3-1 0,2 1 0,-3-1 0,4 1 0,0-1 0,0 1 0,4 4 0,-2-3 0,2 3 0,-4-5 0,0 1 0,0-1 0,0 1 0,0-4 0,-7-1 0,-6-4 0,-9-9 0,-36-5 0,32 2 0,-23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4.151"/>
    </inkml:context>
    <inkml:brush xml:id="br0">
      <inkml:brushProperty name="width" value="0.05" units="cm"/>
      <inkml:brushProperty name="height" value="0.05" units="cm"/>
      <inkml:brushProperty name="color" value="#66CC00"/>
    </inkml:brush>
  </inkml:definitions>
  <inkml:trace contextRef="#ctx0" brushRef="#br0">0 5 24575,'21'0'0,"5"0"0,-2 0 0,7 0 0,-12 0 0,15-5 0,-9 9 0,1-4 0,7 5 0,-17 3 0,8-3 0,-2 5 0,-12-2 0,12 2 0,-9-1 0,5-4 0,0 4 0,-1 0 0,1-2 0,0 5 0,-1-2 0,-3 0 0,-2 3 0,0-4 0,-2-1 0,2 1 0,-4-4 0,0 3 0,0-4 0,0 1 0,0 3 0,0-4 0,0 5 0,0-1 0,4 1 0,-2 5 0,2-4 0,1 3 0,-4-4 0,3 0 0,-4-1 0,0 1 0,-3-1 0,1-3 0,-2 2 0,4-3 0,0 1 0,0 2 0,0-2 0,0 3 0,0-3 0,0-1 0,0 0 0,0-3 0,0 2 0,0-3 0,-4 4 0,-4-3 0,0 2 0,-4-3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0.587"/>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4 0,19 2 0,-29 4 0,-8 4 0,4-3 0,-9 2 0,2-4 0,-3 4 0,10-2 0,-8 3 0,7 5 0,-3-7 0,1 16 0,8-11 0,-3 9 0,-1-6 0,4 0 0,-4 0 0,0 0 0,4-4 0,-9 2 0,9-7 0,-9 3 0,-1-5 0,-1 1 0,-4-1 0,1 0 0,-2 0 0,-4-1 0,0-3 0,0 2 0,0-2 0,0 0 0,0 2 0,0-6 0,0 7 0,0-3 0,0-1 0,0 4 0,0-3 0,0-1 0,0 4 0,4-3 0,-3 0 0,8 3 0,0 1 0,-3 1 0,6-1 0,-10-1 0,2-3 0,0 4 0,-3-5 0,4 4 0,-5-3 0,0 0 0,3 2 0,-6-2 0,-4-7 0,-23-13 0,11 4 0,-10-5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2.345"/>
    </inkml:context>
    <inkml:brush xml:id="br0">
      <inkml:brushProperty name="width" value="0.05" units="cm"/>
      <inkml:brushProperty name="height" value="0.05" units="cm"/>
      <inkml:brushProperty name="color" value="#66CC00"/>
    </inkml:brush>
  </inkml:definitions>
  <inkml:trace contextRef="#ctx0" brushRef="#br0">0 0 24575,'21'0'0,"-7"0"0,12 0 0,0 0 0,4 9 0,11-1 0,3 16 0,-6-7 0,4 4 0,-7-5 0,-9-2 0,13-2 0,-7 8 0,4-4 0,5 7 0,-11-2 0,11-4 0,-4 3 0,-1-3 0,-1 0 0,-6 3 0,0-9 0,0 9 0,-5-9 0,-1 3 0,-5-4 0,0-1 0,-5 0 0,-1 0 0,1 0 0,-4-1 0,3 1 0,0 4 0,-4-4 0,4 4 0,-4-5 0,-4 1 0,4-1 0,-4 1 0,4-1 0,0 1 0,0-1 0,0 1 0,0-1 0,0-3 0,0 3 0,0-4 0,0 1 0,0 3 0,0-4 0,4 5 0,-3 0 0,8 0 0,-8 0 0,7 0 0,-7-1 0,2-3 0,-3 3 0,0-7 0,-10-5 0,4 3 0,-8-6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4.151"/>
    </inkml:context>
    <inkml:brush xml:id="br0">
      <inkml:brushProperty name="width" value="0.05" units="cm"/>
      <inkml:brushProperty name="height" value="0.05" units="cm"/>
      <inkml:brushProperty name="color" value="#66CC00"/>
    </inkml:brush>
  </inkml:definitions>
  <inkml:trace contextRef="#ctx0" brushRef="#br0">0 5 24575,'21'0'0,"5"0"0,-2 0 0,7 0 0,-12 0 0,15-5 0,-9 9 0,1-4 0,7 5 0,-17 3 0,8-3 0,-2 5 0,-12-2 0,12 2 0,-9-1 0,5-4 0,0 4 0,-1 0 0,1-2 0,0 5 0,-1-2 0,-3 0 0,-2 3 0,0-4 0,-2-1 0,2 1 0,-4-4 0,0 3 0,0-4 0,0 1 0,0 3 0,0-4 0,0 5 0,0-1 0,4 1 0,-2 5 0,2-4 0,1 3 0,-4-4 0,3 0 0,-4-1 0,0 1 0,-3-1 0,1-3 0,-2 2 0,4-3 0,0 1 0,0 2 0,0-2 0,0 3 0,0-3 0,0-1 0,0 0 0,0-3 0,0 2 0,0-3 0,-4 4 0,-4-3 0,0 2 0,-4-3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06:25.919"/>
    </inkml:context>
    <inkml:brush xml:id="br0">
      <inkml:brushProperty name="width" value="0.05" units="cm"/>
      <inkml:brushProperty name="height" value="0.05" units="cm"/>
      <inkml:brushProperty name="color" value="#FF0066"/>
    </inkml:brush>
  </inkml:definitions>
  <inkml:trace contextRef="#ctx0" brushRef="#br0">64 0 24575,'-1'84'0,"0"-1"0,0 1 0,0 0 0,0-1 0,-2 0 0,0 0 0,2-5 0,0 14 0,0 6 0,0-4 0,0-13 0,-1-4 0,0-8 0,1-11 0,1 21 0,0-1 0,0-2 0,0-17 0,0-42 0,0 28 0,0-33 0,0 14 0,0-14 0,0 9 0,0-4 0,0 0 0,0 5 0,0-5 0,0 0 0,0 4 0,0-3 0,0 4 0,0 1 0,0 0 0,0-6 0,0 4 0,0-4 0,0 6 0,0 0 0,0-1 0,0 1 0,0-6 0,0 4 0,0-9 0,0 4 0,0-6 0,0 6 0,0-5 0,0 5 0,0 5 0,-5-9 0,4 14 0,-3-14 0,4 4 0,0-6 0,0 6 0,0-5 0,0 5 0,0 0 0,-5 0 0,4 6 0,-3-5 0,4 4 0,0-9 0,0 3 0,-6 1 0,5-4 0,-4 3 0,5 1 0,0-4 0,0 4 0,0-6 0,0 0 0,-4 0 0,3 6 0,-4-4 0,5 4 0,0-2 0,0-2 0,0 3 0,0-5 0,0 0 0,0 0 0,0 0 0,0 1 0,0-1 0,0 0 0,0 0 0,0 1 0,0-1 0,0-1 0,4-3 0,1-2 0,5-4 0,0 0 0,0 0 0,0 0 0,0 0 0,0 0 0,1 0 0,-1 0 0,0 0 0,0 0 0,1 0 0,-1 0 0,0 0 0,0 0 0,1 0 0,4-5 0,-3 4 0,9-5 0,-9 2 0,9 3 0,-9-4 0,9 5 0,-9-4 0,9 3 0,-9-4 0,4 5 0,-6 0 0,0 0 0,0 0 0,1-5 0,-1 4 0,0-3 0,0 4 0,0 0 0,0 0 0,0 0 0,0 0 0,-1 0 0,1 0 0,0 0 0,0 0 0,0 0 0,0 0 0,1 0 0,-1 0 0,0 0 0,0 0 0,1 0 0,-1 0 0,0 0 0,6 0 0,-5 0 0,11 0 0,-5 0 0,0 0 0,4 0 0,-9 0 0,4 0 0,-6 0 0,6 0 0,-5 0 0,5 0 0,-6 0 0,1 0 0,-1 0 0,0 4 0,0-3 0,1 4 0,-1-5 0,0 0 0,0 0 0,1 5 0,-1-4 0,0 3 0,0-4 0,0 0 0,0 0 0,0 0 0,0 5 0,0-4 0,1 3 0,-1-4 0,0 5 0,0-4 0,1 4 0,-1-1 0,0-3 0,14 9 0,-10-5 0,14 1 0,-17-2 0,3-4 0,-4 0 0,-1 0 0,1 0 0,-1 0 0,1 0 0,0 0 0,0 0 0,0 0 0,4 0 0,-3 0 0,-1-4 0,-6-1 0,-4-5 0,0-5 0,0 3 0,0-4 0,0 6 0,0-6 0,0 5 0,0-5 0,-5 0 0,4 5 0,-4-5 0,0 0 0,3 4 0,-7-3 0,8 4 0,-4 1 0,0-6 0,4 5 0,-4-5 0,5 6 0,0-1 0,-5-4 0,4 3 0,-5-4 0,6 6 0,0 0 0,0 0 0,0-1 0,0 1 0,0 0 0,0 0 0,0-1 0,0-4 0,0 3 0,0-9 0,0 9 0,0-9 0,0 4 0,0-6 0,0 0 0,0-6 0,0 5 0,0-6 0,0 8 0,0-1 0,0-6 0,0 5 0,0-12 0,0 12 0,6-12 0,-5 5 0,5-6 0,-6 6 0,5-5 0,-3 12 0,3-5 0,-5-1 0,0 6 0,0-5 0,0 6 0,0 6 0,0-4 0,0 4 0,0-1 0,5-3 0,-3 9 0,3-9 0,-1 10 0,-3-11 0,4 11 0,-5-5 0,5 0 0,-4 4 0,4-9 0,-5 4 0,0-6 0,5 6 0,-4-4 0,4 4 0,-5-6 0,0 0 0,0 1 0,5-1 0,-4 0 0,4 1 0,-5-1 0,0 0 0,0 0 0,0 1 0,5-1 0,-4 0 0,4 6 0,-5-4 0,0 4 0,0-6 0,0 0 0,0 1 0,0 5 0,0-5 0,0 5 0,0 0 0,0 1 0,0 0 0,0 5 0,0-5 0,0 6 0,0-6 0,0 4 0,0-8 0,0 9 0,0-4 0,0 5 0,0-1 0,0 1 0,0 0 0,0 0 0,0-6 0,0 4 0,0-4 0,0 6 0,0 0 0,0-6 0,0 5 0,0-11 0,0 11 0,0-5 0,0 6 0,0-6 0,0 4 0,0-4 0,0 6 0,0 0 0,0-10 0,0 7 0,0-7 0,0 10 0,0 0 0,0 0 0,0-1 0,0 1 0,0 0 0,0 0 0,0 0 0,0 0 0,0 0 0,0 0 0,0-1 0,0 1 0,0 0 0,0 1 0,0-1 0,0 0 0,0 1 0,0-1 0,-4 5 0,3-4 0,-4 3 0,0 1 0,4-4 0,-3 3 0,-1-4 0,4 0 0,-3 0 0,4 1 0,-4 3 0,3-2 0,-4 3 0,5-5 0,0 1 0,0-1 0,0 1 0,-4 4 0,-1 1 0,-4 4 0,-1 0 0,1 0 0,-1 0 0,0 0 0,0 0 0,0 0 0,0 0 0,-1 0 0,1 0 0,0 0 0,0 0 0,-1 0 0,1 0 0,0 0 0,0 0 0,0 0 0,0 0 0,-1 0 0,1 0 0,-6 0 0,5 0 0,-5 0 0,6 0 0,0 0 0,-1 0 0,1 0 0,0 0 0,0 0 0,0 0 0,0 0 0,-1 0 0,1 0 0,0 0 0,0 0 0,-1 0 0,1 0 0,0 0 0,0 0 0,-1 0 0,1 0 0,0 0 0,0 0 0,-1 0 0,1 0 0,0 0 0,0 0 0,-1 0 0,1 0 0,0 0 0,0 0 0,-1 0 0,1 0 0,0 0 0,0 0 0,0 0 0,-1 0 0,1 0 0,-6 0 0,5 0 0,-5 0 0,0 0 0,4 0 0,-3 0 0,-1 0 0,4 0 0,-3 0 0,4 0 0,1 0 0,0 0 0,0 0 0,-1 0 0,1 0 0,0 0 0,0 0 0,-1 0 0,1 0 0,0 0 0,0 0 0,0 0 0,0 0 0,0 0 0,0 0 0,0 0 0,0 0 0,0 0 0,0 0 0,0 0 0,0 0 0,1 0 0,-1 0 0,0 0 0,1 0 0,-2 0 0,1 0 0,0 0 0,0 0 0,0 0 0,0 0 0,0 0 0,-1 0 0,1 0 0,0 0 0,1 0 0,-1 0 0,0 0 0,1 0 0,8 0 0,6 0 0,5 0 0,3 0 0,-3 0 0,-1 0 0,-4 4 0,4-3 0,-3 4 0,4-1 0,0 2 0,0-1 0,0 4 0,0-8 0,0 9 0,1-9 0,-1 8 0,0-3 0,0-1 0,6 5 0,-4-4 0,4 4 0,-1-4 0,-3 3 0,4-3 0,-6 0 0,6 3 0,-5-3 0,5 0 0,-6-1 0,1-1 0,-1-3 0,6 9 0,-5-9 0,5 4 0,-6 0 0,0-4 0,1 8 0,-1-8 0,0 8 0,0-8 0,1 4 0,-6 0 0,5-4 0,-5 8 0,5-8 0,1 3 0,-1 1 0,0-4 0,0 8 0,6-3 0,-4 5 0,4-5 0,-6 3 0,0-3 0,0-1 0,1 5 0,-1-5 0,6 1 0,-5 3 0,5-3 0,-6 4 0,0 0 0,1 0 0,-1-4 0,0 3 0,0-3 0,1 4 0,4 1 0,-3-1 0,4 1 0,-6-5 0,0 3 0,0-3 0,6 4 0,-4 1 0,4-1 0,-6 1 0,0-1 0,0 0 0,1-4 0,-1 3 0,0-3 0,0-1 0,-4 4 0,3-3 0,-3 0 0,4 3 0,0-3 0,1 4 0,-1 0 0,0 0 0,0 0 0,0 0 0,0 0 0,-1 0 0,1-1 0,0-3 0,-5 3 0,4-8 0,-8 8 0,8-8 0,-8 8 0,8-8 0,-8 8 0,8-8 0,-3 8 0,4-4 0,-1 0 0,-3 4 0,2-8 0,-2 8 0,4-4 0,-5 5 0,-1-5 0,-4-1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06:27.482"/>
    </inkml:context>
    <inkml:brush xml:id="br0">
      <inkml:brushProperty name="width" value="0.05" units="cm"/>
      <inkml:brushProperty name="height" value="0.05" units="cm"/>
      <inkml:brushProperty name="color" value="#FF0066"/>
    </inkml:brush>
  </inkml:definitions>
  <inkml:trace contextRef="#ctx0" brushRef="#br0">0 0 24575,'20'5'0,"1"6"0,8 3 0,-9 7 0,8-3 0,-4 6 0,0-1 0,5 1 0,-6-2 0,8 9 0,-7-6 0,13 6 0,-4 0 0,4-4 0,2 5 0,-1-7 0,-1-1 0,0 1 0,1 0 0,-1 0 0,-6-1 0,4 1 0,-4-1 0,0-1 0,5 2 0,-12-2 0,5 1 0,-6-7 0,0 5 0,-1-10 0,1 10 0,-6-10 0,-1 4 0,0-6 0,-5 1 0,5-1 0,-6 1 0,6 5 0,-4-5 0,9 10 0,-4-8 0,6 8 0,0-8 0,-1 8 0,-5-9 0,-1 4 0,-6-6 0,1 0 0,-1 1 0,0-6 0,0 0 0,-4-1 0,-1-3 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06:29.624"/>
    </inkml:context>
    <inkml:brush xml:id="br0">
      <inkml:brushProperty name="width" value="0.05" units="cm"/>
      <inkml:brushProperty name="height" value="0.05" units="cm"/>
      <inkml:brushProperty name="color" value="#FF0066"/>
    </inkml:brush>
  </inkml:definitions>
  <inkml:trace contextRef="#ctx0" brushRef="#br0">1 0 24575,'21'0'0,"-2"5"0,16 2 0,-4 5 0,7 6 0,0 8 0,0 1 0,8 6 0,1-7 0,-7-1 0,3 1 0,-12-2 0,7 0 0,-1 1 0,-6-6 0,-2 4 0,-6-11 0,-1 10 0,-4-10 0,3 4 0,-10-6 0,5 1 0,0 5 0,-4-5 0,9 6 0,-9-1 0,9-4 0,-3 10 0,-1-10 0,-1 4 0,0-1 0,-5-3 0,11 4 0,-11-5 0,5-1 0,-6 0 0,1 1 0,-1-1 0,0 0 0,0 0 0,0 1 0,1-1 0,-6 0 0,5-4 0,-5 3 0,5-4 0,-1 0 0,1 0 0,0-1 0,0-3 0,-5 8 0,4-8 0,-3 8 0,3-4 0,-3 4 0,-2 1 0,-4-5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06:31.598"/>
    </inkml:context>
    <inkml:brush xml:id="br0">
      <inkml:brushProperty name="width" value="0.05" units="cm"/>
      <inkml:brushProperty name="height" value="0.05" units="cm"/>
      <inkml:brushProperty name="color" value="#FF0066"/>
    </inkml:brush>
  </inkml:definitions>
  <inkml:trace contextRef="#ctx0" brushRef="#br0">1 1 24575,'15'0'0,"2"0"0,12 0 0,9 0 0,2 0 0,12 6 0,-13 6 0,13 3 0,12 21 0,-20-19 0,25 26 0,-36-22 0,14 13 0,-9-9 0,-1 0 0,-6-1 0,4 0 0,-4-5 0,0 3 0,-2-9 0,-6 9 0,0-10 0,-1 5 0,1-6 0,-6 0 0,5 0 0,-11-1 0,5 1 0,0 0 0,-5-1 0,11 1 0,-11 0 0,10 0 0,-9-1 0,9 6 0,-9-4 0,4 9 0,-6-9 0,2 9 0,-2-9 0,5 8 0,-3-8 0,-2 2 0,-1-3 0,-8-1 0,4-5 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06:33.844"/>
    </inkml:context>
    <inkml:brush xml:id="br0">
      <inkml:brushProperty name="width" value="0.05" units="cm"/>
      <inkml:brushProperty name="height" value="0.05" units="cm"/>
      <inkml:brushProperty name="color" value="#FF0066"/>
    </inkml:brush>
  </inkml:definitions>
  <inkml:trace contextRef="#ctx0" brushRef="#br0">0 0 24575,'10'0'0,"5"0"0,9 0 0,0 0 0,5 5 0,-6 1 0,6 12 0,-4-5 0,4 9 0,-7-4 0,1-1 0,0 5 0,-1-5 0,-4 0 0,3 5 0,-9-11 0,9 11 0,-10-11 0,5 5 0,-6-6 0,1 1 0,-1-1 0,0 0 0,0 0 0,1-4 0,-1 3 0,0-3 0,0 0 0,-4 3 0,3-8 0,-8 8 0,8-8 0,-3 8 0,4-3 0,0 4 0,0 0 0,0 0 0,0 0 0,1-5 0,-1 5 0,0-5 0,-4 5 0,3 1 0,-3-1 0,4 0 0,0-4 0,0 3 0,1-8 0,-1 8 0,0-8 0,0 4 0,1-1 0,-2-2 0,1 2 0,-4 1 0,3-4 0,-4 3 0,5-4 0,0 0 0,0 0 0,-5 5 0,4-4 0,-3 4 0,4-5 0,-5 4 0,4-3 0,-3 4 0,4-5 0,-5 4 0,4-3 0,-4 4 0,1-1 0,2-3 0,-3 3 0,0 1 0,4-4 0,-4 8 0,4-8 0,-3 7 0,2-7 0,-7 3 0,3-4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7 24575,'28'0'0,"6"0"0,0 0 0,6 0 0,9-6 0,-6 10 0,5-9 0,-7 17 0,8 2 0,-14 0 0,5 10 0,-8-16 0,1 14 0,1-13 0,5 15 0,-13-11 0,6 5 0,-7 0 0,-1-5 0,1 4 0,0 0 0,-1-4 0,1 4 0,0 0 0,0-4 0,6 5 0,-4-1 0,12-3 0,-13 4 0,6-1 0,-8-4 0,1 4 0,0-5 0,-6 0 0,-2-1 0,-6 0 0,0-1 0,0 1 0,-14-10 0,6 3 0,-12-9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33 1 24575,'0'20'0,"0"7"0,0-2 0,0 10 0,0-4 0,0 14 0,0-6 0,0 22 0,0-20 0,0 20 0,0-6 0,0-6 0,0 12 0,0-28 0,0 10 0,0-19 0,0 5 0,0-6 0,0-6 0,0-1 0,0-6 0,0 0 0,0 1 0,0-1 0,0-1 0,0 1 0,0 0 0,0 6 0,0-5 0,0 11 0,0-11 0,0 11 0,0-5 0,0 6 0,0-1 0,0-5 0,0 5 0,0-5 0,0 0 0,0-1 0,0-6 0,0 0 0,0 1 0,0-1 0,0 0 0,0 0 0,0 1 0,0-1 0,0 0 0,0 0 0,0 0 0,0 5 0,0-3 0,0 2 0,0-3 0,0-1 0,0 0 0,0 0 0,0 0 0,0 0 0,0 0 0,0 0 0,0 0 0,0 1 0,0-2 0,0 1 0,0 1 0,0-1 0,0 0 0,0 0 0,0 0 0,0 0 0,0 0 0,0 1 0,0-1 0,0 0 0,0 0 0,0 0 0,0 0 0,0 1 0,0-1 0,-10 1 0,7-1 0,-7 1 0,10-1 0,0 0 0,0 0 0,0 1 0,0-1 0,0 0 0,0 0 0,0 0 0,0 0 0,0 1 0,0-1 0,0 0 0,-4 0 0,3 1 0,-4-1 0,5 0 0,0 0 0,0 1 0,0-1 0,0 0 0,0 0 0,0 1 0,0-1 0,0 0 0,0 0 0,0 0 0,0 1 0,0-1 0,0 0 0,0 0 0,0 6 0,0-4 0,0 4 0,0-1 0,0-3 0,0 4 0,0 0 0,0-5 0,0 5 0,0 0 0,0-5 0,0 5 0,0-6 0,0 1 0,0-1 0,0 6 0,0-5 0,0 5 0,0-6 0,0 1 0,0-1 0,0 6 0,0-5 0,0 5 0,0-6 0,0 0 0,0 1 0,0-1 0,0 0 0,0 0 0,0 1 0,0 3 0,0-2 0,0 3 0,0-5 0,0 0 0,0 0 0,0 1 0,0-1 0,0 0 0,0 6 0,0-4 0,0 3 0,0-4 0,0-1 0,0 0 0,0 0 0,0 0 0,0 1 0,0 5 0,0-5 0,0 5 0,0-6 0,0 0 0,0 1 0,0-1 0,0 6 0,0-5 0,0 11 0,0-11 0,0 11 0,0-11 0,0 10 0,0-9 0,0 9 0,0-9 0,0 9 0,0-9 0,0 9 0,0-4 0,0 1 0,0 3 0,0-10 0,0 11 0,0-11 0,0 11 0,0-11 0,0 5 0,0 0 0,0-5 0,0 11 0,0-5 0,0 10 0,0-9 0,0 8 0,0-14 0,0 9 0,0-9 0,0 4 0,0-1 0,0-3 0,0 4 0,0-6 0,0 6 0,0-5 0,0 5 0,0-6 0,0 1 0,0-1 0,0 0 0,0 0 0,0 0 0,0 0 0,0 0 0,0 0 0,0 0 0,0 0 0,0 0 0,0 0 0,0 0 0,0-1 0,0 1 0,0-1 0,4 1 0,2-5 0,3 0 0,1-5 0,0 0 0,0 0 0,0 0 0,0 0 0,0 0 0,1-5 0,-1 4 0,0-4 0,0 5 0,1 0 0,-1 0 0,0 0 0,0 0 0,0 0 0,0 0 0,1 0 0,-1 0 0,0 0 0,0 0 0,0 0 0,0 0 0,0 0 0,0-4 0,1 3 0,-1-3 0,0 4 0,0 0 0,0 0 0,0 0 0,0 0 0,0 0 0,0 0 0,0 0 0,0 0 0,0 0 0,0 0 0,0 0 0,0 0 0,0 0 0,0 0 0,0 0 0,0 0 0,0 0 0,0 0 0,0 0 0,0 0 0,0 0 0,0 0 0,1 0 0,-1 0 0,6 0 0,-5 0 0,11 0 0,-11 0 0,5 0 0,-6 0 0,6 0 0,-4 0 0,4 0 0,-6 0 0,0 0 0,0 0 0,0 0 0,1 0 0,-1 0 0,0 0 0,0 0 0,1 0 0,-1 0 0,0 0 0,0 0 0,0 0 0,1 0 0,-2 0 0,2 0 0,-1 0 0,0 0 0,0 0 0,0 0 0,1 0 0,-1 0 0,0 0 0,0 0 0,-1 0 0,1 0 0,0 0 0,0 0 0,0 0 0,1 0 0,-1 0 0,0 0 0,0 0 0,1 0 0,-1 0 0,0 0 0,0 0 0,1 0 0,-1 0 0,0 0 0,6 0 0,-5 0 0,11 0 0,-11 0 0,11 0 0,-11 0 0,5 0 0,-6 0 0,1 0 0,-1 0 0,0 0 0,-5-9 0,-5 7 0,-1-10 0,-4 6 0,5-4 0,-4 5 0,3-4 0,-4 3 0,0-4 0,4 0 0,-3-1 0,-1 6 0,4-4 0,-3 3 0,-1-4 0,4 0 0,-4-1 0,1 1 0,3 0 0,-4 0 0,0-1 0,4 1 0,-3 0 0,-1 0 0,4 0 0,-3-1 0,4 1 0,-5 0 0,4 0 0,-4 0 0,1 0 0,3 0 0,-4-1 0,5 1 0,0 0 0,-4 0 0,2-1 0,-2 1 0,4-6 0,0 5 0,0-5 0,0 6 0,0 0 0,0-1 0,0-4 0,0 3 0,0-4 0,0 0 0,0 5 0,0-11 0,0 11 0,0-5 0,0 0 0,0 5 0,0-5 0,0 0 0,0 4 0,0-9 0,0 10 0,0-5 0,0 0 0,0 4 0,0-9 0,0 9 0,0-9 0,0 10 0,0-5 0,0 0 0,0 4 0,0-3 0,0 4 0,0 1 0,0 0 0,0 0 0,0 0 0,0-1 0,0 1 0,4 0 0,-3 0 0,4 0 0,-5 0 0,0 1 0,0-1 0,0 0 0,0 1 0,0-2 0,0 1 0,0 0 0,0 0 0,0 0 0,0 0 0,0 0 0,0-1 0,0 1 0,5-6 0,-4 5 0,4-5 0,-5 0 0,0 5 0,0-11 0,5 5 0,-4-6 0,4 1 0,-5-1 0,5 0 0,-3 1 0,3-1 0,-5 0 0,0 1 0,0-1 0,5 0 0,-4 1 0,4-1 0,-5 0 0,0 0 0,0 1 0,0 5 0,5-5 0,-4 5 0,4 0 0,-5-4 0,0 9 0,0-4 0,0-4 0,0 7 0,0-7 0,0 4 0,0 4 0,0-3 0,0 4 0,0-4 0,0 3 0,0-4 0,0 6 0,0 0 0,0-6 0,0 4 0,0-3 0,0 4 0,0 1 0,0 0 0,0 0 0,0-1 0,0-3 0,0 2 0,0-3 0,0 0 0,0 3 0,0-4 0,0 6 0,0 0 0,0-6 0,0 4 0,0-3 0,0 4 0,0-4 0,0 3 0,0-4 0,-4 6 0,3 0 0,-4-6 0,0 4 0,4-3 0,-3-1 0,-1 4 0,4-4 0,-3 1 0,4 3 0,0-4 0,-6 0 0,5 5 0,-4-11 0,5 11 0,0-5 0,0 6 0,0 0 0,0-1 0,0 1 0,0 0 0,0 0 0,0 1 0,0-1 0,0 1 0,0-1 0,0-6 0,0-1 0,0-6 0,0-6 0,0 4 0,0-4 0,0 7 0,0-1 0,0 6 0,0-5 0,0 11 0,0-5 0,0 6 0,0 0 0,0 0 0,0 0 0,0 0 0,0-1 0,0 1 0,0 0 0,0 0 0,0 0 0,0-6 0,0 4 0,0-3 0,0-1 0,0 4 0,0-4 0,0 1 0,0 3 0,0-9 0,0 3 0,0 1 0,0-4 0,0 9 0,0-3 0,0-1 0,0 4 0,0-4 0,0 6 0,0 0 0,0-6 0,-4 5 0,2-5 0,-2 6 0,4-1 0,0 1 0,0 0 0,0 0 0,0 0 0,0 0 0,0 0 0,0 1 0,0-1 0,4 1 0,-3-7 0,8 5 0,-8-5 0,8 6 0,-7 0 0,2 0 0,0 0 0,-2 0 0,-2 4 0,-5 2 0,-5 4 0,1 0 0,-1 0 0,0 0 0,0 0 0,0 0 0,-1 0 0,1 0 0,0 0 0,0 4 0,0-3 0,0 4 0,4-1 0,-3-3 0,3 4 0,1 0 0,-4-4 0,3 8 0,-3-8 0,-1 3 0,0-4 0,1 0 0,-1 0 0,0 0 0,0 0 0,0 0 0,0 0 0,0 0 0,0 0 0,0 0 0,0 0 0,-6 0 0,4 0 0,-3 0 0,4 0 0,-4 0 0,-3 0 0,1 0 0,-4 0 0,9 0 0,-9 0 0,9 0 0,-9 0 0,9 0 0,-3 0 0,-1 0 0,4 0 0,-4 0 0,6 0 0,0 0 0,0 0 0,-1 0 0,1 0 0,0 0 0,0 0 0,0 0 0,-1 0 0,1 0 0,0 0 0,0 0 0,0 0 0,0 0 0,-1 0 0,-4 0 0,3 0 0,-4 0 0,0 0 0,5 0 0,-5 0 0,6 0 0,-1 0 0,1 0 0,0 0 0,0 0 0,4-4 0,-2 3 0,3-3 0,-5 4 0,0 0 0,0 0 0,-5 0 0,3 0 0,-4 0 0,6 0 0,0 0 0,0 0 0,0 0 0,0 0 0,0 0 0,1 0 0,-1 0 0,0 0 0,0 0 0,0 0 0,-1 0 0,1 0 0,1 0 0,-1 0 0,9 0 0,7 0 0,5 4 0,9-3 0,-3 9 0,0-4 0,5 0 0,-11 3 0,11-3 0,-11 0 0,10 4 0,-9-4 0,4 0 0,-6 3 0,6-8 0,-5 8 0,5-3 0,-6 0 0,1 3 0,-1-8 0,6 9 0,-5-5 0,11 2 0,-11 2 0,11-3 0,-11 4 0,10-4 0,-9 4 0,9-4 0,-9 0 0,4 3 0,-6-8 0,6 9 0,-5-4 0,5 0 0,-6 3 0,1-8 0,4 9 0,-3-9 0,4 9 0,-6-9 0,0 8 0,1-8 0,-1 8 0,0-8 0,0 4 0,1-1 0,-1-3 0,0 9 0,0-5 0,0 1 0,0 2 0,0-7 0,0 4 0,-4-1 0,3-3 0,-4 8 0,5-8 0,0 3 0,0 1 0,-1-4 0,2 8 0,-1-8 0,0 4 0,-4-1 0,3-2 0,-4 6 0,5-6 0,0 6 0,0-7 0,-5 8 0,4-8 0,-3 4 0,0-1 0,3-2 0,-4 2 0,1 1 0,3-4 0,-3 8 0,3-8 0,1 7 0,0-7 0,-1 8 0,2-8 0,-2 7 0,2-6 0,-2 2 0,-3 0 0,3-2 0,-8 6 0,7-6 0,-7 6 0,8-7 0,-4 3 0,0 1 0,4-4 0,-3 8 0,-1-8 0,-1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7 24575,'26'0'0,"5"0"0,0 0 0,6 0 0,8-6 0,-6 10 0,6-9 0,-8 16 0,8 3 0,-12-1 0,4 11 0,-8-17 0,2 15 0,-1-15 0,6 17 0,-12-11 0,6 4 0,-8-1 0,1-3 0,0 3 0,-1 1 0,1-5 0,0 5 0,-1-1 0,1-3 0,6 4 0,-4-1 0,10-2 0,-10 2 0,4 1 0,-6-4 0,-1 3 0,1-5 0,-6 0 0,-1 0 0,-6-1 0,0 0 0,0 0 0,-12-8 0,4 1 0,-10-7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24575,'10'0'0,"12"0"0,-3 0 0,16 0 0,-10 0 0,4 5 0,-7-3 0,1 8 0,10 1 0,-8 7 0,2-6 0,-5 3 0,-5-3 0,5 0 0,-4 4 0,3-4 0,-10-2 0,5 1 0,-6-1 0,6 1 0,-4-1 0,9 1 0,-9 0 0,9 0 0,-4 0 0,1 5 0,10-3 0,-14 3 0,13 1 0,-9-5 0,4 4 0,1 1 0,-6-5 0,4 9 0,-3-9 0,-1 10 0,5-10 0,-10 10 0,10-10 0,-10 4 0,4-5 0,-6-1 0,0 1 0,0-1 0,1 0 0,-1 0 0,0 0 0,0-4 0,0 3 0,0-8 0,-4 9 0,3-9 0,-4 8 0,5-8 0,1 8 0,-1-8 0,0 8 0,0-8 0,-5 8 0,-1-8 0,-4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24575,'22'0'0,"2"0"0,21 0 0,2 6 0,0-5 0,5 17 0,-3 5 0,14-6 0,-12 13 0,2-16 0,-16 5 0,1 5 0,-1-10 0,-12 3 0,-2-6 0,-8 0 0,-3-1 0,9 1 0,-9 0 0,4-1 0,-6 1 0,0-1 0,0 0 0,1 0 0,-1 1 0,0-1 0,0 0 0,6 1 0,-4-1 0,4 6 0,0 2 0,-4-1 0,9 4 0,-9-9 0,4 3 0,-1 1 0,-3-4 0,4 4 0,-6-6 0,0 0 0,1 0 0,-1 1 0,0-6 0,-4 4 0,3-7 0,-8 6 0,8-7 0,-4 4 0,1-1 0,2-3 0,-7 3 0,3-4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24575,'22'0'0,"2"0"0,30 20 0,-13-16 0,22 36 0,-7-23 0,4 26 0,3-13 0,-7 4 0,-2-7 0,-6 6 0,-2-5 0,-8 4 0,0-13 0,-7 4 0,4-10 0,-10 9 0,-2-9 0,-1 3 0,-11-6 0,5 1 0,-6-1 0,0 0 0,1-4 0,-1-1 0,-4-1 0,3-3 0,-4 4 0,1 0 0,-2 0 0,0 0 0,-3 4 0,4-4 0,-1 1 0,-3 2 0,8-6 0,-8 2 0,3-4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24575,'22'0'0,"-4"0"0,18 0 0,2 0 0,11 19 0,-2-8 0,9 29 0,-9-23 0,11 23 0,14-6 0,-12-3 0,-4 4 0,-12-21 0,-20 3 0,5-6 0,-6 1 0,0-1 0,-6 0 0,-2 0 0,0-1 0,-3 0 0,2-4 0,-3 3 0,-1-8 0,0 8 0,0-8 0,0 8 0,0-4 0,0 1 0,0-2 0,-5 1 0,5-4 0,-9 8 0,8-8 0,-4 8 0,5-4 0,0 1 0,-5 3 0,4-8 0,-3 3 0,4 1 0,0-4 0,0 3 0,0 1 0,0-4 0,0 3 0,-4 1 0,3-4 0,-3 3 0,-1 1 0,4-4 0,-7 4 0,2-5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24575,'21'0'0,"14"0"0,5 0 0,7 11 0,-9 3 0,-7 4 0,4 6 0,-4-5 0,6 6 0,4 9 0,-9-13 0,-4 10 0,-7-18 0,-9 3 0,10-5 0,-11-1 0,5 1 0,-6-1 0,0 0 0,1 1 0,-1-6 0,0 5 0,0-5 0,0 5 0,1-4 0,-1 3 0,0-4 0,0 1 0,0-2 0,-4 1 0,3-4 0,-4 8 0,5-4 0,1 1 0,-1 3 0,0-8 0,0 8 0,0-3 0,0 4 0,1 0 0,-1-4 0,0 3 0,0-8 0,1 8 0,-1-8 0,0 4 0,-4 0 0,3-4 0,-4 3 0,5 0 0,-1-2 0,1 2 0,-5 0 0,4-3 0,-4 3 0,1 1 0,2-4 0,-2 7 0,3-2 0,1 3 0,-1-3 0,1-2 0,-5 0 0,0-3 0,-5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34 1 24575,'0'21'0,"0"7"0,0-2 0,0 11 0,0-5 0,0 15 0,0-6 0,0 22 0,0-20 0,0 21 0,0-7 0,0-6 0,0 12 0,0-28 0,0 10 0,0-20 0,0 5 0,0-6 0,0-6 0,0-2 0,0-5 0,0 0 0,0-1 0,0 1 0,0-1 0,0 0 0,0 0 0,0 7 0,0-5 0,0 10 0,0-10 0,0 11 0,0-6 0,0 7 0,0 0 0,0-6 0,0 4 0,0-4 0,0 0 0,0-2 0,0-5 0,0-1 0,0 1 0,0 0 0,0-1 0,0 1 0,0 0 0,0-1 0,0 1 0,0 0 0,0 0 0,0 4 0,0-3 0,0 3 0,0-4 0,0 0 0,0-1 0,0 1 0,0-1 0,0 1 0,0-1 0,0 1 0,0-1 0,0 1 0,0-1 0,0 0 0,0 1 0,0 0 0,0-1 0,0 1 0,0-1 0,0 1 0,0-1 0,0 1 0,0 0 0,0-1 0,0 1 0,0-1 0,0 1 0,0 0 0,0-1 0,-10 2 0,7-2 0,-7 2 0,10-2 0,0 1 0,0 0 0,0-1 0,0 1 0,0 0 0,0-1 0,0 1 0,0-1 0,0 1 0,0-1 0,0 1 0,-5 0 0,4-1 0,-4 1 0,5 0 0,0-1 0,0 1 0,0 0 0,0 0 0,0-1 0,0 1 0,0 0 0,0-1 0,0 1 0,0 0 0,0-1 0,0 1 0,0 0 0,0-1 0,0 7 0,0-5 0,0 4 0,0 1 0,0-5 0,0 4 0,0 1 0,0-5 0,0 4 0,0 1 0,0-5 0,0 4 0,0-5 0,0 0 0,0-1 0,0 7 0,0-5 0,0 4 0,0-5 0,0 0 0,0-1 0,0 7 0,0-5 0,0 4 0,0-5 0,0 0 0,0 0 0,0-1 0,0 1 0,0 0 0,0-1 0,0 6 0,0-4 0,0 3 0,0-4 0,0-1 0,0 1 0,0 0 0,0-1 0,0 1 0,0 5 0,0-3 0,0 3 0,0-5 0,0-1 0,0 1 0,0 0 0,0-1 0,0 1 0,0 6 0,0-5 0,0 4 0,0-5 0,0 0 0,0-1 0,0 1 0,0 5 0,0-4 0,0 11 0,0-11 0,0 10 0,0-10 0,0 10 0,0-10 0,0 11 0,0-11 0,0 10 0,0-10 0,0 10 0,0-4 0,0 0 0,0 4 0,0-10 0,0 11 0,0-11 0,0 10 0,0-10 0,0 5 0,0-1 0,0-4 0,0 10 0,0-4 0,0 11 0,0-10 0,0 8 0,0-15 0,0 10 0,0-10 0,0 4 0,0 1 0,0-5 0,0 4 0,0-5 0,0 6 0,0-5 0,0 4 0,0-5 0,0 0 0,0-1 0,0 1 0,0-1 0,0 1 0,0-1 0,0 0 0,0 0 0,0 1 0,0-1 0,0 1 0,0 0 0,0-1 0,0 0 0,0-1 0,0 1 0,5 0 0,0-4 0,5-2 0,0-4 0,0 0 0,1 0 0,-1 0 0,1 0 0,0 0 0,-1-4 0,1 3 0,0-4 0,-1 5 0,1 0 0,0 0 0,-1 0 0,1 0 0,0 0 0,-1 0 0,1 0 0,-1 0 0,1 0 0,0 0 0,-1 0 0,1 0 0,-1 0 0,1-5 0,-1 4 0,1-3 0,-1 4 0,1 0 0,-1 0 0,1 0 0,-1 0 0,0 0 0,1 0 0,-1 0 0,1 0 0,-1 0 0,0 0 0,1 0 0,-1 0 0,1 0 0,-1 0 0,1 0 0,-1 0 0,1 0 0,-1 0 0,1 0 0,-1 0 0,1 0 0,-1 0 0,1 0 0,0 0 0,5 0 0,-4 0 0,11 0 0,-11 0 0,4 0 0,-5 0 0,5 0 0,-4 0 0,5 0 0,-7 0 0,1 0 0,0 0 0,-1 0 0,1 0 0,0 0 0,0 0 0,-1 0 0,1 0 0,0 0 0,-1 0 0,1 0 0,-1 0 0,1 0 0,-1 0 0,1 0 0,-1 0 0,1 0 0,0 0 0,-1 0 0,1 0 0,-1 0 0,1 0 0,-1 0 0,1 0 0,-1 0 0,0 0 0,1 0 0,-1 0 0,1 0 0,0 0 0,-1 0 0,1 0 0,0 0 0,-1 0 0,1 0 0,0 0 0,-1 0 0,1 0 0,0 0 0,5 0 0,-4 0 0,10 0 0,-9 0 0,9 0 0,-10 0 0,4 0 0,-5 0 0,0 0 0,-1 0 0,1 0 0,-6-9 0,-5 7 0,-1-11 0,-4 7 0,5-4 0,-5 4 0,4-3 0,-3 3 0,-1-5 0,4 1 0,-4-1 0,0 5 0,4-4 0,-4 4 0,0-4 0,4-1 0,-4 0 0,1 1 0,3-1 0,-4 0 0,0 1 0,4-1 0,-4 0 0,0 1 0,4-1 0,-4 1 0,5-1 0,-4 1 0,2-1 0,-2 0 0,-1 1 0,4-1 0,-4 1 0,5-1 0,0 0 0,-5 1 0,4-1 0,-4 0 0,5-5 0,0 4 0,0-5 0,0 7 0,0-1 0,0 0 0,0-5 0,0 4 0,0-5 0,0 1 0,0 4 0,0-11 0,0 11 0,0-4 0,0-1 0,0 5 0,0-4 0,0-1 0,0 5 0,0-10 0,0 10 0,0-5 0,0 1 0,0 4 0,0-10 0,0 10 0,0-11 0,0 11 0,0-4 0,0-1 0,0 5 0,0-4 0,0 5 0,0 0 0,0 1 0,0-1 0,0 1 0,0-1 0,0 1 0,5-1 0,-4 1 0,4-1 0,-5 1 0,0 0 0,0 0 0,0-1 0,0 1 0,0 0 0,0-1 0,0 1 0,0-1 0,0 1 0,0-1 0,0 0 0,0 1 0,0-1 0,5-5 0,-4 4 0,4-5 0,-5 1 0,0 3 0,0-9 0,6 4 0,-5-5 0,4-1 0,-5 0 0,5 1 0,-3-1 0,3 0 0,-5 1 0,0-1 0,0 0 0,5 1 0,-3-1 0,3 1 0,-5-1 0,0 0 0,0 1 0,0 5 0,5-5 0,-4 6 0,5-1 0,-6-5 0,0 11 0,0-4 0,0-5 0,0 7 0,0-7 0,0 5 0,0 4 0,0-5 0,0 7 0,0-7 0,0 5 0,0-4 0,0 5 0,0 0 0,0-5 0,0 4 0,0-5 0,0 6 0,0 1 0,0-1 0,0 0 0,0 1 0,0-6 0,0 4 0,0-3 0,0-1 0,0 3 0,0-3 0,0 5 0,0 1 0,0-7 0,0 5 0,0-4 0,0 5 0,0-5 0,0 3 0,0-3 0,-5 5 0,4 1 0,-4-7 0,0 5 0,4-4 0,-4-1 0,1 5 0,2-4 0,-2-1 0,4 5 0,0-4 0,-6-1 0,5 5 0,-4-10 0,5 10 0,0-5 0,0 7 0,0-1 0,0 0 0,0 0 0,0 1 0,0 0 0,0 0 0,0 0 0,0 0 0,0 0 0,0-7 0,0-1 0,0-5 0,0-8 0,0 6 0,0-6 0,0 8 0,0-1 0,0 6 0,0-4 0,0 10 0,0-5 0,0 7 0,0-1 0,0 1 0,0-1 0,0 1 0,0-1 0,0 1 0,0-1 0,0 0 0,0 1 0,0-7 0,0 5 0,0-4 0,0-1 0,0 5 0,0-4 0,0-1 0,0 5 0,0-10 0,0 4 0,0 0 0,0-4 0,0 10 0,0-5 0,0 1 0,0 4 0,0-5 0,0 7 0,0-1 0,0-6 0,-5 5 0,4-4 0,-4 5 0,5 1 0,0-1 0,0 0 0,0 1 0,0-1 0,0 1 0,0 0 0,0 0 0,0 0 0,5 0 0,-4-6 0,8 4 0,-8-4 0,9 5 0,-9 1 0,4-1 0,-1 0 0,-3 1 0,-1 5 0,-5 0 0,-5 5 0,0 0 0,0 0 0,0 0 0,-1 0 0,1 0 0,-1 0 0,0 0 0,1 0 0,-1 5 0,1-4 0,-1 3 0,5 1 0,-3-4 0,3 4 0,0 0 0,-3-4 0,3 8 0,-4-8 0,0 4 0,0-5 0,0 0 0,0 0 0,0 0 0,-1 0 0,1 0 0,-1 0 0,1 0 0,-1 0 0,1 0 0,-1 0 0,-6 0 0,5 0 0,-4 0 0,5 0 0,-5 0 0,-2 0 0,0 0 0,-4 0 0,10 0 0,-11 0 0,11 0 0,-10 0 0,10 0 0,-4 0 0,-1 0 0,5 0 0,-4 0 0,5 0 0,0 0 0,0 0 0,1 0 0,-1 0 0,0 0 0,1 0 0,-1 0 0,0 0 0,1 0 0,-1 0 0,1 0 0,-1 0 0,1 0 0,-1 0 0,-6 0 0,5 0 0,-4 0 0,-1 0 0,5 0 0,-4 0 0,5 0 0,0 0 0,1 0 0,-1 0 0,1 0 0,4-5 0,-3 4 0,4-3 0,-5 4 0,-1 0 0,1 0 0,-6 0 0,3 0 0,-3 0 0,5 0 0,1 0 0,-1 0 0,1 0 0,0 0 0,0 0 0,0 0 0,0 0 0,-1 0 0,1 0 0,-1 0 0,0 0 0,1 0 0,-1 0 0,1 0 0,9 0 0,7 0 0,6 5 0,9-4 0,-3 9 0,0-4 0,4 0 0,-10 4 0,10-4 0,-10 0 0,11 5 0,-11-5 0,4 0 0,-5 4 0,5-9 0,-4 9 0,5-4 0,-7-1 0,1 5 0,0-9 0,5 9 0,-4-4 0,11 1 0,-11 2 0,10-2 0,-10 3 0,10-3 0,-10 2 0,10-2 0,-9-1 0,3 4 0,-5-9 0,5 9 0,-4-4 0,5 1 0,-7 2 0,1-8 0,6 9 0,-5-8 0,4 8 0,-5-9 0,-1 8 0,1-8 0,0 9 0,0-9 0,-1 4 0,1 0 0,0-4 0,-1 8 0,1-3 0,-1 0 0,0 3 0,1-8 0,0 3 0,-6 1 0,5-4 0,-4 9 0,4-9 0,0 3 0,0 1 0,0-4 0,1 8 0,-1-7 0,1 2 0,-5 1 0,3-4 0,-3 9 0,5-9 0,-1 8 0,0-8 0,-4 8 0,3-8 0,-3 4 0,0 0 0,4-4 0,-5 4 0,1-1 0,4-2 0,-4 7 0,4-8 0,0 8 0,0-8 0,0 8 0,1-8 0,-1 8 0,0-8 0,1 4 0,-5-1 0,2-2 0,-6 7 0,6-8 0,-7 8 0,8-8 0,-3 3 0,0 1 0,3-4 0,-4 8 0,1-8 0,-1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7 24575,'27'0'0,"5"0"0,1 0 0,5 0 0,9-6 0,-6 10 0,6-9 0,-8 17 0,7 2 0,-11 0 0,3 10 0,-8-16 0,2 14 0,1-13 0,4 15 0,-12-11 0,6 5 0,-8-1 0,1-3 0,0 3 0,-1 0 0,1-4 0,0 4 0,-1 0 0,1-4 0,6 5 0,-4-1 0,11-3 0,-12 3 0,6 1 0,-8-5 0,1 4 0,0-5 0,-7-1 0,0 1 0,-6-2 0,-1 1 0,1-1 0,-14-8 0,5 1 0,-10-7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24575,'10'0'0,"13"0"0,-3 0 0,17 0 0,-12 0 0,6 6 0,-8-5 0,1 10 0,10 0 0,-8 8 0,3-6 0,-7 3 0,-4-5 0,6 3 0,-7 2 0,6-4 0,-11-1 0,4 0 0,-5 0 0,5 0 0,-4 0 0,11 0 0,-11 0 0,10 1 0,-4-1 0,0 6 0,11-3 0,-14 2 0,14 2 0,-11-5 0,5 4 0,1 0 0,-6-5 0,4 11 0,-4-11 0,0 11 0,5-10 0,-10 9 0,9-9 0,-9 4 0,3-6 0,-5 0 0,0-1 0,-1 1 0,1 0 0,0-1 0,-1 1 0,1-5 0,-1 3 0,1-7 0,-6 7 0,5-8 0,-4 9 0,4-9 0,1 9 0,-1-9 0,1 8 0,-1-8 0,-4 9 0,-2-9 0,-4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24575,'11'0'0,"13"0"0,-4 0 0,19 0 0,-13 0 0,6 6 0,-7-5 0,-1 10 0,12 0 0,-9 8 0,3-6 0,-7 3 0,-4-5 0,6 3 0,-7 2 0,5-4 0,-10-1 0,4 0 0,-6 0 0,6 0 0,-4 0 0,10 0 0,-10 0 0,10 1 0,-4-1 0,0 6 0,11-3 0,-15 3 0,16 0 0,-13-4 0,7 4 0,0 0 0,-7-4 0,5 9 0,-4-10 0,0 11 0,5-10 0,-11 9 0,11-9 0,-11 4 0,4-6 0,-6 0 0,0 0 0,0-1 0,1 1 0,-1 0 0,0-1 0,0-4 0,0 4 0,-1-9 0,-3 8 0,2-7 0,-3 7 0,6-8 0,-1 9 0,0-9 0,0 9 0,-1-9 0,-4 8 0,-1-8 0,-5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24575,'23'0'0,"3"0"0,20 0 0,3 6 0,0-5 0,5 18 0,-3 5 0,15-7 0,-13 15 0,2-17 0,-16 5 0,0 4 0,0-9 0,-13 3 0,-2-7 0,-8 0 0,-4 0 0,10 1 0,-9-1 0,3 0 0,-5 0 0,-1-1 0,1 1 0,0 0 0,-1-1 0,1 1 0,0 0 0,5 0 0,-4 0 0,5 6 0,0 1 0,-5-1 0,11 6 0,-11-11 0,4 4 0,1 1 0,-5-5 0,4 4 0,-5-5 0,0 0 0,-1-1 0,1 1 0,0-5 0,-5 3 0,3-7 0,-8 7 0,9-8 0,-5 3 0,1 1 0,2-4 0,-6 3 0,2-4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24575,'23'0'0,"3"0"0,29 20 0,-12-15 0,23 36 0,-8-22 0,4 25 0,4-13 0,-7 5 0,-3-7 0,-5 5 0,-4-5 0,-7 4 0,-1-13 0,-7 4 0,5-10 0,-11 8 0,-2-8 0,-1 3 0,-11-7 0,4 2 0,-5-2 0,0 1 0,-1-5 0,1-1 0,-5-1 0,3-3 0,-3 4 0,0 0 0,-2 1 0,1-1 0,-4 4 0,3-3 0,1-1 0,-4 5 0,8-9 0,-8 3 0,3-4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24575,'23'0'0,"-4"0"0,18 0 0,3 0 0,11 20 0,-2-9 0,10 31 0,-10-25 0,11 26 0,14-8 0,-11-2 0,-4 3 0,-14-22 0,-19 4 0,4-6 0,-6 0 0,-1 0 0,-5-1 0,-1 0 0,-2 0 0,-3-1 0,3-4 0,-4 4 0,0-9 0,-1 8 0,0-8 0,1 9 0,-1-5 0,1 1 0,-1-1 0,-4-1 0,4-2 0,-9 7 0,8-8 0,-3 9 0,4-5 0,0 1 0,-4 3 0,3-8 0,-3 4 0,5-1 0,-1-3 0,0 4 0,1 0 0,-1-4 0,1 4 0,-5-1 0,4-2 0,-4 2 0,-1 1 0,5-4 0,-9 4 0,4-5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24575,'22'0'0,"15"0"0,4 0 0,9 11 0,-12 4 0,-5 4 0,4 6 0,-5-6 0,7 7 0,3 10 0,-8-14 0,-6 11 0,-5-20 0,-11 3 0,11-4 0,-11-1 0,4 0 0,-5 0 0,0-1 0,-1 1 0,1-5 0,0 4 0,-1-5 0,1 6 0,-1-5 0,1 3 0,-1-3 0,1 0 0,-1-2 0,-4 1 0,4-4 0,-4 8 0,4-3 0,1 0 0,-1 3 0,1-8 0,-1 9 0,1-4 0,0 5 0,0-1 0,-1-4 0,1 4 0,0-9 0,-1 8 0,1-7 0,0 2 0,-5 1 0,3-4 0,-3 4 0,4-1 0,0-3 0,-1 4 0,-3-1 0,3-3 0,-3 4 0,-1-1 0,4-2 0,-3 7 0,4-4 0,0 5 0,0-5 0,0 0 0,-5 0 0,0-4 0,-5 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3.898"/>
    </inkml:context>
    <inkml:brush xml:id="br0">
      <inkml:brushProperty name="width" value="0.05" units="cm"/>
      <inkml:brushProperty name="height" value="0.05" units="cm"/>
      <inkml:brushProperty name="color" value="#66CC00"/>
    </inkml:brush>
  </inkml:definitions>
  <inkml:trace contextRef="#ctx0" brushRef="#br0">43 0 24575,'0'3'0,"0"-1"0,0 14 0,0-7 0,0 8 0,0-4 0,0 0 0,0 4 0,0-4 0,0 1 0,0 2 0,0-7 0,0 8 0,0-8 0,0 8 0,0-8 0,0 7 0,0-7 0,0 8 0,0-8 0,0 8 0,0-8 0,0 7 0,0-6 0,0 2 0,0 0 0,0-3 0,0 4 0,0-5 0,0 0 0,0 0 0,0-1 0,0 1 0,0-1 0,0 1 0,0-1 0,0 1 0,0 0 0,0 0 0,0 0 0,0 4 0,0-3 0,0 8 0,0-8 0,0 3 0,0-4 0,0 5 0,0-4 0,0 3 0,0 0 0,0 2 0,0-1 0,0 4 0,0-8 0,0 7 0,0-6 0,0 6 0,0 1 0,0-3 0,0 7 0,0-5 0,0 3 0,0-2 0,0 0 0,0-4 0,0 0 0,0 4 0,0-8 0,0 3 0,0 1 0,0-4 0,0 7 0,0-7 0,0 4 0,0-5 0,0 0 0,0 0 0,0 0 0,0 0 0,0 0 0,0 0 0,0 0 0,0 0 0,0-1 0,0 1 0,0 0 0,0 0 0,0-1 0,0 1 0,0 0 0,0 5 0,0-4 0,0 7 0,0-6 0,0 6 0,0-2 0,0-1 0,0 4 0,0-4 0,0 0 0,0 4 0,0-4 0,0 1 0,0 2 0,0-7 0,0 4 0,0-1 0,0-3 0,0 8 0,0-8 0,0 3 0,0-4 0,0 4 0,0-2 0,0 2 0,0-4 0,0 0 0,0 0 0,0 0 0,0 0 0,0 0 0,0 4 0,0-3 0,-4 3 0,3-4 0,-2 0 0,3 0 0,0 0 0,0 0 0,0 0 0,0 0 0,0 0 0,0 0 0,0 0 0,0 0 0,0 0 0,0 0 0,0 0 0,0 0 0,0 0 0,0 0 0,0 0 0,0 0 0,0 0 0,0 4 0,0 2 0,0-1 0,0 4 0,0-8 0,0 7 0,0-2 0,0 3 0,0-3 0,0 2 0,0-2 0,0-1 0,0 4 0,0-4 0,0 0 0,0 4 0,0-8 0,0 8 0,0-8 0,0 7 0,0-6 0,0 6 0,0-2 0,0-1 0,0 4 0,0-8 0,0 7 0,0-7 0,0 4 0,0-5 0,0 4 0,0-3 0,0 3 0,0-4 0,0 5 0,0-4 0,0 7 0,0-3 0,0-1 0,0 5 0,0-8 0,0 3 0,0 0 0,0 2 0,0-1 0,0 4 0,0-8 0,0 8 0,0-4 0,0 0 0,0 12 0,0-14 0,0 13 0,0-10 0,0 3 0,0-3 0,0 2 0,0-6 0,0 6 0,0-7 0,0 8 0,0-4 0,0 1 0,-4 2 0,3-7 0,-3 8 0,4-8 0,0 8 0,0-8 0,0 7 0,0-7 0,-4 8 0,3-4 0,-3 4 0,0-4 0,3-1 0,-2-4 0,3 4 0,0-2 0,0 2 0,0-4 0,0 0 0,0 0 0,0 0 0,0 4 0,0-3 0,0 8 0,0-8 0,-4 8 0,3-8 0,-3 7 0,4-2 0,0-1 0,0 4 0,0-4 0,0 5 0,0 3 0,0-2 0,0 2 0,0-8 0,0 4 0,0-4 0,0 5 0,0-5 0,0 4 0,0-4 0,0 5 0,0-5 0,0 4 0,0-8 0,0 8 0,0-8 0,0 7 0,0-6 0,0 6 0,0-7 0,0 8 0,0-8 0,0 8 0,0-8 0,0 7 0,0-7 0,0 12 0,0-11 0,0 5 0,0-2 0,0-4 0,0 3 0,0 0 0,0-3 0,0 4 0,0-5 0,0 4 0,0-3 0,0 3 0,0-4 0,0 0 0,0 0 0,0 0 0,0 0 0,0 0 0,0 0 0,0 0 0,0-1 0,0 1 0,3-4 0,1-4 0,4-1 0,-4-6 0,3 6 0,-2-6 0,3 6 0,0-6 0,0 6 0,0-6 0,0 6 0,0-3 0,0 1 0,0 2 0,0-3 0,4 1 0,-3 2 0,8-7 0,-8 7 0,3-3 0,-4 4 0,4 0 0,-2-4 0,2 3 0,0-2 0,-3 3 0,8 0 0,-8 0 0,7 0 0,-2 0 0,-1 0 0,4 0 0,-4 0 0,1 0 0,2 0 0,-7 0 0,8 0 0,-8 0 0,3 0 0,1 0 0,-4 0 0,7 0 0,-2 0 0,-1 0 0,4 0 0,-4 0 0,1 0 0,2 0 0,-2 0 0,-1 3 0,4-2 0,-4 3 0,0-1 0,9-2 0,-7 7 0,7-7 0,-4 7 0,5-7 0,-4 3 0,4-4 0,-10 3 0,4-2 0,-4 3 0,0-4 0,4 0 0,-8 0 0,3 0 0,-4 0 0,5 0 0,-4 0 0,3 0 0,-4 0 0,0 0 0,0 0 0,0 0 0,0 0 0,4 0 0,-4 0 0,4 0 0,-4 0 0,0 0 0,0 0 0,0 0 0,0 0 0,0 0 0,0 0 0,0 0 0,0 0 0,0 0 0,0 0 0,0 0 0,0 0 0,0 0 0,0 0 0,0 0 0,0 0 0,0 0 0,0 0 0,0 0 0,0 0 0,3 0 0,-2 0 0,3 0 0,-4 0 0,3 3 0,-2-2 0,3 3 0,-4-4 0,0 0 0,0 0 0,0 0 0,0 0 0,0 0 0,0 0 0,0 3 0,0-2 0,-1 2 0,1-3 0,0 0 0,-4-3 0,-1-1 0,-3-4 0,0 1 0,0-1 0,0 0 0,0 0 0,0 1 0,0-1 0,0 0 0,0-4 0,0 3 0,0-2 0,0 3 0,0 0 0,0-5 0,0 4 0,0-7 0,0 7 0,0-8 0,0 4 0,0-5 0,0 0 0,0 5 0,0-4 0,0 4 0,0-1 0,0-2 0,0 7 0,0-8 0,0 8 0,0-3 0,0-1 0,0 4 0,0-7 0,0 7 0,4-4 0,-3 1 0,2 3 0,-3-3 0,0 4 0,4 0 0,-3-5 0,2 4 0,-3-3 0,4-4 0,-3 6 0,2-10 0,-3 11 0,0-3 0,4 4 0,-3 0 0,2 0 0,-3 0 0,0 0 0,0 0 0,0-5 0,0 4 0,0-3 0,0 4 0,0 0 0,0 0 0,0 0 0,0-4 0,0 3 0,0-4 0,0 1 0,0-1 0,0 0 0,0-3 0,0 7 0,0-11 0,0 6 0,0-3 0,0 0 0,0 8 0,0-8 0,0 8 0,0-7 0,0 7 0,0-8 0,0 8 0,0-8 0,0 8 0,0-7 0,0 7 0,0-8 0,0 8 0,0-8 0,0 8 0,0-7 0,0 7 0,0-4 0,0-3 0,0 6 0,0-5 0,0 2 0,0 4 0,0-3 0,0 4 0,0-4 0,0 2 0,0-2 0,0 4 0,0-4 0,0 3 0,0-4 0,0 5 0,0-4 0,0 3 0,0-3 0,0-1 0,0 4 0,0-3 0,0 0 0,0 3 0,0-8 0,0 8 0,0-8 0,-4 0 0,3-1 0,-3 1 0,4 0 0,0 4 0,0-1 0,0-2 0,0 2 0,0-3 0,0-1 0,0 5 0,0-4 0,0 4 0,0-1 0,0-2 0,0 7 0,0-4 0,0 5 0,0-4 0,-3 3 0,2-3 0,-3-1 0,4-4 0,-3-1 0,2 1 0,-3 0 0,4 8 0,0-8 0,-4 4 0,3-5 0,-3 1 0,0-1 0,3 0 0,-3 1 0,4-6 0,0 4 0,0-4 0,0 5 0,0 1 0,0-1 0,0 5 0,0-4 0,0 4 0,0-5 0,0 0 0,0 0 0,0-7 0,0 5 0,0-5 0,0 11 0,0-2 0,0 2 0,0 1 0,0-4 0,0 8 0,0-3 0,0 4 0,0-4 0,0 2 0,0-2 0,0 4 0,0 0 0,0 0 0,0 0 0,0 0 0,0 0 0,0 0 0,0 0 0,0 0 0,0 0 0,0-3 0,0-2 0,0 0 0,0-4 0,0 4 0,0-13 0,0 7 0,0-7 0,0 8 0,0 1 0,0-1 0,0-5 0,0 4 0,0-9 0,0 9 0,0-8 0,0 8 0,0-9 0,0 4 0,0 0 0,0 1 0,0 0 0,0 4 0,0-4 0,0 6 0,0-1 0,0 4 0,0-2 0,0 2 0,0 1 0,0 1 0,0-1 0,0 4 0,0-3 0,0 4 0,0 0 0,0 0 0,0 0 0,0 0 0,0-8 0,0 6 0,0-6 0,0 4 0,0 3 0,0-3 0,0 4 0,0 0 0,0 0 0,0 0 0,0 0 0,0 0 0,0 0 0,0 0 0,0 0 0,0 0 0,0 0 0,0 0 0,0 0 0,0 0 0,0 0 0,0 0 0,0 0 0,0-4 0,0 3 0,0-2 0,0 3 0,0 0 0,0 0 0,0 0 0,0 0 0,0 1 0,0-1 0,0-2 0,0-2 0,-3 4 0,-1 2 0,-4 6 0,1 0 0,0 0 0,-1 0 0,1 0 0,3-4 0,-3 4 0,2-4 0,-7 0 0,3 0 0,-3-1 0,4-2 0,0 2 0,-5 1 0,4-3 0,-3 6 0,0-3 0,3 4 0,-4-3 0,5 2 0,0-3 0,-4 4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5 0,-8 0 0,4 4 0,-6-4 0,1 3 0,0-4 0,-1 5 0,-3-4 0,2 3 0,-7-7 0,8 7 0,-4-7 0,5 7 0,0-3 0,0 4 0,-1-1 0,6-3 0,-4 3 0,4-3 0,0 4 0,-4 0 0,3 1 0,1-1 0,-4 0 0,9 0 0,-9 0 0,9 5 0,-4-3 0,0 6 0,4-6 0,-9 2 0,3-4 0,-4 0 0,0 0 0,-1-1 0,-3 1 0,2 0 0,-2-5 0,-1 4 0,4-4 0,-4 5 0,1-4 0,10 3 0,-8-3 0,5 3 0,-5 1 0,-2-5 0,4 4 0,-5-3 0,4 0 0,-8 2 0,3-3 0,-4 1 0,0 2 0,0-6 0,0 6 0,3-3 0,-2 4 0,3 0 0,-4-3 0,0 2 0,0-3 0,0 4 0,0 0 0,0 0 0,4 0 0,-3-3 0,8 3 0,-8-4 0,3 1 0,-4 2 0,0-6 0,0 3 0,0-1 0,0 2 0,0-1 0,-4 3 0,-1-7 0,-3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5.944"/>
    </inkml:context>
    <inkml:brush xml:id="br0">
      <inkml:brushProperty name="width" value="0.05" units="cm"/>
      <inkml:brushProperty name="height" value="0.05" units="cm"/>
      <inkml:brushProperty name="color" value="#66CC00"/>
    </inkml:brush>
  </inkml:definitions>
  <inkml:trace contextRef="#ctx0" brushRef="#br0">0 0 24575,'20'0'0,"17"5"0,-4 6 0,30 13 0,-15 5 0,22 2 0,-8 6 0,0-6 0,1 2 0,-11-5 0,-6-1 0,2-9 0,-10 7 0,-2-10 0,-6 5 0,-8-6 0,1 0 0,-8-6 0,7 1 0,-13-1 0,3 1 0,-4-1 0,0 0 0,0-4 0,0 3 0,-1-3 0,1 0 0,-3 3 0,2-2 0,-3-1 0,4 3 0,-3-2 0,2 3 0,-3 0 0,4 0 0,-4 0 0,4 0 0,-4-4 0,4 3 0,0-2 0,0-1 0,-4 3 0,3-6 0,-3 3 0,4-4 0,-1 0 0,1 0 0,0 3 0,0-2 0,0 3 0,-1-4 0,-2 3 0,2-2 0,-3 3 0,1-1 0,2-2 0,-3 2 0,3-3 0,-3 4 0,3-3 0,-3 2 0,1 1 0,2-3 0,-6 6 0,6-7 0,-6 7 0,2-6 0,-3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7.518"/>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14 0,-39-6 0,44 12 0,-67-7 0,13 4 0,-10 1 0,6-7 0,-8 5 0,1-14 0,-4 14 0,0-6 0,4 5 0,-4 3 0,5-3 0,-5 3 0,4 2 0,-4-2 0,0 1 0,-1-4 0,-5 1 0,-5-6 0,4 2 0,-8-3 0,3-1 0,-4 0 0,0 0 0,0 0 0,0 0 0,-4 0 0,4 0 0,-4 0 0,0 0 0,4-4 0,-8 3 0,8-6 0,-8 6 0,10-3 0,-4 4 0,4 0 0,-2-4 0,0 3 0,0-6 0,0 3 0,0-1 0,-3-2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9.028"/>
    </inkml:context>
    <inkml:brush xml:id="br0">
      <inkml:brushProperty name="width" value="0.05" units="cm"/>
      <inkml:brushProperty name="height" value="0.05" units="cm"/>
      <inkml:brushProperty name="color" value="#66CC00"/>
    </inkml:brush>
  </inkml:definitions>
  <inkml:trace contextRef="#ctx0" brushRef="#br0">0 1 24575,'46'0'0,"9"0"0,20 0 0,18 19-1383,-38-8 1,3 2 1382,4 8 0,0 2 0,0-2 0,0 1 297,-3 0 0,-5-2-297,14 7 0,-19-7 0,-3-1 0,0 0 520,20 12-520,-26-19 0,-22 7 0,1-16 1416,-7 12-1416,0-14 235,-6 6-235,5 2 0,-6-4 0,3 7 0,0-8 0,0 4 0,0 0 0,0 0 0,-3 0 0,2 0 0,-3 0 0,4 0 0,-3 0 0,2 0 0,-3 0 0,4 0 0,0 0 0,0 0 0,4 5 0,-2-4 0,2 3 0,-4-4 0,0 0 0,0 0 0,0 0 0,0-4 0,-7 0 0,-6-4 0,-9-8 0,-36-6 0,32 4 0,-23-2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0.587"/>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4 0,19 1 0,-29 5 0,-8 3 0,4-3 0,-9 2 0,2-3 0,-3 3 0,10-1 0,-8 1 0,7 6 0,-3-7 0,1 16 0,8-11 0,-3 8 0,-1-6 0,4 2 0,-4-2 0,0 1 0,4-4 0,-9 2 0,9-7 0,-9 3 0,-1-4 0,-1 0 0,-4-1 0,1 1 0,-2-1 0,-4 0 0,0-3 0,0 2 0,0-3 0,0 1 0,0 2 0,0-6 0,0 6 0,0-3 0,0 1 0,0 2 0,0-3 0,0 1 0,0 2 0,4-2 0,-3-1 0,8 4 0,0 0 0,-3 2 0,6-2 0,-10-1 0,2-2 0,0 3 0,-3-3 0,4 2 0,-5-2 0,0-1 0,3 3 0,-6-3 0,-4-6 0,-23-11 0,11 2 0,-10-4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2.345"/>
    </inkml:context>
    <inkml:brush xml:id="br0">
      <inkml:brushProperty name="width" value="0.05" units="cm"/>
      <inkml:brushProperty name="height" value="0.05" units="cm"/>
      <inkml:brushProperty name="color" value="#66CC00"/>
    </inkml:brush>
  </inkml:definitions>
  <inkml:trace contextRef="#ctx0" brushRef="#br0">0 0 24575,'21'0'0,"-7"0"0,12 0 0,0 0 0,4 9 0,11-2 0,3 15 0,-6-5 0,4 2 0,-7-4 0,-9-2 0,13-2 0,-7 8 0,4-3 0,5 4 0,-11 0 0,11-4 0,-4 4 0,-1-5 0,-1 1 0,-6 2 0,0-7 0,0 8 0,-5-9 0,-1 4 0,-5-6 0,0 1 0,-5 0 0,-1-1 0,1 0 0,-4 1 0,3-1 0,0 3 0,-4-2 0,4 3 0,-4-4 0,-4 0 0,4 0 0,-4 0 0,4 0 0,0 0 0,0 0 0,0 0 0,0 0 0,0-4 0,0 3 0,0-2 0,0-1 0,0 3 0,0-2 0,4 3 0,-3 0 0,8 1 0,-8-1 0,7 0 0,-7 0 0,2-3 0,-3 2 0,0-6 0,-10-4 0,4 1 0,-8-4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24575,'24'0'0,"3"0"0,21 0 0,3 6 0,0-5 0,6 18 0,-4 5 0,16-7 0,-14 15 0,3-17 0,-18 5 0,1 5 0,0-11 0,-14 4 0,-3-7 0,-6 1 0,-6-2 0,11 2 0,-10-1 0,4 0 0,-6 0 0,0-1 0,1 1 0,-1 0 0,0 0 0,0-1 0,0 1 0,6 0 0,-4 0 0,5 6 0,-1 1 0,-4 0 0,10 4 0,-10-10 0,4 4 0,0 1 0,-4-5 0,4 5 0,-6-7 0,0 1 0,1 0 0,-1-1 0,0-4 0,-5 4 0,4-9 0,-9 8 0,9-8 0,-4 4 0,-1-1 0,5-3 0,-9 4 0,3-5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4.151"/>
    </inkml:context>
    <inkml:brush xml:id="br0">
      <inkml:brushProperty name="width" value="0.05" units="cm"/>
      <inkml:brushProperty name="height" value="0.05" units="cm"/>
      <inkml:brushProperty name="color" value="#66CC00"/>
    </inkml:brush>
  </inkml:definitions>
  <inkml:trace contextRef="#ctx0" brushRef="#br0">0 5 24575,'21'0'0,"5"0"0,-2 0 0,7 0 0,-12 0 0,15-5 0,-9 8 0,1-3 0,7 6 0,-17 1 0,8-2 0,-2 4 0,-12-1 0,12 1 0,-9 0 0,5-5 0,0 4 0,-1 1 0,1-3 0,0 6 0,-1-3 0,-3 0 0,-2 3 0,0-3 0,-2-1 0,2 0 0,-4-3 0,0 2 0,0-3 0,0 1 0,0 2 0,0-3 0,0 4 0,0 0 0,4 1 0,-2 3 0,2-2 0,1 2 0,-4-4 0,3 1 0,-4-1 0,0 0 0,-3-1 0,1-2 0,-2 1 0,4-1 0,0-1 0,0 3 0,0-3 0,0 4 0,0-3 0,0-2 0,0 1 0,0-3 0,0 2 0,0-3 0,-4 4 0,-4-4 0,0 4 0,-4-4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36 1 24575,'0'22'0,"0"8"0,0-4 0,0 13 0,0-5 0,0 14 0,0-5 0,0 23 0,0-21 0,0 21 0,0-6 0,0-7 0,0 13 0,0-30 0,0 11 0,0-21 0,0 6 0,0-7 0,0-7 0,0 0 0,0-7 0,0 0 0,0 0 0,0 0 0,0-1 0,0 1 0,0 0 0,0 6 0,0-4 0,0 10 0,0-10 0,0 10 0,0-5 0,0 7 0,0 0 0,0-7 0,0 6 0,0-6 0,0 1 0,0-2 0,0-6 0,0 0 0,0 0 0,0 1 0,0-1 0,0 0 0,0 0 0,0 0 0,0 0 0,0 0 0,0 1 0,0 4 0,0-4 0,0 4 0,0-5 0,0 0 0,0 1 0,0-1 0,0 0 0,0-1 0,0 1 0,0 0 0,0 0 0,0 0 0,0 0 0,0 0 0,0 0 0,0 0 0,0 0 0,0 0 0,0 0 0,0 0 0,0 0 0,0 0 0,0 0 0,0 0 0,0 0 0,0 0 0,0 0 0,0 1 0,0-1 0,-11 0 0,8 1 0,-8-1 0,11 0 0,0 1 0,0-1 0,0 0 0,0 0 0,0 0 0,0 0 0,0 0 0,0 0 0,0 0 0,0 0 0,0 0 0,-5 1 0,4-1 0,-4 0 0,5 0 0,0 0 0,0 0 0,0 0 0,0 1 0,0-1 0,0 0 0,0 0 0,0 0 0,0 0 0,0 0 0,0 1 0,0-1 0,0 0 0,0 0 0,0 6 0,0-4 0,0 4 0,0 0 0,0-4 0,0 4 0,0 0 0,0-4 0,0 4 0,0 0 0,0-4 0,0 4 0,0-6 0,0 0 0,0 0 0,0 6 0,0-4 0,0 4 0,0-6 0,0 1 0,0-1 0,0 6 0,0-5 0,0 6 0,0-7 0,0 0 0,0 0 0,0 0 0,0 0 0,0 1 0,0-1 0,0 5 0,0-4 0,0 4 0,0-5 0,0 1 0,0-1 0,0 0 0,0 0 0,0 0 0,0 6 0,0-4 0,0 4 0,0-6 0,0 0 0,0 0 0,0 1 0,0-1 0,0 0 0,0 6 0,0-4 0,0 4 0,0-6 0,0 0 0,0 0 0,0 0 0,0 7 0,0-6 0,0 11 0,0-10 0,0 10 0,0-10 0,0 10 0,0-10 0,0 10 0,0-10 0,0 10 0,0-11 0,0 12 0,0-6 0,0 1 0,0 4 0,0-10 0,0 10 0,0-10 0,0 10 0,0-11 0,0 6 0,0-1 0,0-5 0,0 11 0,0-4 0,0 11 0,0-10 0,0 8 0,0-16 0,0 12 0,0-12 0,0 5 0,0 1 0,0-6 0,0 5 0,0-5 0,0 5 0,0-5 0,0 5 0,0-5 0,0-1 0,0 0 0,0 0 0,0 0 0,0 0 0,0-1 0,0 1 0,0 0 0,0 0 0,0 0 0,0 0 0,0 0 0,0-1 0,0 1 0,0-1 0,0 0 0,5 1 0,0-5 0,6-2 0,-1-4 0,1 0 0,0 0 0,0 0 0,0 0 0,0 0 0,0-5 0,1 4 0,-1-4 0,0 5 0,0 0 0,0 0 0,0 0 0,0 0 0,0 0 0,0 0 0,0 0 0,0 0 0,1 0 0,-1 0 0,0 0 0,0 0 0,0 0 0,0-5 0,0 4 0,-1-3 0,1 4 0,0 0 0,0 0 0,0 0 0,0 0 0,0 0 0,0 0 0,0 0 0,0 0 0,-1 0 0,1 0 0,0 0 0,0 0 0,0 0 0,0 0 0,0 0 0,0 0 0,0 0 0,0 0 0,-1 0 0,2 0 0,-2 0 0,2 0 0,-1 0 0,0 0 0,6 0 0,-4 0 0,10 0 0,-10 0 0,4 0 0,-6 0 0,6 0 0,-4 0 0,4 0 0,-6 0 0,0 0 0,0 0 0,0 0 0,1 0 0,-1 0 0,0 0 0,0 0 0,0 0 0,0 0 0,0 0 0,1 0 0,-2 0 0,1 0 0,0 0 0,0 0 0,0 0 0,0 0 0,0 0 0,1 0 0,-1 0 0,0 0 0,0 0 0,-1 0 0,1 0 0,0 0 0,0 0 0,0 0 0,-1 0 0,2 0 0,-1 0 0,0 0 0,0 0 0,0 0 0,0 0 0,0 0 0,1 0 0,-1 0 0,0 0 0,0 0 0,6 0 0,-4 0 0,10 0 0,-10 0 0,10 0 0,-10 0 0,4 0 0,-6 0 0,0 0 0,0 0 0,0 0 0,-5-9 0,-6 6 0,-2-10 0,-3 7 0,5-5 0,-5 5 0,4-4 0,-4 4 0,0-5 0,4 0 0,-4 0 0,0 5 0,4-4 0,-4 3 0,0-4 0,4 0 0,-4 0 0,0 0 0,4 0 0,-4 0 0,0-1 0,3 1 0,-2 0 0,-1 0 0,3 0 0,-3 0 0,5 0 0,-5 0 0,4 0 0,-4 0 0,0 0 0,4 0 0,-4 0 0,5 0 0,0 0 0,-5-1 0,4 1 0,-4 0 0,5-6 0,0 4 0,0-4 0,0 6 0,0 0 0,0 0 0,0-6 0,0 4 0,0-4 0,0 0 0,0 4 0,0-10 0,0 10 0,0-4 0,0 0 0,0 4 0,0-4 0,0 0 0,0 4 0,0-10 0,0 10 0,0-4 0,0 0 0,0 4 0,0-10 0,0 11 0,0-12 0,0 12 0,0-5 0,0-1 0,0 6 0,0-5 0,0 6 0,0-1 0,0 1 0,0 0 0,0 0 0,0 0 0,0 0 0,5 0 0,-4 0 0,3 1 0,-4-1 0,0 0 0,0 1 0,0-1 0,0 0 0,0 0 0,0 0 0,0 1 0,0-2 0,0 2 0,0-2 0,0 1 0,0 0 0,0 0 0,6-6 0,-5 4 0,5-4 0,-6 0 0,0 4 0,0-10 0,5 4 0,-3-5 0,3-1 0,-5 0 0,6 1 0,-5-1 0,5 0 0,-6 1 0,0-1 0,0 0 0,5 1 0,-4-1 0,5 0 0,-6 1 0,0-1 0,0 0 0,0 6 0,5-4 0,-3 5 0,3-1 0,-5-4 0,0 10 0,0-4 0,0-5 0,0 8 0,0-8 0,0 5 0,0 4 0,0-4 0,0 6 0,0-6 0,0 4 0,0-4 0,0 6 0,0 0 0,0-7 0,0 6 0,0-5 0,0 5 0,0 1 0,0 0 0,0 0 0,0 0 0,0-5 0,0 3 0,0-3 0,0-1 0,0 4 0,0-4 0,0 6 0,0 0 0,0-6 0,0 4 0,0-4 0,0 6 0,0-6 0,0 4 0,0-4 0,-5 6 0,4 0 0,-4-7 0,0 6 0,4-5 0,-4 0 0,0 4 0,4-4 0,-4 0 0,5 4 0,0-4 0,-6 0 0,5 4 0,-5-10 0,6 10 0,0-4 0,0 6 0,0 0 0,0 0 0,0-1 0,0 1 0,0 1 0,0-1 0,0 1 0,0 0 0,0-1 0,0-6 0,0-2 0,0-6 0,0-6 0,0 4 0,0-5 0,0 8 0,0-1 0,0 6 0,0-4 0,0 10 0,0-4 0,0 6 0,0 0 0,0 0 0,0 0 0,0 0 0,0 0 0,0 0 0,0 0 0,0 0 0,0 0 0,0-6 0,0 4 0,0-4 0,0 0 0,0 4 0,0-4 0,0 0 0,0 4 0,0-10 0,0 4 0,0 1 0,0-5 0,0 10 0,0-4 0,0 0 0,0 4 0,0-4 0,0 6 0,0 0 0,0-7 0,-5 6 0,4-5 0,-4 5 0,5 1 0,0 0 0,0 0 0,0 0 0,0 0 0,0 0 0,0 1 0,0 0 0,0-1 0,5 1 0,-4-7 0,9 5 0,-9-5 0,9 6 0,-9-1 0,4 1 0,0 0 0,-4 1 0,-1 4 0,-5 1 0,-6 5 0,1 0 0,-1 0 0,1 0 0,-2 0 0,2 0 0,-2 0 0,1 0 0,0 0 0,0 5 0,0-4 0,0 4 0,5 0 0,-4-4 0,4 4 0,0 0 0,-4-4 0,4 9 0,-4-9 0,-1 4 0,1-5 0,-1 0 0,1 0 0,-1 0 0,0 0 0,1 0 0,-1 0 0,0 0 0,0 0 0,0 0 0,-1 0 0,-5 0 0,5 0 0,-6 0 0,7 0 0,-6 0 0,-2 0 0,1 0 0,-5 0 0,10 0 0,-10 0 0,10 0 0,-10 0 0,10 0 0,-4 0 0,0 0 0,4 0 0,-4 0 0,6 0 0,0 0 0,0 0 0,0 0 0,-1 0 0,1 0 0,0 0 0,0 0 0,0 0 0,0 0 0,0 0 0,0 0 0,0 0 0,0 0 0,0 0 0,-7 0 0,6 0 0,-5 0 0,-1 0 0,6 0 0,-5 0 0,6 0 0,-1 0 0,1 0 0,0 0 0,0 0 0,5-5 0,-3 4 0,3-4 0,-4 5 0,-1 0 0,0 0 0,-6 0 0,5 0 0,-6 0 0,7 0 0,0 0 0,0 0 0,0 0 0,1 0 0,-1 0 0,1 0 0,-1 0 0,0 0 0,0 0 0,0 0 0,0 0 0,0 0 0,0 0 0,1 0 0,9 0 0,7 0 0,6 5 0,10-3 0,-3 8 0,0-4 0,4 1 0,-11 3 0,12-3 0,-12-1 0,11 5 0,-10-5 0,4 1 0,-6 3 0,6-9 0,-4 9 0,4-4 0,-6 1 0,0 2 0,1-7 0,5 8 0,-5-4 0,12 1 0,-12 3 0,11-3 0,-10 4 0,10-4 0,-10 3 0,10-4 0,-10 1 0,4 3 0,-6-9 0,6 10 0,-4-5 0,4 1 0,-6 3 0,0-9 0,6 9 0,-4-8 0,4 8 0,-6-8 0,0 7 0,1-7 0,-1 8 0,0-9 0,0 4 0,0 0 0,0-4 0,0 9 0,0-4 0,0 0 0,0 3 0,0-8 0,0 4 0,-5 0 0,4-4 0,-4 9 0,5-9 0,-1 4 0,1 0 0,-1-4 0,1 9 0,0-9 0,1 4 0,-6 0 0,4-4 0,-4 9 0,5-9 0,-1 8 0,1-7 0,-5 7 0,4-8 0,-4 4 0,0 0 0,4-3 0,-4 3 0,0 0 0,4-4 0,-4 8 0,5-7 0,-1 7 0,1-8 0,-1 8 0,1-8 0,0 9 0,0-9 0,0 4 0,-5 0 0,3-4 0,-8 9 0,8-9 0,-7 8 0,7-8 0,-3 4 0,0 0 0,3-4 0,-3 8 0,0-8 0,-1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8 24575,'28'0'0,"6"0"0,0 0 0,6 0 0,9-7 0,-6 11 0,5-9 0,-7 17 0,8 3 0,-14 0 0,5 10 0,-8-17 0,1 15 0,1-14 0,5 16 0,-13-11 0,6 5 0,-7-1 0,-1-4 0,1 4 0,0-1 0,-1-3 0,1 4 0,0 0 0,0-4 0,6 4 0,-4 0 0,12-3 0,-13 3 0,6 0 0,-8-4 0,1 3 0,0-4 0,-6-1 0,-2-1 0,-6 0 0,0 1 0,0-2 0,-14-8 0,6 2 0,-12-9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24575,'11'0'0,"13"0"0,-4 0 0,19 0 0,-13 0 0,6 6 0,-7-5 0,-1 10 0,12 2 0,-9 6 0,3-6 0,-7 4 0,-4-5 0,6 2 0,-7 3 0,5-5 0,-10 0 0,4-1 0,-6 1 0,6-1 0,-4 1 0,10 0 0,-10-1 0,10 1 0,-4 0 0,0 6 0,11-4 0,-15 4 0,16 0 0,-13-5 0,7 5 0,0 0 0,-7-5 0,5 10 0,-4-10 0,0 10 0,5-9 0,-11 9 0,11-9 0,-11 3 0,4-5 0,-6-1 0,0 0 0,0 1 0,1-1 0,-1 0 0,0 0 0,0-5 0,0 4 0,-1-9 0,-3 9 0,2-9 0,-3 9 0,6-8 0,-1 8 0,0-9 0,0 9 0,-1-9 0,-4 8 0,-1-7 0,-5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24575,'24'0'0,"3"0"0,21 0 0,3 6 0,0-4 0,6 17 0,-4 6 0,16-7 0,-14 16 0,3-19 0,-18 6 0,1 4 0,0-10 0,-14 4 0,-3-7 0,-6 0 0,-6-1 0,11 1 0,-10 0 0,4-1 0,-6 0 0,0 0 0,1 1 0,-1-1 0,0 0 0,0 0 0,0 0 0,6 1 0,-4-1 0,5 7 0,-1 1 0,-4-1 0,10 5 0,-10-10 0,4 4 0,0 0 0,-4-4 0,4 4 0,-6-6 0,0 0 0,1 1 0,-1-1 0,0-5 0,-5 4 0,4-9 0,-9 9 0,9-9 0,-4 4 0,-1-1 0,5-3 0,-9 4 0,3-5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24575,'24'0'0,"3"0"0,31 21 0,-13-15 0,23 36 0,-8-22 0,6 26 0,3-14 0,-8 6 0,-2-9 0,-7 7 0,-3-6 0,-7 5 0,-1-14 0,-7 4 0,4-11 0,-11 10 0,-1-10 0,-3 3 0,-11-5 0,6-1 0,-7 0 0,0 0 0,0-4 0,0-2 0,-5 0 0,4-4 0,-4 4 0,0 0 0,-1 1 0,0 0 0,-4 3 0,3-3 0,1-1 0,-4 5 0,8-9 0,-7 4 0,2-5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24575,'24'0'0,"-4"0"0,18 0 0,4 0 0,11 21 0,-2-10 0,11 33 0,-11-26 0,12 26 0,14-7 0,-11-3 0,-4 4 0,-15-23 0,-21 3 0,6-5 0,-8-1 0,1 1 0,-6-1 0,-2-1 0,-1 0 0,-4 1 0,5-6 0,-6 4 0,0-9 0,-1 9 0,1-9 0,0 8 0,0-3 0,0 0 0,0-1 0,-5 0 0,4-4 0,-9 9 0,9-9 0,-4 9 0,4-4 0,1 0 0,-5 3 0,4-7 0,-4 2 0,5 1 0,0-4 0,0 4 0,0 0 0,0-4 0,0 4 0,-5 0 0,4-4 0,-4 4 0,0 0 0,4-3 0,-9 3 0,4-5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24575,'23'0'0,"15"0"0,6 0 0,7 12 0,-10 3 0,-8 5 0,6 6 0,-5-6 0,6 7 0,5 10 0,-11-14 0,-4 12 0,-6-22 0,-11 5 0,10-6 0,-10-1 0,4 1 0,-6-1 0,0 0 0,0 0 0,0-5 0,1 4 0,-1-4 0,0 5 0,0-5 0,0 4 0,-1-4 0,1 0 0,0-1 0,-4 0 0,2-4 0,-2 9 0,4-4 0,0 0 0,0 4 0,0-9 0,0 9 0,0-4 0,0 5 0,0 0 0,0-4 0,1 2 0,-1-7 0,0 8 0,0-9 0,0 4 0,-5 0 0,4-4 0,-4 4 0,5-1 0,-1-2 0,0 2 0,-4 1 0,3-4 0,-3 4 0,0-1 0,3-2 0,-3 7 0,5-3 0,-1 4 0,0-4 0,1-2 0,-5 1 0,-2-3 0,-4 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3.898"/>
    </inkml:context>
    <inkml:brush xml:id="br0">
      <inkml:brushProperty name="width" value="0.05" units="cm"/>
      <inkml:brushProperty name="height" value="0.05" units="cm"/>
      <inkml:brushProperty name="color" value="#66CC00"/>
    </inkml:brush>
  </inkml:definitions>
  <inkml:trace contextRef="#ctx0" brushRef="#br0">43 0 24575,'0'3'0,"0"-1"0,0 15 0,0-7 0,0 7 0,0-3 0,0 1 0,0 2 0,0-3 0,0 0 0,0 4 0,0-8 0,0 7 0,0-7 0,0 7 0,0-7 0,0 7 0,0-7 0,0 8 0,0-9 0,0 9 0,0-9 0,0 9 0,0-8 0,0 3 0,0 0 0,0-4 0,0 4 0,0-4 0,0-1 0,0 1 0,0-1 0,0 0 0,0-1 0,0 1 0,0 0 0,0 1 0,0-1 0,0 1 0,0-1 0,0 5 0,0-3 0,0 7 0,0-7 0,0 3 0,0-5 0,0 5 0,0-3 0,0 3 0,0 0 0,0 1 0,0 0 0,0 4 0,0-9 0,0 9 0,0-9 0,0 9 0,0 0 0,0-3 0,0 6 0,0-3 0,0 2 0,0-2 0,0-1 0,0-3 0,0 1 0,0 2 0,0-7 0,0 3 0,0 0 0,0-4 0,0 9 0,0-8 0,0 3 0,0-5 0,0 1 0,0-1 0,0 0 0,0 1 0,0-1 0,0 1 0,0-1 0,0 0 0,0 0 0,0 1 0,0-1 0,0 0 0,0 1 0,0-1 0,0 1 0,0 4 0,0-4 0,0 9 0,0-9 0,0 9 0,0-4 0,0 0 0,0 4 0,0-4 0,0 0 0,0 4 0,0-4 0,0 0 0,0 4 0,0-9 0,0 4 0,0 0 0,0-3 0,0 7 0,0-7 0,0 3 0,0-5 0,0 5 0,0-3 0,0 3 0,0-5 0,0 1 0,0-1 0,0 1 0,0-1 0,0 1 0,0 4 0,0-4 0,-4 4 0,3-4 0,-2-1 0,3 1 0,0-1 0,0 1 0,0-1 0,0 0 0,0 1 0,0-1 0,0 1 0,0-1 0,0 1 0,0-1 0,0 0 0,0 1 0,0-1 0,0 1 0,0-1 0,0 0 0,0 1 0,0 4 0,0 1 0,0 0 0,0 4 0,0-9 0,0 9 0,0-4 0,0 5 0,0-5 0,0 3 0,0-2 0,0-1 0,0 3 0,0-3 0,0 1 0,0 2 0,0-7 0,0 7 0,0-7 0,0 7 0,0-7 0,0 8 0,0-4 0,0 0 0,0 4 0,0-9 0,0 9 0,0-9 0,0 4 0,0-4 0,0 4 0,0-4 0,0 4 0,0-4 0,0 4 0,0-4 0,0 8 0,0-3 0,0-1 0,0 5 0,0-9 0,0 4 0,0 0 0,0 2 0,0-1 0,0 3 0,0-7 0,0 7 0,0-2 0,0-1 0,0 12 0,0-15 0,0 15 0,0-12 0,0 5 0,0-5 0,0 4 0,0-9 0,0 9 0,0-8 0,0 7 0,0-3 0,0 0 0,-4 4 0,3-8 0,-3 7 0,4-7 0,0 7 0,0-7 0,0 8 0,0-9 0,-4 9 0,3-5 0,-3 6 0,0-6 0,3 0 0,-2-5 0,3 5 0,0-3 0,0 3 0,0-4 0,0-1 0,0 0 0,0 1 0,0 4 0,0-4 0,0 9 0,0-8 0,-4 7 0,3-7 0,-3 7 0,4-2 0,0-1 0,0 3 0,0-3 0,0 5 0,0 4 0,0-4 0,0 4 0,0-9 0,0 3 0,0-2 0,0 3 0,0-3 0,0 2 0,0-3 0,0 5 0,0-5 0,0 4 0,0-9 0,0 9 0,0-9 0,0 9 0,0-8 0,0 7 0,0-7 0,0 7 0,0-7 0,0 8 0,0-9 0,0 9 0,0-9 0,0 13 0,0-12 0,0 7 0,0-4 0,0-3 0,0 3 0,0 0 0,0-4 0,0 4 0,0-4 0,0 4 0,0-4 0,0 4 0,0-4 0,0-1 0,0 1 0,0-1 0,0 0 0,0 1 0,0-1 0,0 0 0,0 0 0,0 0 0,3-4 0,1-4 0,4-1 0,-4-6 0,3 6 0,-2-6 0,3 6 0,0-7 0,0 7 0,0-6 0,0 6 0,0-3 0,0 0 0,0 3 0,0-3 0,4 0 0,-3 3 0,8-7 0,-8 7 0,3-3 0,-4 4 0,4 0 0,-2-4 0,2 3 0,0-3 0,-3 4 0,8 0 0,-8 0 0,7 0 0,-2 0 0,-1 0 0,4 0 0,-4 0 0,1 0 0,2 0 0,-7 0 0,8 0 0,-8 0 0,3 0 0,1 0 0,-4 0 0,7 0 0,-2 0 0,-1 0 0,4 0 0,-4 0 0,1 0 0,2 0 0,-2 0 0,-1 4 0,4-3 0,-4 3 0,0 0 0,9-3 0,-7 6 0,7-6 0,-4 8 0,5-8 0,-4 3 0,4-4 0,-10 4 0,4-3 0,-4 2 0,0-3 0,4 0 0,-8 0 0,3 0 0,-4 0 0,5 0 0,-4 0 0,3 0 0,-4 0 0,0 0 0,0 0 0,0 0 0,0 0 0,4 0 0,-4 0 0,4 0 0,-4 0 0,0 0 0,0 0 0,0 0 0,0 0 0,0 0 0,0 0 0,0 0 0,0 0 0,0 0 0,0 0 0,0 0 0,0 0 0,0 0 0,0 0 0,0 0 0,0 0 0,0 0 0,0 0 0,0 0 0,0 0 0,3 0 0,-2 0 0,3 0 0,-4 0 0,3 4 0,-2-3 0,3 3 0,-4-4 0,0 0 0,0 0 0,0 0 0,0 0 0,0 0 0,0 0 0,0 3 0,0-2 0,-1 3 0,1-4 0,0 0 0,-4-3 0,-1-2 0,-3-3 0,0 0 0,0 0 0,0 0 0,0-1 0,0 1 0,0 0 0,0 0 0,0-5 0,0 4 0,0-3 0,0 3 0,0 1 0,0-5 0,0 3 0,0-7 0,0 7 0,0-7 0,0 2 0,0-3 0,0-1 0,0 5 0,0-4 0,0 4 0,0 0 0,0-4 0,0 9 0,0-9 0,0 9 0,0-4 0,0 0 0,0 3 0,0-8 0,0 9 0,4-4 0,-3 0 0,2 3 0,-3-3 0,0 5 0,4-1 0,-3-4 0,2 4 0,-3-4 0,4-4 0,-3 6 0,2-10 0,-3 11 0,0-3 0,4 5 0,-3-1 0,2 1 0,-3 0 0,0-1 0,0 1 0,0-5 0,0 3 0,0-3 0,0 5 0,0-1 0,0 1 0,0-1 0,0-4 0,0 4 0,0-4 0,0 0 0,0-1 0,0 0 0,0-3 0,0 8 0,0-12 0,0 5 0,0-1 0,0-1 0,0 8 0,0-7 0,0 7 0,0-7 0,0 7 0,0-7 0,0 7 0,0-8 0,0 9 0,0-9 0,0 9 0,0-9 0,0 8 0,0-7 0,0 7 0,0-7 0,0 7 0,0-3 0,0-4 0,0 7 0,0-7 0,0 4 0,0 3 0,0-3 0,0 5 0,0-5 0,0 3 0,0-3 0,0 5 0,0-5 0,0 3 0,0-3 0,0 5 0,0-5 0,0 3 0,0-3 0,0 0 0,0 4 0,0-4 0,0-1 0,0 5 0,0-9 0,0 9 0,0-9 0,-4 0 0,3-1 0,-3 1 0,4 0 0,0 4 0,0 0 0,0-4 0,0 4 0,0-5 0,0 1 0,0 3 0,0-2 0,0 3 0,0 0 0,0-4 0,0 8 0,0-3 0,0 5 0,0-5 0,-3 3 0,2-3 0,-3 0 0,4-5 0,-3-1 0,2 1 0,-3 0 0,4 9 0,0-9 0,-4 4 0,3-5 0,-3 1 0,0-1 0,3 0 0,-3 0 0,4-5 0,0 4 0,0-4 0,0 6 0,0-1 0,0 0 0,0 5 0,0-4 0,0 4 0,0-5 0,0 1 0,0-1 0,0-8 0,0 6 0,0-6 0,0 13 0,0-4 0,0 4 0,0 0 0,0-3 0,0 7 0,0-3 0,0 4 0,0-3 0,0 2 0,0-3 0,0 4 0,0 1 0,0 0 0,0-1 0,0 1 0,0-1 0,0 1 0,0-1 0,0 1 0,0-1 0,0-3 0,0-2 0,0 1 0,0-5 0,0 4 0,0-13 0,0 6 0,0-6 0,0 9 0,0-1 0,0 0 0,0-5 0,0 4 0,0-9 0,0 9 0,0-10 0,0 10 0,0-9 0,0 3 0,0 1 0,0 1 0,0 0 0,0 3 0,0-3 0,0 6 0,0-1 0,0 5 0,0-4 0,0 4 0,0 0 0,0 1 0,0 0 0,0 3 0,0-3 0,0 5 0,0-1 0,0 1 0,0-1 0,0 1 0,0-9 0,0 7 0,0-7 0,0 4 0,0 3 0,0-3 0,0 5 0,0-1 0,0 1 0,0-1 0,0 1 0,0 0 0,0-1 0,0 1 0,0-1 0,0 1 0,0-1 0,0 1 0,0-1 0,0 1 0,0 0 0,0-1 0,0 1 0,0-5 0,0 4 0,0-3 0,0 4 0,0-1 0,0 1 0,0 0 0,0-1 0,0 1 0,0 0 0,0-3 0,0-1 0,-3 4 0,-1 1 0,-4 7 0,1 0 0,0 0 0,-1 0 0,1 0 0,3-4 0,-3 3 0,2-3 0,-7 0 0,3-1 0,-3 0 0,4-2 0,0 2 0,-5 0 0,4-2 0,-3 6 0,0-3 0,3 4 0,-4-4 0,5 4 0,0-4 0,-4 4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4 0,-8 2 0,4 3 0,-6-3 0,1 2 0,0-3 0,-1 4 0,-3-3 0,2 2 0,-7-7 0,8 7 0,-4-7 0,5 8 0,0-4 0,0 4 0,-1 1 0,6-5 0,-4 3 0,4-3 0,0 5 0,-4 0 0,3-1 0,1 1 0,-4 0 0,9 0 0,-9-1 0,9 6 0,-4-4 0,0 7 0,4-6 0,-9 1 0,3-3 0,-4-1 0,0 1 0,-1-1 0,-3 0 0,2 0 0,-2-4 0,-1 3 0,4-3 0,-4 4 0,1-4 0,10 4 0,-8-4 0,5 4 0,-5 0 0,-2-4 0,4 3 0,-5-3 0,4 0 0,-8 2 0,3-2 0,-4 0 0,0 2 0,0-6 0,0 7 0,3-3 0,-2 3 0,3 0 0,-4-3 0,0 3 0,0-4 0,0 5 0,0-1 0,0 1 0,4 0 0,-3-5 0,8 5 0,-8-5 0,3 2 0,-4 1 0,0-6 0,0 3 0,0-1 0,0 2 0,0 0 0,-4 2 0,-1-7 0,-3 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5.944"/>
    </inkml:context>
    <inkml:brush xml:id="br0">
      <inkml:brushProperty name="width" value="0.05" units="cm"/>
      <inkml:brushProperty name="height" value="0.05" units="cm"/>
      <inkml:brushProperty name="color" value="#66CC00"/>
    </inkml:brush>
  </inkml:definitions>
  <inkml:trace contextRef="#ctx0" brushRef="#br0">0 0 24575,'20'0'0,"17"6"0,-4 5 0,30 14 0,-15 6 0,22 1 0,-8 8 0,0-7 0,1 2 0,-11-6 0,-6-1 0,2-8 0,-10 6 0,-2-10 0,-6 5 0,-8-6 0,1-1 0,-8-5 0,7 1 0,-13-2 0,3 1 0,-4 0 0,0-1 0,0-3 0,0 2 0,-1-2 0,1-1 0,-3 3 0,2-2 0,-3 0 0,4 2 0,-3-2 0,2 4 0,-3-1 0,4 0 0,-4 1 0,4-1 0,-4-3 0,4 3 0,0-4 0,0 1 0,-4 2 0,3-6 0,-3 3 0,4-4 0,-1 0 0,1 0 0,0 4 0,0-3 0,0 3 0,-1-4 0,-2 3 0,2-2 0,-3 3 0,1 0 0,2-4 0,-3 4 0,3-4 0,-3 4 0,3-3 0,-3 2 0,1 1 0,2-3 0,-6 6 0,6-6 0,-6 6 0,2-6 0,-3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24575,'24'0'0,"3"0"0,31 20 0,-13-15 0,23 36 0,-8-22 0,6 25 0,3-13 0,-8 5 0,-2-7 0,-7 5 0,-3-5 0,-7 4 0,-1-12 0,-7 2 0,4-9 0,-11 9 0,-1-10 0,-3 4 0,-11-6 0,6 0 0,-7-1 0,0 1 0,0-5 0,0-1 0,-5 0 0,4-4 0,-4 4 0,0-1 0,-1 2 0,0 0 0,-4 3 0,3-4 0,1 1 0,-4 3 0,8-8 0,-7 4 0,2-5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7.518"/>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15 0,-39-7 0,44 13 0,-67-6 0,13 2 0,-10 2 0,6-7 0,-8 4 0,1-14 0,-4 16 0,0-7 0,4 4 0,-4 4 0,5-3 0,-5 4 0,4 0 0,-4 0 0,0-1 0,-1-3 0,-5 1 0,-5-7 0,4 4 0,-8-6 0,3 1 0,-4 0 0,0-1 0,0 1 0,0-1 0,-4 1 0,4-1 0,-4 0 0,0 1 0,4-4 0,-8 2 0,8-6 0,-8 6 0,10-2 0,-4 3 0,4 0 0,-2-3 0,0 2 0,0-6 0,0 3 0,0 0 0,-3-4 0,-2 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9.028"/>
    </inkml:context>
    <inkml:brush xml:id="br0">
      <inkml:brushProperty name="width" value="0.05" units="cm"/>
      <inkml:brushProperty name="height" value="0.05" units="cm"/>
      <inkml:brushProperty name="color" value="#66CC00"/>
    </inkml:brush>
  </inkml:definitions>
  <inkml:trace contextRef="#ctx0" brushRef="#br0">0 1 24575,'46'0'0,"9"0"0,20 0 0,18 20-1383,-38-9 1,3 4 1382,4 6 0,0 4 0,0-2 0,0 0 297,-3-1 0,-5 0-297,14 7 0,-19-8 0,-3-1 0,0 0 520,20 12-520,-26-19 0,-22 8 0,1-18 1416,-7 12-1416,0-14 235,-6 7-235,5 1 0,-6-3 0,3 6 0,0-7 0,0 3 0,0 1 0,0-1 0,-3 1 0,2-1 0,-3 1 0,4-1 0,-3 0 0,2 1 0,-3-1 0,4 1 0,0-1 0,0 1 0,4 4 0,-2-4 0,2 4 0,-4-4 0,0-1 0,0 1 0,0-1 0,0-3 0,-7-1 0,-6-4 0,-9-9 0,-36-5 0,32 2 0,-23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0.587"/>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4 0,19 2 0,-29 4 0,-8 3 0,4-2 0,-9 2 0,2-3 0,-3 3 0,10-3 0,-8 4 0,7 5 0,-3-7 0,1 16 0,8-11 0,-3 8 0,-1-5 0,4 0 0,-4 0 0,0-1 0,4-3 0,-9 2 0,9-7 0,-9 3 0,-1-5 0,-1 0 0,-4 0 0,1 0 0,-2 0 0,-4 0 0,0-5 0,0 4 0,0-3 0,0-1 0,0 4 0,0-7 0,0 6 0,0-2 0,0 0 0,0 2 0,0-2 0,0 0 0,0 2 0,4-2 0,-3 0 0,8 3 0,0 1 0,-3 1 0,6-1 0,-10-1 0,2-4 0,0 5 0,-3-4 0,4 3 0,-5-4 0,0 1 0,3 3 0,-6-4 0,-4-6 0,-23-12 0,11 3 0,-10-5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2.345"/>
    </inkml:context>
    <inkml:brush xml:id="br0">
      <inkml:brushProperty name="width" value="0.05" units="cm"/>
      <inkml:brushProperty name="height" value="0.05" units="cm"/>
      <inkml:brushProperty name="color" value="#66CC00"/>
    </inkml:brush>
  </inkml:definitions>
  <inkml:trace contextRef="#ctx0" brushRef="#br0">0 0 24575,'21'0'0,"-7"0"0,12 0 0,0 0 0,4 9 0,11-2 0,3 17 0,-6-6 0,4 3 0,-7-6 0,-9-1 0,13-2 0,-7 7 0,4-2 0,5 5 0,-11-1 0,11-4 0,-4 3 0,-1-3 0,-1 0 0,-6 2 0,0-8 0,0 9 0,-5-9 0,-1 3 0,-5-4 0,0-1 0,-5 0 0,-1 0 0,1 0 0,-4-1 0,3 1 0,0 3 0,-4-2 0,4 2 0,-4-4 0,-4 1 0,4-1 0,-4 1 0,4-1 0,0 0 0,0 1 0,0-1 0,0 1 0,0-4 0,0 2 0,0-2 0,0-1 0,0 4 0,0-3 0,4 3 0,-3 1 0,8 0 0,-8 0 0,7 0 0,-7-1 0,2-3 0,-3 2 0,0-6 0,-10-4 0,4 2 0,-8-6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4.151"/>
    </inkml:context>
    <inkml:brush xml:id="br0">
      <inkml:brushProperty name="width" value="0.05" units="cm"/>
      <inkml:brushProperty name="height" value="0.05" units="cm"/>
      <inkml:brushProperty name="color" value="#66CC00"/>
    </inkml:brush>
  </inkml:definitions>
  <inkml:trace contextRef="#ctx0" brushRef="#br0">0 5 24575,'21'0'0,"5"0"0,-2 0 0,7 0 0,-12 0 0,15-5 0,-9 9 0,1-4 0,7 5 0,-17 3 0,8-3 0,-2 4 0,-12 0 0,12 1 0,-9-1 0,5-4 0,0 3 0,-1 2 0,1-4 0,0 6 0,-1-2 0,-3 0 0,-2 3 0,0-4 0,-2-1 0,2 1 0,-4-4 0,0 2 0,0-2 0,0 0 0,0 2 0,0-2 0,0 3 0,0 1 0,4-1 0,-2 6 0,2-4 0,1 3 0,-4-4 0,3-1 0,-4 1 0,0-1 0,-3 0 0,1-3 0,-2 2 0,4-2 0,0-1 0,0 3 0,0-2 0,0 4 0,0-5 0,0 0 0,0 0 0,0-3 0,0 2 0,0-3 0,-4 4 0,-4-3 0,0 2 0,-4-3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37 1 24575,'0'23'0,"0"7"0,0-3 0,0 13 0,0-5 0,0 15 0,0-6 0,0 24 0,0-22 0,0 22 0,0-6 0,0-8 0,0 14 0,0-31 0,0 11 0,0-21 0,0 6 0,0-8 0,0-6 0,0-1 0,0-6 0,0-1 0,0 0 0,0 1 0,0-1 0,0 0 0,0 0 0,0 6 0,0-4 0,0 11 0,0-11 0,0 11 0,0-5 0,0 6 0,0 1 0,0-7 0,0 5 0,0-5 0,0 0 0,0-1 0,0-7 0,0 1 0,0-1 0,0 1 0,0-1 0,0 1 0,0-1 0,0 0 0,0 1 0,0-1 0,0 1 0,0 4 0,0-3 0,0 4 0,0-6 0,0 1 0,0-1 0,0 0 0,0 1 0,0-1 0,0 0 0,0 0 0,0 0 0,0 1 0,0-1 0,0 0 0,0 0 0,0 1 0,0-1 0,0 1 0,0-1 0,0 0 0,0 0 0,0 1 0,0-1 0,0 0 0,0 1 0,0-1 0,0 1 0,0-1 0,0 0 0,-11 1 0,8 0 0,-9 0 0,12-1 0,0 1 0,0-1 0,0 1 0,0-1 0,0 1 0,0-1 0,0 0 0,0 1 0,0-1 0,0 0 0,0 1 0,-5-1 0,4 1 0,-4-1 0,5 1 0,0-1 0,0 1 0,0-1 0,0 1 0,0-1 0,0 0 0,0 1 0,0-1 0,0 1 0,0-1 0,0 1 0,0-1 0,0 1 0,0-1 0,0 7 0,0-5 0,0 4 0,0 1 0,0-5 0,0 5 0,0-1 0,0-4 0,0 5 0,0 0 0,0-5 0,0 4 0,0-5 0,0-1 0,0 1 0,0 5 0,0-4 0,0 5 0,0-7 0,0 1 0,0-1 0,0 7 0,0-5 0,0 5 0,0-7 0,0 0 0,0 1 0,0-1 0,0 1 0,0-1 0,0 1 0,0 4 0,0-3 0,0 4 0,0-6 0,0 0 0,0 1 0,0-1 0,0 1 0,0-1 0,0 7 0,0-5 0,0 5 0,0-7 0,0 1 0,0-1 0,0 0 0,0 1 0,0-1 0,0 7 0,0-5 0,0 5 0,0-7 0,0 1 0,0-1 0,0 0 0,0 7 0,0-5 0,0 11 0,0-11 0,0 11 0,0-11 0,0 11 0,0-11 0,0 10 0,0-10 0,0 11 0,0-11 0,0 11 0,0-5 0,0 0 0,0 5 0,0-11 0,0 11 0,0-11 0,0 11 0,0-11 0,0 5 0,0-1 0,0-4 0,0 11 0,0-5 0,0 12 0,0-11 0,0 9 0,0-16 0,0 11 0,0-11 0,0 4 0,0 1 0,0-5 0,0 5 0,0-7 0,0 7 0,0-5 0,0 5 0,0-7 0,0 0 0,0 1 0,0-1 0,0 1 0,0-1 0,0 0 0,0 0 0,0 0 0,0 0 0,0 0 0,0 1 0,0-1 0,0 0 0,0-1 0,0 1 0,0-1 0,5 1 0,1-5 0,4-1 0,1-5 0,0 0 0,1 0 0,-1 0 0,0 0 0,1 0 0,-1-5 0,1 4 0,-1-4 0,1 5 0,-1 0 0,0 0 0,1 0 0,-1 0 0,1 0 0,-1 0 0,0 0 0,1 0 0,-1 0 0,1 0 0,-1 0 0,0 0 0,0 0 0,1-5 0,-1 4 0,0-4 0,0 5 0,1 0 0,-1 0 0,0 0 0,0 0 0,0 0 0,1 0 0,-1 0 0,0 0 0,0 0 0,0 0 0,0 0 0,0 0 0,1 0 0,-1 0 0,0 0 0,0 0 0,1 0 0,-1 0 0,0 0 0,1 0 0,-1 0 0,0 0 0,1 0 0,-1 0 0,7 0 0,-5 0 0,11 0 0,-11 0 0,4 0 0,-5 0 0,5 0 0,-4 0 0,5 0 0,-6 0 0,-1 0 0,0 0 0,1 0 0,-1 0 0,1 0 0,-1 0 0,1 0 0,-1 0 0,1 0 0,-1 0 0,1 0 0,-1 0 0,0 0 0,0 0 0,0 0 0,1 0 0,-1 0 0,1 0 0,-1 0 0,0 0 0,1 0 0,-1 0 0,0 0 0,0 0 0,0 0 0,0 0 0,1 0 0,-1 0 0,0 0 0,1 0 0,-1 0 0,1 0 0,-1 0 0,0 0 0,1 0 0,-1 0 0,1 0 0,-1 0 0,1 0 0,5 0 0,-4 0 0,11 0 0,-11 0 0,11 0 0,-11 0 0,5 0 0,-7 0 0,1 0 0,-1 0 0,0 0 0,-5-9 0,-6 6 0,-1-11 0,-4 8 0,5-5 0,-5 5 0,3-4 0,-3 4 0,0-6 0,4 1 0,-4-1 0,0 6 0,3-4 0,-3 3 0,0-4 0,4-1 0,-4 1 0,0-1 0,3 1 0,-3 0 0,0-1 0,4 1 0,-4-1 0,0 1 0,4-1 0,-5 1 0,6 0 0,-5-1 0,4 1 0,-4 0 0,0-1 0,4 1 0,-5 0 0,6-1 0,0 1 0,-5-1 0,4 1 0,-4 0 0,5-7 0,0 5 0,0-5 0,0 7 0,0-1 0,0 1 0,0-7 0,0 5 0,0-4 0,0-1 0,0 5 0,0-11 0,0 11 0,0-5 0,0 1 0,0 4 0,0-5 0,0 1 0,0 4 0,0-11 0,0 11 0,0-5 0,0 0 0,0 5 0,0-10 0,0 10 0,0-11 0,0 11 0,0-5 0,0 0 0,0 5 0,0-4 0,0 5 0,0 1 0,0-1 0,0 1 0,0 0 0,0-1 0,0 1 0,5 0 0,-4 0 0,4 0 0,-5 0 0,0 0 0,0 0 0,0 0 0,0 0 0,0 0 0,0-1 0,0 1 0,0 0 0,0 0 0,0-1 0,0 1 0,0-1 0,0 1 0,6-7 0,-5 5 0,5-4 0,-6-1 0,0 5 0,0-11 0,5 5 0,-3-7 0,3 1 0,-5 0 0,6-1 0,-5 1 0,5 0 0,-6-1 0,0 1 0,0-1 0,6 1 0,-5 0 0,5-1 0,-6 1 0,0 0 0,0-1 0,0 7 0,5-5 0,-3 5 0,3 0 0,-5-5 0,0 11 0,0-5 0,0-4 0,0 7 0,0-7 0,0 4 0,0 5 0,0-5 0,0 7 0,0-7 0,0 5 0,0-4 0,0 5 0,0 1 0,0-7 0,0 5 0,0-5 0,0 7 0,0-1 0,0 1 0,0 0 0,0-1 0,0-4 0,0 3 0,0-4 0,0 0 0,0 4 0,0-5 0,0 7 0,0-1 0,0-6 0,0 5 0,0-4 0,0 5 0,0-5 0,0 4 0,0-5 0,-5 7 0,4-1 0,-4-5 0,0 4 0,4-5 0,-5 0 0,1 5 0,4-4 0,-4-1 0,5 5 0,0-5 0,-6 1 0,5 4 0,-5-11 0,6 11 0,0-5 0,0 7 0,0-1 0,0 1 0,0-1 0,0 1 0,0 0 0,0 1 0,0-1 0,0 0 0,0 0 0,0-7 0,0-1 0,0-6 0,0-8 0,0 6 0,0-6 0,0 8 0,0-1 0,0 7 0,0-5 0,0 11 0,0-4 0,0 5 0,0 1 0,0 0 0,0 0 0,0-1 0,0 1 0,0 0 0,0-1 0,0 1 0,0-1 0,0-5 0,0 4 0,0-5 0,0 1 0,0 4 0,0-5 0,0 0 0,0 5 0,0-11 0,0 5 0,0 0 0,0-5 0,0 11 0,0-4 0,0-1 0,0 5 0,0-5 0,0 7 0,0-1 0,0-5 0,-5 4 0,4-5 0,-4 7 0,5-1 0,0 1 0,0-1 0,0 1 0,0 0 0,0 0 0,0 0 0,0 1 0,0-1 0,5 0 0,-4-6 0,9 4 0,-9-4 0,9 5 0,-8 1 0,3-1 0,-1 1 0,-2 0 0,-2 5 0,-6 1 0,-4 5 0,-1 0 0,0 0 0,0 0 0,-1 0 0,1 0 0,0 0 0,-1 0 0,1 0 0,0 5 0,-1-4 0,1 4 0,5 0 0,-4-3 0,3 3 0,1 0 0,-4-4 0,4 9 0,-5-9 0,0 4 0,0-5 0,1 0 0,-1 0 0,0 0 0,0 0 0,0 0 0,0 0 0,-1 0 0,1 0 0,0 0 0,-1 0 0,-6 0 0,5 0 0,-4 0 0,5 0 0,-5 0 0,-3 0 0,1 0 0,-5 0 0,11 0 0,-10 0 0,10 0 0,-11 0 0,11 0 0,-5 0 0,1 0 0,4 0 0,-5 0 0,6 0 0,1 0 0,-1 0 0,1 0 0,0 0 0,-1 0 0,1 0 0,-1 0 0,1 0 0,-1 0 0,1 0 0,0 0 0,0 0 0,-1 0 0,1 0 0,-7 0 0,5 0 0,-5 0 0,1 0 0,4 0 0,-5 0 0,7 0 0,-1 0 0,1 0 0,-1 0 0,1 0 0,5-5 0,-4 4 0,4-4 0,-4 5 0,-1 0 0,0 0 0,-7 0 0,5 0 0,-5 0 0,7 0 0,0 0 0,-1 0 0,1 0 0,0 0 0,1 0 0,-1 0 0,0 0 0,0 0 0,-1 0 0,1 0 0,-1 0 0,1 0 0,0 0 0,0 0 0,10 0 0,8 0 0,5 6 0,11-5 0,-4 10 0,0-5 0,5 1 0,-11 3 0,11-3 0,-11 0 0,11 4 0,-11-5 0,4 1 0,-5 3 0,5-8 0,-4 8 0,5-4 0,-7 1 0,1 3 0,-1-9 0,7 10 0,-5-5 0,11 1 0,-11 3 0,11-3 0,-11 5 0,10-5 0,-10 3 0,11-3 0,-11-1 0,5 5 0,-7-10 0,7 10 0,-5-4 0,4 0 0,-5 3 0,-1-9 0,7 10 0,-5-10 0,5 10 0,-7-10 0,1 9 0,-1-8 0,1 8 0,-1-9 0,0 4 0,1 0 0,-1-3 0,1 8 0,-1-4 0,0 0 0,0 4 0,1-9 0,-1 4 0,-5 0 0,4-4 0,-4 9 0,6-9 0,-2 4 0,1 0 0,0-4 0,1 9 0,-1-8 0,0 3 0,-4 0 0,3-4 0,-4 9 0,5-9 0,0 9 0,0-9 0,-5 9 0,4-9 0,-3 4 0,-1 1 0,4-5 0,-3 4 0,-1 0 0,4-4 0,-4 9 0,5-9 0,0 9 0,0-9 0,0 9 0,0-9 0,0 8 0,0-7 0,0 3 0,-5 0 0,4-4 0,-9 9 0,9-9 0,-9 9 0,8-9 0,-3 3 0,0 1 0,4-3 0,-4 8 0,0-9 0,-1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8 24575,'29'0'0,"6"0"0,-1 0 0,8 0 0,8-7 0,-6 12 0,6-11 0,-8 19 0,8 2 0,-13 0 0,4 11 0,-9-17 0,3 14 0,-1-14 0,6 17 0,-13-12 0,6 6 0,-8-2 0,1-4 0,-1 5 0,0-1 0,1-4 0,-1 4 0,1 1 0,-1-5 0,8 5 0,-6-1 0,13-3 0,-13 4 0,6 0 0,-8-5 0,0 4 0,1-5 0,-7-1 0,-1 0 0,-7-1 0,0 1 0,1-1 0,-15-9 0,5 1 0,-11-7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24575,'11'0'0,"13"0"0,-2 0 0,17 0 0,-11 0 0,4 6 0,-6-4 0,-1 9 0,12 1 0,-9 8 0,2-6 0,-6 3 0,-5-4 0,7 1 0,-7 4 0,5-6 0,-11 0 0,4 0 0,-5-1 0,5 1 0,-4 0 0,11 0 0,-11 0 0,11 1 0,-5-1 0,1 6 0,11-3 0,-15 3 0,15 0 0,-12-4 0,6 4 0,1 1 0,-7-6 0,5 11 0,-5-10 0,1 9 0,4-8 0,-10 9 0,10-10 0,-11 3 0,5-5 0,-7 0 0,1-1 0,-1 1 0,1-1 0,-1 1 0,1-1 0,-1-4 0,0 3 0,0-9 0,-5 9 0,4-9 0,-3 10 0,4-10 0,1 9 0,-1-9 0,0 10 0,0-10 0,-5 9 0,-1-9 0,-5 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24575,'24'0'0,"4"0"0,22 0 0,2 6 0,1-4 0,5 18 0,-3 5 0,15-6 0,-13 16 0,3-20 0,-19 7 0,1 4 0,0-11 0,-14 4 0,-3-6 0,-7-1 0,-5 0 0,11 0 0,-11 0 0,4 0 0,-5-1 0,-1 1 0,1-1 0,-1 1 0,0-1 0,1 1 0,-1-1 0,7 1 0,-5 0 0,5 6 0,0 1 0,-4 0 0,9 5 0,-10-11 0,5 5 0,0-1 0,-5-4 0,4 5 0,-5-7 0,-1 1 0,1-1 0,-1 1 0,1-6 0,-6 4 0,4-8 0,-9 7 0,9-7 0,-4 3 0,0-1 0,4-3 0,-9 4 0,4-5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24575,'24'0'0,"4"0"0,32 22 0,-14-17 0,24 39 0,-8-24 0,6 27 0,2-13 0,-7 5 0,-2-9 0,-7 7 0,-4-6 0,-6 4 0,-3-13 0,-6 3 0,5-9 0,-13 8 0,-1-10 0,-2 4 0,-11-7 0,5 1 0,-7 0 0,1-1 0,-1-4 0,1-2 0,-6 0 0,4-4 0,-4 4 0,1 0 0,-3 1 0,1 1 0,-4 2 0,4-3 0,0 0 0,-4 4 0,9-9 0,-9 4 0,3-5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24575,'24'0'0,"-4"0"0,18 0 0,4 0 0,11 20 0,-2-9 0,11 31 0,-11-25 0,12 26 0,14-8 0,-11-2 0,-4 3 0,-15-22 0,-21 4 0,6-6 0,-8 0 0,1 0 0,-6-1 0,-2 0 0,-1 0 0,-4 0 0,5-5 0,-6 3 0,0-8 0,-1 8 0,1-7 0,0 7 0,0-3 0,0-1 0,0 0 0,-5 0 0,4-4 0,-9 8 0,9-7 0,-4 7 0,4-4 0,1 1 0,-5 3 0,4-8 0,-4 4 0,5 0 0,0-4 0,0 3 0,0 1 0,0-4 0,0 4 0,-5 0 0,4-4 0,-4 4 0,0-1 0,4-2 0,-9 2 0,4-4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24575,'24'0'0,"-3"0"0,19 0 0,3 0 0,11 22 0,-1-11 0,10 35 0,-11-28 0,13 27 0,15-7 0,-13-3 0,-3 4 0,-16-23 0,-21 2 0,6-5 0,-8 0 0,1 0 0,-7-1 0,-2 0 0,0-1 0,-4 1 0,3-6 0,-4 4 0,-1-8 0,0 8 0,0-9 0,0 9 0,1-4 0,-1 0 0,0-1 0,-5 0 0,5-4 0,-10 9 0,9-8 0,-4 8 0,5-4 0,0 0 0,-5 3 0,4-7 0,-4 3 0,6 0 0,-1-4 0,0 4 0,0 0 0,0-4 0,1 4 0,-6 0 0,4-4 0,-3 5 0,-1-1 0,4-4 0,-8 4 0,3-5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24575,'24'0'0,"15"0"0,5 0 0,9 12 0,-11 4 0,-7 5 0,5 5 0,-6-5 0,8 7 0,4 10 0,-11-15 0,-4 13 0,-7-22 0,-10 4 0,9-6 0,-10 0 0,5 0 0,-6-1 0,-1 1 0,0-1 0,1-5 0,-1 5 0,1-5 0,-1 5 0,0-5 0,1 4 0,-1-4 0,0 1 0,0-2 0,-4 0 0,3-4 0,-4 9 0,5-4 0,1 1 0,-1 2 0,0-7 0,1 8 0,-1-4 0,1 6 0,-1-1 0,1-4 0,-1 3 0,1-9 0,-1 9 0,1-9 0,-1 5 0,-5-1 0,5-4 0,-5 4 0,4 0 0,1-4 0,0 4 0,-5-1 0,3-2 0,-3 2 0,0 1 0,4-4 0,-4 9 0,4-4 0,1 5 0,0-5 0,0-2 0,-5 1 0,-1-3 0,-5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38 1 24575,'0'23'0,"0"8"0,0-3 0,0 13 0,0-6 0,0 16 0,0-6 0,0 25 0,0-23 0,0 22 0,0-6 0,0-7 0,0 14 0,0-33 0,0 12 0,0-21 0,0 6 0,0-8 0,0-7 0,0-1 0,0-6 0,0 0 0,0-1 0,0 1 0,0-1 0,0 0 0,0 0 0,0 7 0,0-4 0,0 10 0,0-11 0,0 12 0,0-6 0,0 7 0,0 0 0,0-6 0,0 4 0,0-4 0,0-1 0,0-1 0,0-6 0,0 0 0,0-1 0,0 1 0,0 0 0,0-1 0,0 1 0,0 0 0,0 0 0,0-1 0,0 1 0,0 5 0,0-4 0,0 4 0,0-5 0,0-1 0,0 1 0,0-1 0,0 1 0,0-1 0,0 1 0,0-1 0,0 1 0,0-1 0,0 1 0,0-1 0,0 1 0,0-1 0,0 1 0,0 0 0,0-1 0,0 1 0,0-1 0,0 1 0,0-1 0,0 1 0,0-1 0,0 1 0,0 0 0,0 0 0,0-1 0,-12 2 0,9-2 0,-8 2 0,11-2 0,0 1 0,0 0 0,0 0 0,0-1 0,0 1 0,0-1 0,0 1 0,0-1 0,0 1 0,0 0 0,0 0 0,-5-1 0,3 1 0,-3 0 0,5-1 0,0 1 0,0 0 0,0 0 0,0-1 0,0 1 0,0 0 0,0-1 0,0 1 0,0 0 0,0-1 0,0 1 0,0 0 0,0 0 0,0-1 0,0 7 0,0-4 0,0 4 0,0 0 0,0-5 0,0 5 0,0 0 0,0-5 0,0 5 0,0 0 0,0-4 0,0 4 0,0-7 0,0 1 0,0 0 0,0 6 0,0-5 0,0 5 0,0-6 0,0 0 0,0-1 0,0 7 0,0-4 0,0 4 0,0-7 0,0 1 0,0 0 0,0-1 0,0 1 0,0 0 0,0 0 0,0 4 0,0-3 0,0 4 0,0-5 0,0 0 0,0-1 0,0 1 0,0 0 0,0 0 0,0 6 0,0-5 0,0 5 0,0-6 0,0-1 0,0 1 0,0 0 0,0-1 0,0 1 0,0 6 0,0-4 0,0 4 0,0-7 0,0 1 0,0 0 0,0-1 0,0 7 0,0-4 0,0 10 0,0-11 0,0 12 0,0-12 0,0 11 0,0-10 0,0 10 0,0-11 0,0 12 0,0-12 0,0 11 0,0-4 0,0-1 0,0 6 0,0-12 0,0 11 0,0-10 0,0 10 0,0-11 0,0 5 0,0 0 0,0-4 0,0 10 0,0-4 0,0 11 0,0-10 0,0 8 0,0-16 0,0 12 0,0-12 0,0 5 0,0 0 0,0-5 0,0 5 0,0-6 0,0 6 0,0-5 0,0 6 0,0-8 0,0 1 0,0 0 0,0-1 0,0 1 0,0-1 0,0 0 0,0 1 0,0-1 0,0 0 0,0 1 0,0 0 0,0-1 0,0 0 0,0 0 0,0 0 0,0 0 0,5 0 0,1-5 0,5-1 0,0-5 0,0 0 0,1 0 0,-1 0 0,1 0 0,0 0 0,-1-6 0,1 5 0,0-4 0,0 5 0,-1 0 0,1 0 0,0 0 0,-1 0 0,1 0 0,-1 0 0,1 0 0,0 0 0,-1 0 0,1 0 0,-1 0 0,1 0 0,0 0 0,-1-5 0,1 4 0,-1-4 0,0 5 0,1 0 0,-1 0 0,1 0 0,-1 0 0,1 0 0,-1 0 0,1 0 0,-1 0 0,0 0 0,1 0 0,-1 0 0,1 0 0,-1 0 0,1 0 0,-1 0 0,1 0 0,-1 0 0,1 0 0,-1 0 0,1 0 0,-1 0 0,1 0 0,0 0 0,-1 0 0,7 0 0,-4 0 0,10 0 0,-11 0 0,5 0 0,-6 0 0,6 0 0,-5 0 0,5 0 0,-6 0 0,0 0 0,-1 0 0,1 0 0,0 0 0,0 0 0,-1 0 0,1 0 0,0 0 0,-1 0 0,1 0 0,0 0 0,-1 0 0,1 0 0,-1 0 0,1 0 0,-1 0 0,1 0 0,0 0 0,-1 0 0,1 0 0,-1 0 0,1 0 0,-1 0 0,1 0 0,-1 0 0,0 0 0,1 0 0,-1 0 0,1 0 0,0 0 0,-1 0 0,1 0 0,0 0 0,-1 0 0,1 0 0,0 0 0,0 0 0,-1 0 0,1 0 0,6 0 0,-5 0 0,12 0 0,-12 0 0,11 0 0,-10 0 0,4 0 0,-7 0 0,1 0 0,0 0 0,-1 0 0,-5-9 0,-6 6 0,-1-11 0,-5 8 0,6-6 0,-5 6 0,4-4 0,-4 3 0,0-4 0,3-1 0,-3 0 0,0 6 0,4-5 0,-5 5 0,1-6 0,4 0 0,-4 1 0,-1-1 0,5 0 0,-4 0 0,0 1 0,3-1 0,-3 0 0,0 1 0,4-1 0,-4 1 0,5-1 0,-6 0 0,5 1 0,-4-1 0,0 1 0,3-1 0,-3 0 0,5 1 0,0-1 0,-5 0 0,4 1 0,-5-1 0,6-6 0,0 5 0,0-5 0,0 6 0,0 0 0,0 0 0,0-6 0,0 5 0,0-5 0,0 0 0,0 5 0,0-12 0,0 12 0,0-5 0,0 0 0,0 5 0,0-5 0,0 0 0,0 4 0,0-10 0,0 11 0,0-5 0,0 0 0,0 5 0,0-12 0,0 12 0,0-11 0,0 10 0,0-4 0,0 0 0,0 5 0,0-5 0,0 6 0,0 0 0,0 1 0,0-1 0,0 1 0,0-1 0,0 1 0,5-1 0,-3 0 0,2 1 0,-4 0 0,0 0 0,0 0 0,0-1 0,0 1 0,0 0 0,0-1 0,0 1 0,0-1 0,0 1 0,0-1 0,0 0 0,0 1 0,0-1 0,6-6 0,-4 5 0,3-5 0,-5 0 0,0 4 0,0-10 0,6 4 0,-4-6 0,3 0 0,-5 1 0,6-1 0,-4 0 0,3 0 0,-5 0 0,0 0 0,0 0 0,6 0 0,-4 0 0,3 0 0,-5 0 0,0 0 0,0 0 0,0 7 0,6-6 0,-4 6 0,3-1 0,-5-4 0,0 11 0,0-5 0,0-6 0,0 10 0,0-10 0,0 6 0,0 5 0,0-5 0,0 6 0,0-6 0,0 5 0,0-5 0,0 6 0,0 1 0,0-7 0,0 4 0,0-4 0,0 7 0,0-1 0,0 0 0,0 0 0,0 1 0,0-6 0,0 4 0,0-4 0,0-1 0,0 5 0,0-5 0,0 6 0,0 0 0,0-6 0,0 5 0,0-5 0,0 6 0,0-6 0,0 5 0,0-5 0,-5 6 0,4 0 0,-4-6 0,-1 5 0,5-5 0,-4 0 0,0 5 0,3-5 0,-3 0 0,5 4 0,0-4 0,-6 0 0,5 5 0,-5-11 0,6 10 0,0-4 0,0 7 0,0-1 0,0 0 0,0 1 0,0-1 0,0 1 0,0 0 0,0 0 0,0 0 0,0 0 0,0-7 0,0-2 0,0-6 0,0-7 0,0 5 0,0-5 0,0 7 0,0 0 0,0 6 0,0-4 0,0 11 0,0-5 0,0 6 0,0 0 0,0 1 0,0-1 0,0 1 0,0-1 0,0 1 0,0-1 0,0 0 0,0 1 0,0-7 0,0 4 0,0-4 0,0 0 0,0 5 0,0-5 0,0 0 0,0 5 0,0-12 0,0 6 0,0-1 0,0-4 0,0 10 0,0-4 0,0 0 0,0 5 0,0-5 0,0 6 0,0 1 0,0-7 0,-5 4 0,4-4 0,-4 7 0,5-1 0,0 0 0,0 0 0,0 1 0,0-1 0,0 1 0,0 0 0,0 1 0,0-1 0,4 0 0,-2-7 0,8 5 0,-9-5 0,10 6 0,-10 1 0,4-1 0,0 1 0,-4-1 0,-1 6 0,-5 1 0,-6 5 0,0 0 0,-1 0 0,1 0 0,0 0 0,-1 0 0,1 0 0,-1 0 0,0 0 0,1 5 0,-1-3 0,1 2 0,4 2 0,-3-5 0,3 4 0,1 0 0,-4-3 0,3 8 0,-4-9 0,0 4 0,0-5 0,0 0 0,0 0 0,0 0 0,0 0 0,-1 0 0,1 0 0,-1 0 0,1 0 0,-1 0 0,0 0 0,-6 0 0,5 0 0,-5 0 0,6 0 0,-6 0 0,-1 0 0,-1 0 0,-4 0 0,10 0 0,-10 0 0,11 0 0,-12 0 0,12 0 0,-5 0 0,0 0 0,5 0 0,-5 0 0,6 0 0,0 0 0,1 0 0,-1 0 0,0 0 0,1 0 0,-1 0 0,0 0 0,0 0 0,1 0 0,-1 0 0,1 0 0,-1 0 0,1 0 0,-1 0 0,-6 0 0,5 0 0,-6 0 0,1 0 0,5 0 0,-5 0 0,6 0 0,1 0 0,-1 0 0,0 0 0,1 0 0,5-5 0,-4 4 0,4-4 0,-5 5 0,0 0 0,-1 0 0,-6 0 0,5 0 0,-5 0 0,6 0 0,1 0 0,-1 0 0,1 0 0,-1 0 0,2 0 0,-1 0 0,0 0 0,-1 0 0,1 0 0,-1 0 0,0 0 0,1 0 0,-1 0 0,1 0 0,10 0 0,8 0 0,5 5 0,12-3 0,-5 9 0,1-5 0,4 1 0,-11 4 0,12-4 0,-12 0 0,11 4 0,-10-4 0,4 0 0,-7 3 0,7-9 0,-4 10 0,4-5 0,-7 1 0,1 3 0,0-8 0,6 9 0,-5-5 0,11 1 0,-10 4 0,10-4 0,-11 5 0,12-5 0,-12 3 0,11-3 0,-10 0 0,4 4 0,-7-10 0,7 10 0,-4-4 0,4 0 0,-7 3 0,1-9 0,6 10 0,-5-9 0,5 9 0,-6-10 0,0 9 0,-1-8 0,1 8 0,0-9 0,0 5 0,-1-1 0,1-4 0,0 10 0,-1-5 0,1 0 0,-1 4 0,1-9 0,-1 4 0,-4 1 0,3-5 0,-4 9 0,5-9 0,0 4 0,1 0 0,-1-4 0,0 10 0,1-10 0,0 4 0,-6 1 0,4-5 0,-3 9 0,4-9 0,1 9 0,-1-9 0,-5 9 0,4-8 0,-3 3 0,-1 0 0,5-4 0,-5 5 0,1-1 0,3-4 0,-4 9 0,5-8 0,0 7 0,1-8 0,-1 9 0,0-9 0,0 9 0,1-8 0,-1 2 0,-4 2 0,2-5 0,-7 9 0,7-9 0,-8 9 0,9-9 0,-4 4 0,0 0 0,5-4 0,-5 10 0,0-10 0,-1 4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8 24575,'29'0'0,"7"0"0,-1 0 0,8 0 0,8-7 0,-6 12 0,6-11 0,-8 19 0,8 2 0,-13 1 0,4 11 0,-9-19 0,2 16 0,0-15 0,6 18 0,-13-12 0,5 5 0,-7-2 0,0-3 0,0 3 0,0 1 0,0-4 0,0 3 0,0 1 0,0-5 0,7 6 0,-5-1 0,13-4 0,-13 4 0,5 0 0,-7-4 0,0 3 0,0-5 0,-7 0 0,-1-1 0,-6 0 0,0-1 0,-1 1 0,-14-10 0,6 1 0,-13-7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24575,'11'0'0,"14"0"0,-3 0 0,19 0 0,-14 0 0,7 6 0,-8-4 0,0 9 0,11 2 0,-8 7 0,2-5 0,-7 2 0,-4-4 0,6 1 0,-7 5 0,6-7 0,-12 0 0,5 0 0,-6 0 0,6 0 0,-5 0 0,11 1 0,-10-1 0,10 1 0,-4-1 0,0 7 0,12-4 0,-17 3 0,17 1 0,-12-5 0,6 5 0,0 0 0,-7-6 0,6 12 0,-6-11 0,1 10 0,5-9 0,-11 9 0,11-10 0,-11 5 0,4-7 0,-7 0 0,1-1 0,0 1 0,0 0 0,-1-1 0,1 1 0,-1-5 0,1 3 0,-1-9 0,-4 10 0,3-10 0,-4 9 0,6-8 0,0 8 0,-1-9 0,1 10 0,-1-10 0,-5 9 0,-1-9 0,-5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24575,'25'0'0,"3"0"0,23 0 0,3 7 0,-1-6 0,7 20 0,-4 5 0,16-7 0,-14 16 0,3-19 0,-19 6 0,1 5 0,0-11 0,-14 3 0,-4-6 0,-7-1 0,-5 0 0,12 1 0,-12-1 0,5 0 0,-6 0 0,-1-1 0,1 1 0,0 0 0,0-1 0,-1 1 0,1 0 0,6 0 0,-5 0 0,6 7 0,-1 0 0,-4 1 0,10 4 0,-10-11 0,4 5 0,0 0 0,-5-4 0,5 4 0,-6-7 0,-1 1 0,1 0 0,0 0 0,-1-6 0,-4 4 0,3-8 0,-8 8 0,8-9 0,-4 4 0,0 0 0,4-4 0,-9 4 0,4-5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24575,'25'0'0,"3"0"0,33 22 0,-14-16 0,25 39 0,-8-25 0,4 28 0,5-13 0,-9 4 0,-2-8 0,-7 7 0,-4-6 0,-6 4 0,-2-14 0,-8 4 0,6-11 0,-14 10 0,0-11 0,-2 5 0,-12-7 0,5 0 0,-6 0 0,-1 0 0,1-6 0,0-1 0,-6 0 0,5-3 0,-5 3 0,0 0 0,-1 1 0,0 1 0,-4 2 0,4-3 0,0 1 0,-4 3 0,9-9 0,-9 4 0,4-5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24575,'25'0'0,"-4"0"0,20 0 0,2 0 0,13 22 0,-2-10 0,10 34 0,-10-27 0,13 27 0,14-7 0,-12-3 0,-5 4 0,-14-24 0,-22 2 0,5-4 0,-7-1 0,0 0 0,-7-1 0,-1 1 0,-1-2 0,-4 1 0,4-5 0,-5 3 0,-1-9 0,1 9 0,-1-8 0,1 8 0,-1-4 0,1 0 0,-1-1 0,-4 1 0,3-5 0,-9 9 0,9-8 0,-3 8 0,4-4 0,0 0 0,-5 4 0,5-9 0,-5 4 0,5 0 0,1-3 0,-1 3 0,1 0 0,-1-4 0,1 4 0,-5 0 0,3-3 0,-4 3 0,1 0 0,3-4 0,-8 5 0,3-6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24575,'24'0'0,"16"0"0,6 0 0,8 12 0,-11 4 0,-8 6 0,6 4 0,-6-4 0,8 6 0,3 11 0,-9-15 0,-6 13 0,-6-23 0,-11 4 0,10-5 0,-11-1 0,5 0 0,-6 0 0,0-1 0,-1 1 0,1-5 0,0 3 0,0-3 0,-1 4 0,1-5 0,-1 5 0,0-5 0,1 0 0,0-1 0,-6 0 0,4-3 0,-3 8 0,4-4 0,1 1 0,-1 3 0,1-9 0,0 10 0,0-5 0,-1 6 0,1 0 0,0-6 0,-1 4 0,1-8 0,0 8 0,0-9 0,-1 5 0,-4-1 0,3-4 0,-4 4 0,5 0 0,0-4 0,0 4 0,-5 0 0,4-4 0,-4 4 0,0 0 0,4-4 0,-4 9 0,5-4 0,0 5 0,0-5 0,0-1 0,-5 0 0,-1-3 0,-5 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38 1 24575,'0'27'0,"0"9"0,0-5 0,0 16 0,0-6 0,0 17 0,0-6 0,0 28 0,0-26 0,0 26 0,0-8 0,0-8 0,0 16 0,0-37 0,0 13 0,0-24 0,0 6 0,0-8 0,0-7 0,0-3 0,0-6 0,0-1 0,0 1 0,0-1 0,0-1 0,0 1 0,0 0 0,0 8 0,0-6 0,0 13 0,0-13 0,0 13 0,0-5 0,0 7 0,0-1 0,0-6 0,0 5 0,0-6 0,0 1 0,0-3 0,0-6 0,0-1 0,0 1 0,0-1 0,0 1 0,0-1 0,0 1 0,0-1 0,0 0 0,0 1 0,0-1 0,0 7 0,0-5 0,0 4 0,0-6 0,0 1 0,0-1 0,0 0 0,0 1 0,0-1 0,0 0 0,0 0 0,0 0 0,0 1 0,0-2 0,0 2 0,0-1 0,0 0 0,0 1 0,0-1 0,0 0 0,0 1 0,0-1 0,0 0 0,0 0 0,0 1 0,0-1 0,0 0 0,0 1 0,0-1 0,0 1 0,-12 0 0,9-1 0,-8 1 0,11 0 0,0-1 0,0 1 0,0-1 0,0 1 0,0-1 0,0 0 0,0 0 0,0 1 0,0-1 0,0 0 0,0 1 0,-5-1 0,3 1 0,-3-1 0,5 1 0,0-1 0,0 1 0,0-1 0,0 0 0,0 1 0,0-1 0,0 1 0,0-1 0,0 1 0,0-1 0,0 0 0,0 1 0,0-1 0,0 1 0,0 6 0,0-4 0,0 4 0,0 1 0,0-6 0,0 6 0,0 0 0,0-6 0,0 6 0,0-1 0,0-4 0,0 4 0,0-6 0,0-1 0,0 1 0,0 6 0,0-5 0,0 6 0,0-7 0,0-1 0,0 0 0,0 8 0,0-6 0,0 6 0,0-7 0,0-1 0,0 0 0,0 1 0,0-1 0,0 1 0,0-1 0,0 7 0,0-6 0,0 6 0,0-7 0,0 1 0,0-1 0,0 1 0,0-1 0,0 0 0,0 8 0,0-6 0,0 6 0,0-7 0,0-1 0,0 0 0,0 1 0,0-1 0,0 1 0,0 6 0,0-4 0,0 4 0,0-6 0,0-1 0,0 1 0,0-1 0,0 8 0,0-6 0,0 13 0,0-13 0,0 13 0,0-13 0,0 13 0,0-12 0,0 12 0,0-13 0,0 13 0,0-13 0,0 13 0,0-6 0,0 1 0,0 5 0,0-13 0,0 13 0,0-13 0,0 13 0,0-12 0,0 4 0,0 1 0,0-6 0,0 13 0,0-5 0,0 12 0,0-11 0,0 10 0,0-19 0,0 13 0,0-12 0,0 4 0,0 1 0,0-6 0,0 6 0,0-8 0,0 8 0,0-6 0,0 6 0,0-8 0,0 1 0,0-1 0,0 1 0,0-1 0,0 0 0,0 0 0,0 0 0,0 0 0,0 0 0,0 0 0,0 0 0,0 1 0,0-2 0,0 1 0,0-1 0,0 1 0,5-1 0,1-5 0,5-1 0,0-6 0,0 0 0,1 0 0,-1 0 0,1 0 0,0 0 0,-1-6 0,1 4 0,0-4 0,0 6 0,-1 0 0,1 0 0,0 0 0,-1 0 0,1 0 0,-1 0 0,1 0 0,0 0 0,-1 0 0,1 0 0,-1 0 0,1 0 0,0 0 0,-1-5 0,1 3 0,-1-3 0,0 5 0,1 0 0,-1 0 0,1 0 0,-1 0 0,1 0 0,-1 0 0,1 0 0,-1 0 0,0 0 0,1 0 0,-1 0 0,1 0 0,-1 0 0,1 0 0,-1 0 0,1 0 0,-1 0 0,1 0 0,-1 0 0,1 0 0,-1 0 0,1 0 0,0 0 0,-1 0 0,7 0 0,-4 0 0,10 0 0,-11 0 0,5 0 0,-6 0 0,6 0 0,-5 0 0,5 0 0,-6 0 0,0 0 0,-1 0 0,1 0 0,0 0 0,0 0 0,-1 0 0,1 0 0,0 0 0,-1 0 0,1 0 0,0 0 0,-1 0 0,1 0 0,-1 0 0,1 0 0,-1 0 0,1 0 0,0 0 0,-1 0 0,1 0 0,-1 0 0,1 0 0,-1 0 0,1 0 0,-1 0 0,0 0 0,1 0 0,-1 0 0,1 0 0,0 0 0,-1 0 0,1 0 0,0 0 0,-1 0 0,1 0 0,0 0 0,0 0 0,-1 0 0,1 0 0,6 0 0,-5 0 0,12 0 0,-12 0 0,11 0 0,-10 0 0,4 0 0,-7 0 0,1 0 0,0 0 0,-1 0 0,-5-11 0,-6 8 0,-1-13 0,-5 9 0,6-6 0,-5 6 0,4-5 0,-4 4 0,0-5 0,3-1 0,-3 1 0,0 5 0,4-3 0,-5 3 0,1-5 0,4-1 0,-4 1 0,-1-1 0,5 1 0,-4-1 0,0 1 0,3 0 0,-3-1 0,0 1 0,4 0 0,-4-1 0,5 1 0,-6 0 0,5-1 0,-4 1 0,0 0 0,3 0 0,-3-1 0,5 1 0,0-1 0,-5 1 0,4-1 0,-5 1 0,6-8 0,0 6 0,0-6 0,0 8 0,0 0 0,0-1 0,0-7 0,0 6 0,0-6 0,0 1 0,0 5 0,0-13 0,0 12 0,0-4 0,0-1 0,0 6 0,0-6 0,0 0 0,0 6 0,0-13 0,0 13 0,0-6 0,0 1 0,0 4 0,0-12 0,0 13 0,0-13 0,0 13 0,0-6 0,0 0 0,0 6 0,0-5 0,0 6 0,0 1 0,0-1 0,0 1 0,0 0 0,0-1 0,0 1 0,5 0 0,-3 0 0,2 0 0,-4 0 0,0 0 0,0 0 0,0 0 0,0 1 0,0-2 0,0 1 0,0 0 0,0 0 0,0 0 0,0-1 0,0 1 0,0-1 0,0 1 0,6-8 0,-4 6 0,3-6 0,-5 1 0,0 4 0,0-12 0,6 6 0,-4-8 0,3 0 0,-5 1 0,6-1 0,-4 0 0,3 0 0,-5 1 0,0-1 0,0 0 0,6 0 0,-4 1 0,3-1 0,-5 0 0,0 0 0,0 1 0,0 6 0,6-5 0,-4 6 0,3-1 0,-5-5 0,0 13 0,0-6 0,0-5 0,0 9 0,0-10 0,0 6 0,0 6 0,0-6 0,0 8 0,0-8 0,0 6 0,0-6 0,0 8 0,0 0 0,0-8 0,0 6 0,0-6 0,0 7 0,0 1 0,0 0 0,0-1 0,0 1 0,0-7 0,0 5 0,0-4 0,0-2 0,0 6 0,0-6 0,0 8 0,0 0 0,0-8 0,0 6 0,0-6 0,0 7 0,0-6 0,0 5 0,0-6 0,-5 7 0,4 1 0,-4-8 0,-1 6 0,5-6 0,-4 1 0,0 4 0,3-4 0,-3-1 0,5 6 0,0-6 0,-6 0 0,5 6 0,-5-13 0,6 13 0,0-6 0,0 8 0,0-1 0,0 1 0,0 0 0,0-1 0,0 1 0,0 1 0,0 0 0,0-1 0,0 0 0,0-8 0,0-1 0,0-8 0,0-8 0,0 6 0,0-7 0,0 10 0,0-1 0,0 7 0,0-5 0,0 13 0,0-6 0,0 8 0,0 0 0,0 0 0,0-1 0,0 1 0,0 0 0,0 0 0,0-1 0,0 1 0,0 0 0,0-8 0,0 6 0,0-6 0,0 0 0,0 6 0,0-6 0,0 1 0,0 4 0,0-12 0,0 6 0,0-1 0,0-5 0,0 13 0,0-5 0,0-1 0,0 6 0,0-6 0,0 7 0,0 1 0,0-8 0,-5 6 0,4-6 0,-4 8 0,5 0 0,0-1 0,0 1 0,0 0 0,0-1 0,0 1 0,0 1 0,0-1 0,0 1 0,4 0 0,-2-9 0,8 6 0,-9-5 0,10 6 0,-10 1 0,4-1 0,0 1 0,-4 0 0,-1 6 0,-5 2 0,-6 5 0,0 0 0,-1 0 0,1 0 0,0 0 0,-1 0 0,1 0 0,-1 0 0,0 0 0,1 5 0,-1-3 0,1 3 0,4 1 0,-3-4 0,3 4 0,1 0 0,-4-5 0,3 11 0,-4-11 0,0 5 0,0-6 0,0 0 0,0 0 0,0 0 0,0 0 0,-1 0 0,1 0 0,-1 0 0,1 0 0,-1 0 0,0 0 0,-6 0 0,5 0 0,-5 0 0,6 0 0,-6 0 0,-1 0 0,-1 0 0,-4 0 0,10 0 0,-10 0 0,11 0 0,-12 0 0,12 0 0,-5 0 0,0 0 0,5 0 0,-5 0 0,6 0 0,0 0 0,1 0 0,-1 0 0,0 0 0,1 0 0,-1 0 0,0 0 0,0 0 0,1 0 0,-1 0 0,1 0 0,-1 0 0,1 0 0,-1 0 0,-6 0 0,5 0 0,-6 0 0,1 0 0,5 0 0,-5 0 0,6 0 0,1 0 0,-1 0 0,0 0 0,1 0 0,5-5 0,-4 3 0,4-3 0,-5 5 0,0 0 0,-1 0 0,-6 0 0,5 0 0,-5 0 0,6 0 0,1 0 0,-1 0 0,1 0 0,-1 0 0,2 0 0,-1 0 0,0 0 0,-1 0 0,1 0 0,-1 0 0,0 0 0,1 0 0,-1 0 0,1 0 0,10 0 0,8 0 0,5 6 0,12-5 0,-5 12 0,1-6 0,4 2 0,-11 2 0,12-2 0,-12-2 0,11 6 0,-10-5 0,4 0 0,-7 4 0,7-10 0,-4 10 0,4-5 0,-7 0 0,1 5 0,0-10 0,6 10 0,-5-4 0,11 0 0,-10 4 0,10-4 0,-11 6 0,12-6 0,-12 4 0,11-4 0,-10 0 0,4 4 0,-7-10 0,7 10 0,-4-4 0,4 0 0,-7 4 0,1-11 0,6 12 0,-5-11 0,5 10 0,-6-10 0,0 10 0,-1-11 0,1 11 0,0-10 0,0 4 0,-1 0 0,1-5 0,0 11 0,-1-5 0,1 1 0,-1 3 0,1-10 0,-1 5 0,-4 0 0,3-5 0,-4 11 0,5-11 0,0 5 0,1 0 0,-1-5 0,0 11 0,1-10 0,0 4 0,-6 0 0,4-5 0,-3 11 0,4-11 0,1 11 0,-1-11 0,-5 11 0,4-11 0,-3 5 0,-1 0 0,5-4 0,-5 4 0,1 0 0,3-5 0,-4 11 0,5-11 0,0 10 0,1-9 0,-1 9 0,0-10 0,0 11 0,1-11 0,-1 5 0,-4 0 0,2-5 0,-7 11 0,7-11 0,-8 10 0,9-9 0,-4 3 0,0 1 0,5-4 0,-5 9 0,0-10 0,-1 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24575,'23'0'0,"15"0"0,6 0 0,7 11 0,-10 4 0,-8 4 0,6 6 0,-5-6 0,6 7 0,5 10 0,-11-14 0,-4 11 0,-6-20 0,-11 3 0,10-4 0,-10-1 0,4 0 0,-6 0 0,0 0 0,0-1 0,0-4 0,1 4 0,-1-4 0,0 4 0,0-4 0,0 3 0,-1-3 0,1 0 0,0-2 0,-4 1 0,2-4 0,-2 9 0,4-5 0,0 1 0,0 4 0,0-9 0,0 8 0,0-3 0,0 5 0,0 0 0,0-6 0,1 5 0,-1-9 0,0 9 0,0-9 0,0 4 0,-5-1 0,4-2 0,-4 2 0,5 1 0,-1-4 0,0 3 0,-4 1 0,3-4 0,-3 3 0,0 1 0,3-4 0,-3 8 0,5-4 0,-1 5 0,0-4 0,1-2 0,-5 1 0,-2-4 0,-4 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9 24575,'29'0'0,"7"0"0,-1 0 0,8 0 0,8-8 0,-6 14 0,6-13 0,-8 22 0,8 3 0,-13-1 0,4 14 0,-9-21 0,2 18 0,0-18 0,6 21 0,-13-15 0,5 7 0,-7-1 0,0-6 0,0 6 0,0-1 0,0-4 0,0 4 0,0 1 0,0-6 0,7 6 0,-5 0 0,13-4 0,-13 4 0,5 0 0,-7-6 0,0 6 0,0-7 0,-7-1 0,-1 0 0,-6-1 0,0 1 0,-1-1 0,-14-11 0,6 2 0,-13-9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1 24575,'11'0'0,"14"0"0,-3 0 0,19 0 0,-14 0 0,7 6 0,-8-4 0,0 11 0,11 2 0,-8 8 0,2-6 0,-7 2 0,-4-4 0,6 2 0,-7 4 0,6-7 0,-12 0 0,5 0 0,-6-1 0,6 2 0,-5-2 0,11 2 0,-10-2 0,10 2 0,-4-1 0,0 8 0,12-5 0,-17 4 0,17 1 0,-12-6 0,6 5 0,0 1 0,-7-6 0,6 12 0,-6-12 0,1 12 0,5-12 0,-11 12 0,11-11 0,-11 4 0,4-7 0,-7-1 0,1 1 0,0-1 0,0 1 0,-1-1 0,1 0 0,-1-5 0,1 4 0,-1-11 0,-4 11 0,3-10 0,-4 10 0,6-11 0,0 11 0,-1-10 0,1 10 0,-1-11 0,-5 11 0,-1-11 0,-5 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24575,'25'0'0,"3"0"0,23 0 0,3 8 0,-1-6 0,7 21 0,-4 7 0,16-8 0,-14 18 0,3-22 0,-19 8 0,1 5 0,0-13 0,-14 4 0,-4-7 0,-7-1 0,-5-1 0,12 2 0,-12-1 0,5 0 0,-6-1 0,-1 1 0,1-1 0,0 1 0,0-1 0,-1 0 0,1 1 0,6 0 0,-5-1 0,6 9 0,-1 0 0,-4 1 0,10 5 0,-10-13 0,4 6 0,0-1 0,-5-4 0,5 4 0,-6-6 0,-1-1 0,1 1 0,0-1 0,-1-5 0,-4 3 0,3-9 0,-8 10 0,8-11 0,-4 5 0,0-1 0,4-3 0,-9 3 0,4-5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24575,'25'0'0,"3"0"0,33 26 0,-14-20 0,25 45 0,-8-27 0,4 31 0,5-15 0,-9 5 0,-2-10 0,-7 9 0,-4-8 0,-6 6 0,-2-17 0,-8 5 0,6-12 0,-14 10 0,0-11 0,-2 4 0,-12-8 0,5 2 0,-6-2 0,-1 0 0,1-5 0,0-2 0,-6 0 0,5-5 0,-5 5 0,0 0 0,-1 1 0,0 1 0,-4 3 0,4-4 0,0 0 0,-4 4 0,9-9 0,-9 4 0,4-6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24575,'25'0'0,"-4"0"0,20 0 0,2 0 0,13 26 0,-2-13 0,10 40 0,-10-31 0,13 31 0,14-8 0,-12-4 0,-5 4 0,-14-27 0,-22 4 0,5-6 0,-7-2 0,0 1 0,-7 0 0,-1-1 0,-1-1 0,-4 1 0,4-7 0,-5 5 0,-1-11 0,1 11 0,-1-11 0,1 11 0,-1-5 0,1 1 0,-1-3 0,-4 1 0,3-4 0,-9 10 0,9-11 0,-3 11 0,4-5 0,0 0 0,-5 4 0,5-9 0,-5 4 0,5 0 0,1-5 0,-1 5 0,1 0 0,-1-5 0,1 5 0,-5 0 0,3-4 0,-4 3 0,1 1 0,3-4 0,-8 4 0,3-6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24575,'24'0'0,"16"0"0,6 0 0,8 14 0,-11 5 0,-8 5 0,6 7 0,-6-6 0,8 7 0,3 13 0,-9-17 0,-6 13 0,-6-25 0,-11 5 0,10-6 0,-11-1 0,5 0 0,-6-1 0,0 1 0,-1-1 0,1-6 0,0 5 0,0-4 0,-1 5 0,1-6 0,-1 5 0,0-5 0,1 1 0,0-3 0,-6 1 0,4-4 0,-3 10 0,4-5 0,1 0 0,-1 5 0,1-11 0,0 11 0,0-4 0,-1 5 0,1 1 0,0-7 0,-1 5 0,1-11 0,0 11 0,0-10 0,-1 4 0,-4 0 0,3-5 0,-4 5 0,5 0 0,0-5 0,0 5 0,-5-1 0,4-3 0,-4 3 0,0 1 0,4-4 0,-4 9 0,5-4 0,0 5 0,0-5 0,0-1 0,-5 0 0,-1-5 0,-5 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05"/>
    </inkml:context>
    <inkml:brush xml:id="br0">
      <inkml:brushProperty name="width" value="0.05" units="cm"/>
      <inkml:brushProperty name="height" value="0.05" units="cm"/>
      <inkml:brushProperty name="color" value="#66CC00"/>
    </inkml:brush>
  </inkml:definitions>
  <inkml:trace contextRef="#ctx0" brushRef="#br0">43 0 24575,'0'5'0,"0"-2"0,0 21 0,0-10 0,0 12 0,0-6 0,0 1 0,0 5 0,0-6 0,0 1 0,0 4 0,0-11 0,0 12 0,0-12 0,0 11 0,0-11 0,0 12 0,0-12 0,0 12 0,0-12 0,0 11 0,0-11 0,0 12 0,0-12 0,0 5 0,0 0 0,0-5 0,0 5 0,0-7 0,0 0 0,0 1 0,0-2 0,0 1 0,0-1 0,0 1 0,0 0 0,0 0 0,0 0 0,0 0 0,0 1 0,0 5 0,0-4 0,0 12 0,0-12 0,0 5 0,0-7 0,0 7 0,0-5 0,0 5 0,0 0 0,0 2 0,0-1 0,0 6 0,0-12 0,0 11 0,0-11 0,0 12 0,0 0 0,0-4 0,0 9 0,0-5 0,0 3 0,0-3 0,0 0 0,0-6 0,0 1 0,0 4 0,0-11 0,0 5 0,0 0 0,0-5 0,0 12 0,0-12 0,0 5 0,0-7 0,0 0 0,0 1 0,0-1 0,0 0 0,0 1 0,0-1 0,0 0 0,0 0 0,0 0 0,0 0 0,0 0 0,0 0 0,0 0 0,0 1 0,0-1 0,0 7 0,0-5 0,0 11 0,0-11 0,0 12 0,0-5 0,0-1 0,0 6 0,0-6 0,0 1 0,0 5 0,0-6 0,0 1 0,0 5 0,0-12 0,0 4 0,0 1 0,0-5 0,0 12 0,0-12 0,0 5 0,0-7 0,0 7 0,0-5 0,0 5 0,0-7 0,0 1 0,0-1 0,0 0 0,0 1 0,0-1 0,0 7 0,0-5 0,-4 5 0,3-7 0,-2 1 0,3-1 0,0 0 0,0 0 0,0 1 0,0-1 0,0 0 0,0 1 0,0-1 0,0 0 0,0 0 0,0 1 0,0-1 0,0 0 0,0 0 0,0 1 0,0-1 0,0 0 0,0 0 0,0 7 0,0 2 0,0 0 0,0 4 0,0-11 0,0 12 0,0-6 0,0 8 0,0-8 0,0 6 0,0-6 0,0 1 0,0 4 0,0-4 0,0 0 0,0 4 0,0-11 0,0 12 0,0-12 0,0 11 0,0-11 0,0 12 0,0-5 0,0-1 0,0 6 0,0-12 0,0 11 0,0-11 0,0 5 0,0-6 0,0 6 0,0-5 0,0 5 0,0-7 0,0 7 0,0-5 0,0 10 0,0-4 0,0 0 0,0 5 0,0-11 0,0 5 0,0 0 0,0 2 0,0-1 0,0 6 0,0-12 0,0 12 0,0-6 0,0 1 0,0 17 0,0-21 0,0 20 0,0-16 0,0 6 0,0-6 0,0 4 0,0-11 0,0 12 0,0-12 0,0 12 0,0-6 0,0 1 0,-4 4 0,3-11 0,-3 12 0,4-12 0,0 12 0,0-12 0,0 11 0,0-11 0,-4 12 0,3-7 0,-3 8 0,0-7 0,3-1 0,-2-7 0,3 7 0,0-5 0,0 5 0,0-7 0,0 0 0,0 1 0,0-1 0,0 7 0,0-5 0,0 12 0,0-13 0,-4 13 0,3-12 0,-3 12 0,4-6 0,0 1 0,0 5 0,0-6 0,0 7 0,0 6 0,0-4 0,0 4 0,0-13 0,0 6 0,0-6 0,0 8 0,0-8 0,0 6 0,0-6 0,0 8 0,0-8 0,0 6 0,0-12 0,0 12 0,0-12 0,0 11 0,0-11 0,0 12 0,0-12 0,0 11 0,0-11 0,0 12 0,0-12 0,0 11 0,0-11 0,0 18 0,0-17 0,0 9 0,0-5 0,0-5 0,0 5 0,0 0 0,0-5 0,0 5 0,0-7 0,0 7 0,0-5 0,0 5 0,0-6 0,0-1 0,0 0 0,0 1 0,0-1 0,0 0 0,0 0 0,0 0 0,0-1 0,0 1 0,3-6 0,1-6 0,4-1 0,-4-10 0,3 10 0,-2-10 0,3 9 0,0-9 0,0 10 0,0-10 0,0 10 0,0-5 0,0 1 0,0 3 0,0-3 0,4-1 0,-3 4 0,8-10 0,-8 11 0,3-5 0,-4 6 0,4 0 0,-2-6 0,2 5 0,0-5 0,-3 6 0,8 0 0,-8 0 0,7 0 0,-2 0 0,-1 0 0,4 0 0,-4 0 0,1 0 0,2 0 0,-7 0 0,8 0 0,-8 0 0,3 0 0,1 0 0,-4 0 0,7 0 0,-2 0 0,-1 0 0,4 0 0,-4 0 0,1 0 0,2 0 0,-2 0 0,-1 6 0,4-5 0,-4 5 0,0-1 0,9-4 0,-7 11 0,7-10 0,-4 10 0,5-11 0,-4 5 0,4-6 0,-10 6 0,4-5 0,-4 5 0,0-6 0,4 0 0,-8 0 0,3 0 0,-4 0 0,5 0 0,-4 0 0,3 0 0,-4 0 0,0 0 0,0 0 0,0 0 0,0 0 0,4 0 0,-4 0 0,4 0 0,-4 0 0,0 0 0,0 0 0,0 0 0,0 0 0,0 0 0,0 0 0,0 0 0,0 0 0,0 0 0,0 0 0,0 0 0,0 0 0,0 0 0,0 0 0,0 0 0,0 0 0,0 0 0,0 0 0,0 0 0,0 0 0,3 0 0,-2 0 0,3 0 0,-4 0 0,3 5 0,-2-4 0,3 5 0,-4-6 0,0 0 0,0 0 0,0 0 0,0 0 0,0 0 0,0 0 0,0 5 0,0-4 0,-1 5 0,1-6 0,0 0 0,-4-5 0,-1-2 0,-3-4 0,0-1 0,0 0 0,0 0 0,0 0 0,0 0 0,0 0 0,0 0 0,0-6 0,0 4 0,0-3 0,0 4 0,0 1 0,0-7 0,0 5 0,0-12 0,0 12 0,0-11 0,0 4 0,0-6 0,0 0 0,0 6 0,0-5 0,0 6 0,0-1 0,0-4 0,0 11 0,0-12 0,0 12 0,0-5 0,0 0 0,0 5 0,0-12 0,0 12 0,4-4 0,-3-1 0,2 5 0,-3-5 0,0 6 0,4 1 0,-3-7 0,2 5 0,-3-5 0,4-5 0,-3 8 0,2-15 0,-3 17 0,0-5 0,4 7 0,-3 0 0,2-1 0,-3 1 0,0 0 0,0-1 0,0-6 0,0 6 0,0-6 0,0 6 0,0 1 0,0 0 0,0-1 0,0-6 0,0 5 0,0-5 0,0 0 0,0 0 0,0-1 0,0-5 0,0 11 0,0-17 0,0 9 0,0-4 0,0 1 0,0 11 0,0-12 0,0 12 0,0-12 0,0 12 0,0-11 0,0 11 0,0-12 0,0 12 0,0-11 0,0 11 0,0-12 0,0 12 0,0-11 0,0 11 0,0-12 0,0 12 0,0-5 0,0-5 0,0 8 0,0-8 0,0 5 0,0 5 0,0-5 0,0 7 0,0-7 0,0 5 0,0-5 0,0 6 0,0-6 0,0 5 0,0-5 0,0 7 0,0-7 0,0 5 0,0-5 0,0 0 0,0 5 0,0-5 0,0 0 0,0 5 0,0-11 0,0 11 0,0-12 0,-4 0 0,3-2 0,-3 1 0,4 2 0,0 4 0,0 1 0,0-6 0,0 5 0,0-6 0,0 0 0,0 6 0,0-4 0,0 4 0,0 0 0,0-4 0,0 11 0,0-5 0,0 7 0,0-7 0,-3 5 0,2-5 0,-3 0 0,4-7 0,-3-3 0,2 3 0,-3 0 0,4 12 0,0-11 0,-4 4 0,3-6 0,-3 0 0,0-1 0,3 1 0,-3 0 0,4-8 0,0 6 0,0-7 0,0 9 0,0 0 0,0 0 0,0 6 0,0-5 0,0 6 0,0-7 0,0-1 0,0 1 0,0-12 0,0 8 0,0-8 0,0 18 0,0-4 0,0 4 0,0 0 0,0-4 0,0 11 0,0-5 0,0 7 0,0-7 0,0 5 0,0-5 0,0 7 0,0-1 0,0 1 0,0 0 0,0-1 0,0 1 0,0 0 0,0-1 0,0 1 0,0 0 0,0-6 0,0-2 0,0 0 0,0-5 0,0 4 0,0-18 0,0 8 0,0-8 0,0 12 0,0-1 0,0 1 0,0-8 0,0 6 0,0-14 0,0 14 0,0-14 0,0 14 0,0-14 0,0 6 0,0 0 0,0 1 0,0 1 0,0 6 0,0-6 0,0 8 0,0 0 0,0 6 0,0-5 0,0 6 0,0-1 0,0 2 0,0 0 0,0 5 0,0-5 0,0 7 0,0 0 0,0-1 0,0 1 0,0 0 0,0-13 0,0 10 0,0-10 0,0 6 0,0 5 0,0-4 0,0 5 0,0 1 0,0 0 0,0-1 0,0 1 0,0 0 0,0-1 0,0 1 0,0 0 0,0-1 0,0 1 0,0 0 0,0-1 0,0 1 0,0 0 0,0 0 0,0-1 0,0-5 0,0 5 0,0-5 0,0 6 0,0 0 0,0 0 0,0 0 0,0-1 0,0 2 0,0-1 0,0-4 0,0-2 0,-3 6 0,-1 2 0,-4 10 0,1 0 0,0 0 0,-1 0 0,1 0 0,3-5 0,-3 3 0,2-3 0,-7-1 0,3-1 0,-3-1 0,4-3 0,0 5 0,-5-1 0,4-4 0,-3 9 0,0-3 0,3 5 0,-4-5 0,5 3 0,0-3 0,-4 5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6 0,-8 2 0,4 6 0,-6-6 0,1 4 0,0-4 0,-1 5 0,-3-5 0,2 4 0,-7-11 0,8 12 0,-4-12 0,5 11 0,0-4 0,0 5 0,-1 1 0,6-6 0,-4 4 0,4-5 0,0 7 0,-4 0 0,3 0 0,1 1 0,-4-2 0,9 2 0,-9-1 0,9 7 0,-4-5 0,0 12 0,4-12 0,-9 4 0,3-6 0,-4-1 0,0 1 0,-1 0 0,-3-1 0,2 0 0,-2-6 0,-1 5 0,4-5 0,-4 6 0,1-5 0,10 4 0,-8-4 0,5 5 0,-5 0 0,-2-6 0,4 5 0,-5-5 0,4 1 0,-8 3 0,3-5 0,-4 1 0,0 4 0,0-9 0,0 9 0,3-5 0,-2 7 0,3-1 0,-4-5 0,0 4 0,0-4 0,0 5 0,0 0 0,0 0 0,4 1 0,-3-6 0,8 5 0,-8-5 0,3 1 0,-4 3 0,0-10 0,0 5 0,0-1 0,0 2 0,0-1 0,-4 5 0,-1-10 0,-3 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06"/>
    </inkml:context>
    <inkml:brush xml:id="br0">
      <inkml:brushProperty name="width" value="0.05" units="cm"/>
      <inkml:brushProperty name="height" value="0.05" units="cm"/>
      <inkml:brushProperty name="color" value="#66CC00"/>
    </inkml:brush>
  </inkml:definitions>
  <inkml:trace contextRef="#ctx0" brushRef="#br0">0 0 24575,'20'0'0,"17"8"0,-4 9 0,30 19 0,-15 9 0,22 3 0,-8 9 0,0-9 0,1 3 0,-11-8 0,-6-2 0,2-13 0,-10 10 0,-2-14 0,-6 6 0,-8-8 0,1-1 0,-8-8 0,7 1 0,-13-2 0,3 1 0,-4 0 0,0-1 0,0-5 0,0 3 0,-1-3 0,1-1 0,-3 5 0,2-4 0,-3 0 0,4 4 0,-3-4 0,2 5 0,-3 0 0,4 1 0,-4-1 0,4 0 0,-4-5 0,4 4 0,0-4 0,0 0 0,-4 4 0,3-10 0,-3 4 0,4-5 0,-1 0 0,1 0 0,0 6 0,0-5 0,0 5 0,-1-6 0,-2 5 0,2-3 0,-3 3 0,1 0 0,2-4 0,-3 4 0,3-5 0,-3 6 0,3-5 0,-3 5 0,1-1 0,2-3 0,-6 8 0,6-8 0,-6 8 0,2-9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07"/>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22 0,-39-10 0,44 19 0,-67-11 0,13 5 0,-10 3 0,6-10 0,-8 6 0,1-21 0,-4 22 0,0-9 0,4 7 0,-4 4 0,5-4 0,-5 6 0,4 0 0,-4 0 0,0 0 0,-1-7 0,-5 4 0,-5-11 0,4 4 0,-8-6 0,3-1 0,-4 1 0,0-1 0,0 0 0,0 1 0,-4-1 0,4 0 0,-4 1 0,0-1 0,4-5 0,-8 4 0,8-10 0,-8 10 0,10-5 0,-4 6 0,4 0 0,-2-5 0,0 3 0,0-8 0,0 3 0,0 1 0,-3-5 0,-2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08"/>
    </inkml:context>
    <inkml:brush xml:id="br0">
      <inkml:brushProperty name="width" value="0.05" units="cm"/>
      <inkml:brushProperty name="height" value="0.05" units="cm"/>
      <inkml:brushProperty name="color" value="#66CC00"/>
    </inkml:brush>
  </inkml:definitions>
  <inkml:trace contextRef="#ctx0" brushRef="#br0">0 1 24575,'46'0'0,"9"0"0,20 0 0,18 29-1383,-38-12 1,3 4 1382,4 11 0,0 3 0,0-2 0,0 1 297,-3-1 0,-5-1-297,14 9 0,-19-10 0,-3-2 0,0 1 520,20 17-520,-26-28 0,-22 10 0,1-24 1416,-7 18-1416,0-22 235,-6 10-235,5 3 0,-6-6 0,3 10 0,0-11 0,0 5 0,0 0 0,0 0 0,-3 1 0,2-1 0,-3 0 0,4 1 0,-3-1 0,2 0 0,-3 1 0,4-1 0,0 0 0,0 1 0,4 6 0,-2-5 0,2 4 0,-4-5 0,0-1 0,0 0 0,0 1 0,0-6 0,-7-2 0,-6-5 0,-9-12 0,-36-9 0,32 4 0,-23-1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3.898"/>
    </inkml:context>
    <inkml:brush xml:id="br0">
      <inkml:brushProperty name="width" value="0.05" units="cm"/>
      <inkml:brushProperty name="height" value="0.05" units="cm"/>
      <inkml:brushProperty name="color" value="#66CC00"/>
    </inkml:brush>
  </inkml:definitions>
  <inkml:trace contextRef="#ctx0" brushRef="#br0">43 0 24575,'0'3'0,"0"0"0,0 13 0,0-6 0,0 8 0,0-4 0,0 0 0,0 4 0,0-4 0,0 0 0,0 4 0,0-8 0,0 8 0,0-9 0,0 9 0,0-8 0,0 7 0,0-7 0,0 8 0,0-9 0,0 9 0,0-8 0,0 8 0,0-9 0,0 4 0,0 0 0,0-3 0,0 3 0,0-4 0,0-1 0,0 1 0,0-1 0,0 0 0,0 0 0,0 0 0,0 0 0,0 0 0,0 1 0,0-1 0,0 1 0,0 4 0,0-3 0,0 7 0,0-7 0,0 3 0,0-4 0,0 4 0,0-4 0,0 5 0,0-1 0,0 1 0,0 0 0,0 4 0,0-8 0,0 7 0,0-7 0,0 8 0,0 0 0,0-3 0,0 7 0,0-4 0,0 1 0,0-1 0,0 0 0,0-4 0,0 1 0,0 2 0,0-7 0,0 3 0,0 0 0,0-3 0,0 8 0,0-9 0,0 5 0,0-6 0,0 1 0,0-1 0,0 1 0,0-1 0,0 1 0,0-1 0,0 1 0,0-1 0,0 0 0,0 1 0,0-1 0,0 0 0,0 1 0,0-1 0,0 1 0,0 4 0,0-4 0,0 9 0,0-8 0,0 8 0,0-4 0,0 0 0,0 4 0,0-4 0,0 0 0,0 4 0,0-4 0,0 1 0,0 2 0,0-7 0,0 3 0,0 0 0,0-3 0,0 8 0,0-9 0,0 4 0,0-4 0,0 4 0,0-3 0,0 3 0,0-5 0,0 1 0,0-1 0,0 1 0,0 0 0,0-1 0,0 5 0,0-3 0,-4 3 0,3-4 0,-2-1 0,3 1 0,0-1 0,0 1 0,0-1 0,0 1 0,0-1 0,0 1 0,0-1 0,0 1 0,0-1 0,0 1 0,0-1 0,0 0 0,0 1 0,0-1 0,0 1 0,0-1 0,0 1 0,0 4 0,0 1 0,0 1 0,0 2 0,0-7 0,0 8 0,0-4 0,0 5 0,0-5 0,0 4 0,0-4 0,0 0 0,0 4 0,0-4 0,0 1 0,0 2 0,0-7 0,0 8 0,0-9 0,0 9 0,0-8 0,0 7 0,0-2 0,0-1 0,0 4 0,0-9 0,0 9 0,0-8 0,0 3 0,0-5 0,0 6 0,0-5 0,0 4 0,0-4 0,0 4 0,0-3 0,0 7 0,0-3 0,0-1 0,0 5 0,0-9 0,0 4 0,0 0 0,0 2 0,0-1 0,0 4 0,0-9 0,0 9 0,0-4 0,0 1 0,0 11 0,0-14 0,0 14 0,0-12 0,0 5 0,0-5 0,0 4 0,0-8 0,0 7 0,0-7 0,0 8 0,0-4 0,0 0 0,-4 4 0,3-8 0,-3 7 0,4-7 0,0 8 0,0-9 0,0 9 0,0-8 0,-4 8 0,3-5 0,-3 6 0,0-6 0,3 0 0,-2-4 0,3 4 0,0-3 0,0 3 0,0-5 0,0 1 0,0-1 0,0 1 0,0 4 0,0-3 0,0 7 0,0-7 0,-4 8 0,3-9 0,-3 9 0,4-4 0,0 1 0,0 2 0,0-2 0,0 4 0,0 3 0,0-2 0,0 3 0,0-9 0,0 4 0,0-4 0,0 5 0,0-5 0,0 4 0,0-4 0,0 5 0,0-5 0,0 4 0,0-8 0,0 7 0,0-7 0,0 8 0,0-9 0,0 9 0,0-8 0,0 8 0,0-9 0,0 9 0,0-8 0,0 7 0,0-7 0,0 12 0,0-12 0,0 7 0,0-4 0,0-3 0,0 3 0,0 0 0,0-3 0,0 3 0,0-4 0,0 4 0,0-4 0,0 4 0,0-4 0,0-1 0,0 1 0,0 0 0,0-1 0,0 0 0,0 0 0,0 1 0,0-1 0,0 0 0,3-4 0,1-4 0,4-1 0,-4-6 0,3 6 0,-2-7 0,3 7 0,0-6 0,0 6 0,0-7 0,0 7 0,0-2 0,0-1 0,0 3 0,0-3 0,4 0 0,-3 3 0,8-8 0,-8 8 0,3-3 0,-4 4 0,4 0 0,-2-4 0,2 3 0,0-2 0,-3 3 0,8 0 0,-8 0 0,7 0 0,-2 0 0,-1 0 0,4 0 0,-4 0 0,1 0 0,2 0 0,-7 0 0,8 0 0,-8 0 0,3 0 0,1 0 0,-4 0 0,7 0 0,-2 0 0,-1 0 0,4 0 0,-4 0 0,1 0 0,2 0 0,-2 0 0,-1 3 0,4-2 0,-4 3 0,0 0 0,9-3 0,-7 7 0,7-7 0,-4 7 0,5-7 0,-4 4 0,4-5 0,-10 3 0,4-2 0,-4 3 0,0-4 0,4 0 0,-8 0 0,3 0 0,-4 0 0,5 0 0,-4 0 0,3 0 0,-4 0 0,0 0 0,0 0 0,0 0 0,0 0 0,4 0 0,-4 0 0,4 0 0,-4 0 0,0 0 0,0 0 0,0 0 0,0 0 0,0 0 0,0 0 0,0 0 0,0 0 0,0 0 0,0 0 0,0 0 0,0 0 0,0 0 0,0 0 0,0 0 0,0 0 0,0 0 0,0 0 0,0 0 0,0 0 0,3 0 0,-2 0 0,3 0 0,-4 0 0,3 4 0,-2-3 0,3 3 0,-4-4 0,0 0 0,0 0 0,0 0 0,0 0 0,0 0 0,0 0 0,0 3 0,0-2 0,-1 3 0,1-4 0,0 0 0,-4-4 0,-1 0 0,-3-4 0,0 0 0,0-1 0,0 1 0,0 0 0,0 0 0,0-1 0,0 1 0,0-5 0,0 4 0,0-3 0,0 3 0,0 1 0,0-5 0,0 3 0,0-8 0,0 8 0,0-7 0,0 2 0,0-3 0,0-1 0,0 4 0,0-2 0,0 2 0,0 1 0,0-4 0,0 9 0,0-9 0,0 8 0,0-3 0,0 0 0,0 3 0,0-7 0,0 7 0,4-3 0,-3 0 0,2 3 0,-3-3 0,0 4 0,4 1 0,-3-5 0,2 3 0,-3-3 0,4-4 0,-3 6 0,2-10 0,-3 11 0,0-3 0,4 5 0,-3-1 0,2 1 0,-3-1 0,0 0 0,0 1 0,0-5 0,0 3 0,0-3 0,0 5 0,0-1 0,0 0 0,0 1 0,0-5 0,0 3 0,0-3 0,0 0 0,0-1 0,0 0 0,0-3 0,0 8 0,0-13 0,0 7 0,0-3 0,0 0 0,0 9 0,0-9 0,0 8 0,0-8 0,0 9 0,0-9 0,0 8 0,0-7 0,0 7 0,0-8 0,0 9 0,0-9 0,0 8 0,0-8 0,0 9 0,0-9 0,0 8 0,0-3 0,0-4 0,0 7 0,0-7 0,0 4 0,0 3 0,0-3 0,0 4 0,0-4 0,0 4 0,0-5 0,0 6 0,0-5 0,0 3 0,0-3 0,0 5 0,0-6 0,0 5 0,0-4 0,0-1 0,0 5 0,0-4 0,0 0 0,0 3 0,0-8 0,0 8 0,0-7 0,-4-1 0,3-2 0,-3 2 0,4 0 0,0 4 0,0 0 0,0-4 0,0 4 0,0-5 0,0 0 0,0 5 0,0-4 0,0 4 0,0-1 0,0-2 0,0 7 0,0-3 0,0 4 0,0-4 0,-3 3 0,2-3 0,-3 0 0,4-5 0,-3-2 0,2 2 0,-3 0 0,4 9 0,0-9 0,-4 4 0,3-5 0,-3 0 0,0 0 0,3 0 0,-3 0 0,4-5 0,0 4 0,0-4 0,0 5 0,0 0 0,0 0 0,0 5 0,0-4 0,0 4 0,0-5 0,0 0 0,0 0 0,0-8 0,0 6 0,0-6 0,0 12 0,0-2 0,0 2 0,0 1 0,0-4 0,0 9 0,0-4 0,0 4 0,0-4 0,0 3 0,0-3 0,0 5 0,0-1 0,0 1 0,0-1 0,0 1 0,0-1 0,0 1 0,0-1 0,0 1 0,0-1 0,0-3 0,0-2 0,0 0 0,0-4 0,0 4 0,0-13 0,0 6 0,0-6 0,0 8 0,0 0 0,0 0 0,0-5 0,0 4 0,0-10 0,0 10 0,0-10 0,0 10 0,0-10 0,0 4 0,0 1 0,0 0 0,0 1 0,0 4 0,0-4 0,0 5 0,0 0 0,0 5 0,0-4 0,0 4 0,0-1 0,0 2 0,0 0 0,0 3 0,0-3 0,0 5 0,0-1 0,0 1 0,0-1 0,0 1 0,0-9 0,0 6 0,0-6 0,0 4 0,0 3 0,0-3 0,0 5 0,0-1 0,0 1 0,0-1 0,0 1 0,0-1 0,0 1 0,0-1 0,0 0 0,0 1 0,0-1 0,0 1 0,0-1 0,0 1 0,0-1 0,0 1 0,0-1 0,0-3 0,0 3 0,0-4 0,0 5 0,0 0 0,0-1 0,0 1 0,0-1 0,0 1 0,0 0 0,0-3 0,0-1 0,-3 3 0,-1 2 0,-4 7 0,1 0 0,0 0 0,-1 0 0,1 0 0,3-3 0,-3 2 0,2-3 0,-7 0 0,3-1 0,-3 0 0,4-3 0,0 3 0,-5 1 0,4-4 0,-3 7 0,0-3 0,3 4 0,-4-3 0,5 2 0,0-3 0,-4 4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4 0,-8 2 0,4 4 0,-6-5 0,1 3 0,0-2 0,-1 3 0,-3-4 0,2 4 0,-7-8 0,8 7 0,-4-7 0,5 7 0,0-2 0,0 3 0,-1 1 0,6-5 0,-4 3 0,4-3 0,0 5 0,-4 0 0,3 0 0,1 0 0,-4-1 0,9 1 0,-9 0 0,9 5 0,-4-4 0,0 7 0,4-6 0,-9 1 0,3-3 0,-4 0 0,0-1 0,-1 1 0,-3-1 0,2 0 0,-2-4 0,-1 3 0,4-3 0,-4 4 0,1-4 0,10 4 0,-8-4 0,5 4 0,-5 0 0,-2-4 0,4 4 0,-5-5 0,4 1 0,-8 3 0,3-3 0,-4 0 0,0 2 0,0-6 0,0 7 0,3-4 0,-2 5 0,3-1 0,-4-3 0,0 3 0,0-4 0,0 5 0,0-1 0,0 1 0,4 0 0,-3-4 0,8 3 0,-8-3 0,3 0 0,-4 3 0,0-7 0,0 2 0,0 1 0,0 1 0,0-1 0,-4 3 0,-1-6 0,-3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09"/>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7 0,19 0 0,-29 8 0,-8 5 0,4-4 0,-9 3 0,2-6 0,-3 6 0,10-3 0,-8 3 0,7 9 0,-3-11 0,1 25 0,8-17 0,-3 11 0,-1-7 0,4 0 0,-4 0 0,0 0 0,4-6 0,-9 3 0,9-10 0,-9 4 0,-1-6 0,-1-1 0,-4 0 0,1 0 0,-2 0 0,-4-1 0,0-5 0,0 4 0,0-4 0,0 0 0,0 4 0,0-10 0,0 10 0,0-4 0,0 0 0,0 4 0,0-4 0,0-1 0,0 5 0,4-3 0,-3-1 0,8 5 0,0 1 0,-3 1 0,6-1 0,-10-2 0,2-4 0,0 6 0,-3-6 0,4 4 0,-5-4 0,0 0 0,3 4 0,-6-4 0,-4-11 0,-23-17 0,11 6 0,-10-9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10"/>
    </inkml:context>
    <inkml:brush xml:id="br0">
      <inkml:brushProperty name="width" value="0.05" units="cm"/>
      <inkml:brushProperty name="height" value="0.05" units="cm"/>
      <inkml:brushProperty name="color" value="#66CC00"/>
    </inkml:brush>
  </inkml:definitions>
  <inkml:trace contextRef="#ctx0" brushRef="#br0">0 0 24575,'21'0'0,"-7"0"0,12 0 0,0 0 0,4 13 0,11-2 0,3 24 0,-6-10 0,4 5 0,-7-7 0,-9-3 0,13-2 0,-7 10 0,4-4 0,5 8 0,-11-1 0,11-6 0,-4 4 0,-1-5 0,-1 1 0,-6 3 0,0-11 0,0 11 0,-5-12 0,-1 5 0,-5-8 0,0 1 0,-5-1 0,-1 0 0,1 0 0,-4-1 0,3 1 0,0 5 0,-4-4 0,4 4 0,-4-6 0,-4 0 0,4 0 0,-4 1 0,4-1 0,0 0 0,0 1 0,0-1 0,0 0 0,0-5 0,0 4 0,0-4 0,0 0 0,0 4 0,0-4 0,4 5 0,-3 1 0,8 0 0,-8 0 0,7 0 0,-7-1 0,2-5 0,-3 4 0,0-10 0,-10-5 0,4 1 0,-8-7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38:56.011"/>
    </inkml:context>
    <inkml:brush xml:id="br0">
      <inkml:brushProperty name="width" value="0.05" units="cm"/>
      <inkml:brushProperty name="height" value="0.05" units="cm"/>
      <inkml:brushProperty name="color" value="#66CC00"/>
    </inkml:brush>
  </inkml:definitions>
  <inkml:trace contextRef="#ctx0" brushRef="#br0">0 8 24575,'21'0'0,"5"0"0,-2 0 0,7 0 0,-12 0 0,15-8 0,-9 13 0,1-5 0,7 8 0,-17 4 0,8-5 0,-2 7 0,-12-2 0,12 2 0,-9-1 0,5-5 0,0 4 0,-1 2 0,1-5 0,0 9 0,-1-4 0,-3 0 0,-2 5 0,0-6 0,-2 0 0,2 0 0,-4-7 0,0 5 0,0-4 0,0 0 0,0 4 0,0-4 0,0 5 0,0 0 0,4 1 0,-2 6 0,2-4 0,1 5 0,-4-8 0,3 1 0,-4-1 0,0 0 0,-3 0 0,1-5 0,-2 3 0,4-3 0,0-1 0,0 5 0,0-4 0,0 5 0,0-5 0,0-1 0,0-1 0,0-4 0,0 5 0,0-6 0,-4 5 0,-4-4 0,0 4 0,-4-5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36 1 24575,'0'22'0,"0"8"0,0-4 0,0 13 0,0-5 0,0 14 0,0-5 0,0 23 0,0-21 0,0 21 0,0-6 0,0-7 0,0 13 0,0-30 0,0 11 0,0-21 0,0 6 0,0-7 0,0-7 0,0 0 0,0-7 0,0 0 0,0 0 0,0 0 0,0-1 0,0 1 0,0 0 0,0 6 0,0-4 0,0 10 0,0-10 0,0 10 0,0-5 0,0 7 0,0 0 0,0-7 0,0 6 0,0-6 0,0 1 0,0-2 0,0-6 0,0 0 0,0 0 0,0 1 0,0-1 0,0 0 0,0 0 0,0 0 0,0 0 0,0 0 0,0 1 0,0 4 0,0-4 0,0 4 0,0-5 0,0 0 0,0 1 0,0-1 0,0 0 0,0-1 0,0 1 0,0 0 0,0 0 0,0 0 0,0 0 0,0 0 0,0 0 0,0 0 0,0 0 0,0 0 0,0 0 0,0 0 0,0 0 0,0 0 0,0 0 0,0 0 0,0 0 0,0 0 0,0 0 0,0 1 0,0-1 0,-11 0 0,8 1 0,-8-1 0,11 0 0,0 1 0,0-1 0,0 0 0,0 0 0,0 0 0,0 0 0,0 0 0,0 0 0,0 0 0,0 0 0,0 0 0,-5 1 0,4-1 0,-4 0 0,5 0 0,0 0 0,0 0 0,0 0 0,0 1 0,0-1 0,0 0 0,0 0 0,0 0 0,0 0 0,0 0 0,0 1 0,0-1 0,0 0 0,0 0 0,0 6 0,0-4 0,0 4 0,0 0 0,0-4 0,0 4 0,0 0 0,0-4 0,0 4 0,0 0 0,0-4 0,0 4 0,0-6 0,0 0 0,0 0 0,0 6 0,0-4 0,0 4 0,0-6 0,0 1 0,0-1 0,0 6 0,0-5 0,0 6 0,0-7 0,0 0 0,0 0 0,0 0 0,0 0 0,0 1 0,0-1 0,0 5 0,0-4 0,0 4 0,0-5 0,0 1 0,0-1 0,0 0 0,0 0 0,0 0 0,0 6 0,0-4 0,0 4 0,0-6 0,0 0 0,0 0 0,0 1 0,0-1 0,0 0 0,0 6 0,0-4 0,0 4 0,0-6 0,0 0 0,0 0 0,0 0 0,0 7 0,0-6 0,0 11 0,0-10 0,0 10 0,0-10 0,0 10 0,0-10 0,0 10 0,0-10 0,0 10 0,0-11 0,0 12 0,0-6 0,0 1 0,0 4 0,0-10 0,0 10 0,0-10 0,0 10 0,0-11 0,0 6 0,0-1 0,0-5 0,0 11 0,0-4 0,0 11 0,0-10 0,0 8 0,0-16 0,0 12 0,0-12 0,0 5 0,0 1 0,0-6 0,0 5 0,0-5 0,0 5 0,0-5 0,0 5 0,0-5 0,0-1 0,0 0 0,0 0 0,0 0 0,0 0 0,0-1 0,0 1 0,0 0 0,0 0 0,0 0 0,0 0 0,0 0 0,0-1 0,0 1 0,0-1 0,0 0 0,5 1 0,0-5 0,6-2 0,-1-4 0,1 0 0,0 0 0,0 0 0,0 0 0,0 0 0,0-5 0,1 4 0,-1-4 0,0 5 0,0 0 0,0 0 0,0 0 0,0 0 0,0 0 0,0 0 0,0 0 0,0 0 0,1 0 0,-1 0 0,0 0 0,0 0 0,0 0 0,0-5 0,0 4 0,-1-3 0,1 4 0,0 0 0,0 0 0,0 0 0,0 0 0,0 0 0,0 0 0,0 0 0,0 0 0,-1 0 0,1 0 0,0 0 0,0 0 0,0 0 0,0 0 0,0 0 0,0 0 0,0 0 0,0 0 0,-1 0 0,2 0 0,-2 0 0,2 0 0,-1 0 0,0 0 0,6 0 0,-4 0 0,10 0 0,-10 0 0,4 0 0,-6 0 0,6 0 0,-4 0 0,4 0 0,-6 0 0,0 0 0,0 0 0,0 0 0,1 0 0,-1 0 0,0 0 0,0 0 0,0 0 0,0 0 0,0 0 0,1 0 0,-2 0 0,1 0 0,0 0 0,0 0 0,0 0 0,0 0 0,0 0 0,1 0 0,-1 0 0,0 0 0,0 0 0,-1 0 0,1 0 0,0 0 0,0 0 0,0 0 0,-1 0 0,2 0 0,-1 0 0,0 0 0,0 0 0,0 0 0,0 0 0,0 0 0,1 0 0,-1 0 0,0 0 0,0 0 0,6 0 0,-4 0 0,10 0 0,-10 0 0,10 0 0,-10 0 0,4 0 0,-6 0 0,0 0 0,0 0 0,0 0 0,-5-9 0,-6 6 0,-2-10 0,-3 7 0,5-5 0,-5 5 0,4-4 0,-4 4 0,0-5 0,4 0 0,-4 0 0,0 5 0,4-4 0,-4 3 0,0-4 0,4 0 0,-4 0 0,0 0 0,4 0 0,-4 0 0,0-1 0,3 1 0,-2 0 0,-1 0 0,3 0 0,-3 0 0,5 0 0,-5 0 0,4 0 0,-4 0 0,0 0 0,4 0 0,-4 0 0,5 0 0,0 0 0,-5-1 0,4 1 0,-4 0 0,5-6 0,0 4 0,0-4 0,0 6 0,0 0 0,0 0 0,0-6 0,0 4 0,0-4 0,0 0 0,0 4 0,0-10 0,0 10 0,0-4 0,0 0 0,0 4 0,0-4 0,0 0 0,0 4 0,0-10 0,0 10 0,0-4 0,0 0 0,0 4 0,0-10 0,0 11 0,0-12 0,0 12 0,0-5 0,0-1 0,0 6 0,0-5 0,0 6 0,0-1 0,0 1 0,0 0 0,0 0 0,0 0 0,0 0 0,5 0 0,-4 0 0,3 1 0,-4-1 0,0 0 0,0 1 0,0-1 0,0 0 0,0 0 0,0 0 0,0 1 0,0-2 0,0 2 0,0-2 0,0 1 0,0 0 0,0 0 0,6-6 0,-5 4 0,5-4 0,-6 0 0,0 4 0,0-10 0,5 4 0,-3-5 0,3-1 0,-5 0 0,6 1 0,-5-1 0,5 0 0,-6 1 0,0-1 0,0 0 0,5 1 0,-4-1 0,5 0 0,-6 1 0,0-1 0,0 0 0,0 6 0,5-4 0,-3 5 0,3-1 0,-5-4 0,0 10 0,0-4 0,0-5 0,0 8 0,0-8 0,0 5 0,0 4 0,0-4 0,0 6 0,0-6 0,0 4 0,0-4 0,0 6 0,0 0 0,0-7 0,0 6 0,0-5 0,0 5 0,0 1 0,0 0 0,0 0 0,0 0 0,0-5 0,0 3 0,0-3 0,0-1 0,0 4 0,0-4 0,0 6 0,0 0 0,0-6 0,0 4 0,0-4 0,0 6 0,0-6 0,0 4 0,0-4 0,-5 6 0,4 0 0,-4-7 0,0 6 0,4-5 0,-4 0 0,0 4 0,4-4 0,-4 0 0,5 4 0,0-4 0,-6 0 0,5 4 0,-5-10 0,6 10 0,0-4 0,0 6 0,0 0 0,0 0 0,0-1 0,0 1 0,0 1 0,0-1 0,0 1 0,0 0 0,0-1 0,0-6 0,0-2 0,0-6 0,0-6 0,0 4 0,0-5 0,0 8 0,0-1 0,0 6 0,0-4 0,0 10 0,0-4 0,0 6 0,0 0 0,0 0 0,0 0 0,0 0 0,0 0 0,0 0 0,0 0 0,0 0 0,0 0 0,0-6 0,0 4 0,0-4 0,0 0 0,0 4 0,0-4 0,0 0 0,0 4 0,0-10 0,0 4 0,0 1 0,0-5 0,0 10 0,0-4 0,0 0 0,0 4 0,0-4 0,0 6 0,0 0 0,0-7 0,-5 6 0,4-5 0,-4 5 0,5 1 0,0 0 0,0 0 0,0 0 0,0 0 0,0 0 0,0 1 0,0 0 0,0-1 0,5 1 0,-4-7 0,9 5 0,-9-5 0,9 6 0,-9-1 0,4 1 0,0 0 0,-4 1 0,-1 4 0,-5 1 0,-6 5 0,1 0 0,-1 0 0,1 0 0,-2 0 0,2 0 0,-2 0 0,1 0 0,0 0 0,0 5 0,0-4 0,0 4 0,5 0 0,-4-4 0,4 4 0,0 0 0,-4-4 0,4 9 0,-4-9 0,-1 4 0,1-5 0,-1 0 0,1 0 0,-1 0 0,0 0 0,1 0 0,-1 0 0,0 0 0,0 0 0,0 0 0,-1 0 0,-5 0 0,5 0 0,-6 0 0,7 0 0,-6 0 0,-2 0 0,1 0 0,-5 0 0,10 0 0,-10 0 0,10 0 0,-10 0 0,10 0 0,-4 0 0,0 0 0,4 0 0,-4 0 0,6 0 0,0 0 0,0 0 0,0 0 0,-1 0 0,1 0 0,0 0 0,0 0 0,0 0 0,0 0 0,0 0 0,0 0 0,0 0 0,0 0 0,0 0 0,-7 0 0,6 0 0,-5 0 0,-1 0 0,6 0 0,-5 0 0,6 0 0,-1 0 0,1 0 0,0 0 0,0 0 0,5-5 0,-3 4 0,3-4 0,-4 5 0,-1 0 0,0 0 0,-6 0 0,5 0 0,-6 0 0,7 0 0,0 0 0,0 0 0,0 0 0,1 0 0,-1 0 0,1 0 0,-1 0 0,0 0 0,0 0 0,0 0 0,0 0 0,0 0 0,0 0 0,1 0 0,9 0 0,7 0 0,6 5 0,10-3 0,-3 8 0,0-4 0,4 1 0,-11 3 0,12-3 0,-12-1 0,11 5 0,-10-5 0,4 1 0,-6 3 0,6-9 0,-4 9 0,4-4 0,-6 1 0,0 2 0,1-7 0,5 8 0,-5-4 0,12 1 0,-12 3 0,11-3 0,-10 4 0,10-4 0,-10 3 0,10-4 0,-10 1 0,4 3 0,-6-9 0,6 10 0,-4-5 0,4 1 0,-6 3 0,0-9 0,6 9 0,-4-8 0,4 8 0,-6-8 0,0 7 0,1-7 0,-1 8 0,0-9 0,0 4 0,0 0 0,0-4 0,0 9 0,0-4 0,0 0 0,0 3 0,0-8 0,0 4 0,-5 0 0,4-4 0,-4 9 0,5-9 0,-1 4 0,1 0 0,-1-4 0,1 9 0,0-9 0,1 4 0,-6 0 0,4-4 0,-4 9 0,5-9 0,-1 8 0,1-7 0,-5 7 0,4-8 0,-4 4 0,0 0 0,4-3 0,-4 3 0,0 0 0,4-4 0,-4 8 0,5-7 0,-1 7 0,1-8 0,-1 8 0,1-8 0,0 9 0,0-9 0,0 4 0,-5 0 0,3-4 0,-8 9 0,8-9 0,-7 8 0,7-8 0,-3 4 0,0 0 0,3-4 0,-3 8 0,0-8 0,-1 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8 24575,'28'0'0,"6"0"0,0 0 0,6 0 0,9-7 0,-6 11 0,5-9 0,-7 17 0,8 3 0,-14 0 0,5 10 0,-8-17 0,1 15 0,1-14 0,5 16 0,-13-11 0,6 5 0,-7-1 0,-1-4 0,1 4 0,0-1 0,-1-3 0,1 4 0,0 0 0,0-4 0,6 4 0,-4 0 0,12-3 0,-13 3 0,6 0 0,-8-4 0,1 3 0,0-4 0,-6-1 0,-2-1 0,-6 0 0,0 1 0,0-2 0,-14-8 0,6 2 0,-12-9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24575,'11'0'0,"13"0"0,-4 0 0,19 0 0,-13 0 0,6 6 0,-7-5 0,-1 10 0,12 2 0,-9 6 0,3-6 0,-7 4 0,-4-5 0,6 2 0,-7 3 0,5-5 0,-10 0 0,4-1 0,-6 1 0,6-1 0,-4 1 0,10 0 0,-10-1 0,10 1 0,-4 0 0,0 6 0,11-4 0,-15 4 0,16 0 0,-13-5 0,7 5 0,0 0 0,-7-5 0,5 10 0,-4-10 0,0 10 0,5-9 0,-11 9 0,11-9 0,-11 3 0,4-5 0,-6-1 0,0 0 0,0 1 0,1-1 0,-1 0 0,0 0 0,0-5 0,0 4 0,-1-9 0,-3 9 0,2-9 0,-3 9 0,6-8 0,-1 8 0,0-9 0,0 9 0,-1-9 0,-4 8 0,-1-7 0,-5 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7.459"/>
    </inkml:context>
    <inkml:brush xml:id="br0">
      <inkml:brushProperty name="width" value="0.05" units="cm"/>
      <inkml:brushProperty name="height" value="0.05" units="cm"/>
      <inkml:brushProperty name="color" value="#FF0066"/>
    </inkml:brush>
  </inkml:definitions>
  <inkml:trace contextRef="#ctx0" brushRef="#br0">1 1 24575,'24'0'0,"3"0"0,21 0 0,3 6 0,0-4 0,6 17 0,-4 6 0,16-7 0,-14 16 0,3-19 0,-18 6 0,1 4 0,0-10 0,-14 4 0,-3-7 0,-6 0 0,-6-1 0,11 1 0,-10 0 0,4-1 0,-6 0 0,0 0 0,1 1 0,-1-1 0,0 0 0,0 0 0,0 0 0,6 1 0,-4-1 0,5 7 0,-1 1 0,-4-1 0,10 5 0,-10-10 0,4 4 0,0 0 0,-4-4 0,4 4 0,-6-6 0,0 0 0,1 1 0,-1-1 0,0-5 0,-5 4 0,4-9 0,-9 9 0,9-9 0,-4 4 0,-1-1 0,5-3 0,-9 4 0,3-5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9.481"/>
    </inkml:context>
    <inkml:brush xml:id="br0">
      <inkml:brushProperty name="width" value="0.05" units="cm"/>
      <inkml:brushProperty name="height" value="0.05" units="cm"/>
      <inkml:brushProperty name="color" value="#FF0066"/>
    </inkml:brush>
  </inkml:definitions>
  <inkml:trace contextRef="#ctx0" brushRef="#br0">1 0 24575,'24'0'0,"3"0"0,31 21 0,-13-15 0,23 36 0,-8-22 0,6 26 0,3-14 0,-8 6 0,-2-9 0,-7 7 0,-3-6 0,-7 5 0,-1-14 0,-7 4 0,4-11 0,-11 10 0,-1-10 0,-3 3 0,-11-5 0,6-1 0,-7 0 0,0 0 0,0-4 0,0-2 0,-5 0 0,4-4 0,-4 4 0,0 0 0,-1 1 0,0 0 0,-4 3 0,3-3 0,1-1 0,-4 5 0,8-9 0,-7 4 0,2-5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2.814"/>
    </inkml:context>
    <inkml:brush xml:id="br0">
      <inkml:brushProperty name="width" value="0.05" units="cm"/>
      <inkml:brushProperty name="height" value="0.05" units="cm"/>
      <inkml:brushProperty name="color" value="#FF0066"/>
    </inkml:brush>
  </inkml:definitions>
  <inkml:trace contextRef="#ctx0" brushRef="#br0">0 1 24575,'24'0'0,"-4"0"0,18 0 0,4 0 0,11 21 0,-2-10 0,11 33 0,-11-26 0,12 26 0,14-7 0,-11-3 0,-4 4 0,-15-23 0,-21 3 0,6-5 0,-8-1 0,1 1 0,-6-1 0,-2-1 0,-1 0 0,-4 1 0,5-6 0,-6 4 0,0-9 0,-1 9 0,1-9 0,0 8 0,0-3 0,0 0 0,0-1 0,-5 0 0,4-4 0,-9 9 0,9-9 0,-4 9 0,4-4 0,1 0 0,-5 3 0,4-7 0,-4 2 0,5 1 0,0-4 0,0 4 0,0 0 0,0-4 0,0 4 0,-5 0 0,4-4 0,-4 4 0,0 0 0,4-3 0,-9 3 0,4-5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14.796"/>
    </inkml:context>
    <inkml:brush xml:id="br0">
      <inkml:brushProperty name="width" value="0.05" units="cm"/>
      <inkml:brushProperty name="height" value="0.05" units="cm"/>
      <inkml:brushProperty name="color" value="#FF0066"/>
    </inkml:brush>
  </inkml:definitions>
  <inkml:trace contextRef="#ctx0" brushRef="#br0">1 1 24575,'23'0'0,"15"0"0,6 0 0,7 12 0,-10 3 0,-8 5 0,6 6 0,-5-6 0,6 7 0,5 10 0,-11-14 0,-4 12 0,-6-22 0,-11 5 0,10-6 0,-10-1 0,4 1 0,-6-1 0,0 0 0,0 0 0,0-5 0,1 4 0,-1-4 0,0 5 0,0-5 0,0 4 0,-1-4 0,1 0 0,0-1 0,-4 0 0,2-4 0,-2 9 0,4-4 0,0 0 0,0 4 0,0-9 0,0 9 0,0-4 0,0 5 0,0 0 0,0-4 0,1 2 0,-1-7 0,0 8 0,0-9 0,0 4 0,-5 0 0,4-4 0,-4 4 0,5-1 0,-1-2 0,0 2 0,-4 1 0,3-4 0,-3 4 0,0-1 0,3-2 0,-3 7 0,5-3 0,-1 4 0,0-4 0,1-2 0,-5 1 0,-2-3 0,-4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5.944"/>
    </inkml:context>
    <inkml:brush xml:id="br0">
      <inkml:brushProperty name="width" value="0.05" units="cm"/>
      <inkml:brushProperty name="height" value="0.05" units="cm"/>
      <inkml:brushProperty name="color" value="#66CC00"/>
    </inkml:brush>
  </inkml:definitions>
  <inkml:trace contextRef="#ctx0" brushRef="#br0">0 0 24575,'20'0'0,"17"6"0,-4 5 0,30 15 0,-15 4 0,22 3 0,-8 7 0,0-7 0,1 2 0,-11-5 0,-6-1 0,2-10 0,-10 8 0,-2-11 0,-6 5 0,-8-6 0,1-1 0,-8-4 0,7-1 0,-13 0 0,3 0 0,-4-1 0,0 1 0,0-4 0,0 2 0,-1-3 0,1 1 0,-3 2 0,2-2 0,-3 0 0,4 2 0,-3-2 0,2 4 0,-3-1 0,4 1 0,-4-1 0,4 1 0,-4-5 0,4 4 0,0-3 0,0 0 0,-4 2 0,3-6 0,-3 3 0,4-4 0,-1 0 0,1 0 0,0 4 0,0-3 0,0 2 0,-1-3 0,-2 4 0,2-3 0,-3 3 0,1-1 0,2-2 0,-3 3 0,3-4 0,-3 4 0,3-3 0,-3 2 0,1 1 0,2-3 0,-6 6 0,6-6 0,-6 7 0,2-8 0,-3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3.898"/>
    </inkml:context>
    <inkml:brush xml:id="br0">
      <inkml:brushProperty name="width" value="0.05" units="cm"/>
      <inkml:brushProperty name="height" value="0.05" units="cm"/>
      <inkml:brushProperty name="color" value="#66CC00"/>
    </inkml:brush>
  </inkml:definitions>
  <inkml:trace contextRef="#ctx0" brushRef="#br0">43 0 24575,'0'4'0,"0"-2"0,0 16 0,0-8 0,0 8 0,0-3 0,0 1 0,0 2 0,0-3 0,0 0 0,0 4 0,0-9 0,0 9 0,0-9 0,0 9 0,0-9 0,0 9 0,0-9 0,0 9 0,0-9 0,0 9 0,0-9 0,0 9 0,0-9 0,0 4 0,0 0 0,0-4 0,0 4 0,0-5 0,0 0 0,0 0 0,0-1 0,0 1 0,0-1 0,0 1 0,0-1 0,0 1 0,0 0 0,0 0 0,0 0 0,0 5 0,0-4 0,0 9 0,0-9 0,0 4 0,0-5 0,0 5 0,0-4 0,0 4 0,0-1 0,0 3 0,0-1 0,0 3 0,0-7 0,0 7 0,0-7 0,0 7 0,0 1 0,0-3 0,0 7 0,0-4 0,0 2 0,0-2 0,0 0 0,0-4 0,0 0 0,0 4 0,0-9 0,0 4 0,0 0 0,0-4 0,0 9 0,0-9 0,0 4 0,0-5 0,0 0 0,0 0 0,0 0 0,0 0 0,0 0 0,0 0 0,0-1 0,0 1 0,0 0 0,0 0 0,0 0 0,0-1 0,0 1 0,0 0 0,0 0 0,0 5 0,0-4 0,0 9 0,0-9 0,0 9 0,0-4 0,0 0 0,0 4 0,0-4 0,0 0 0,0 4 0,0-4 0,0 0 0,0 4 0,0-9 0,0 4 0,0 0 0,0-4 0,0 9 0,0-9 0,0 4 0,0-5 0,0 4 0,0-2 0,0 3 0,0-5 0,0 0 0,0 0 0,0 0 0,0 0 0,0 0 0,0 4 0,0-2 0,-4 2 0,3-4 0,-2 0 0,3 0 0,0 0 0,0 0 0,0 0 0,0 0 0,0 0 0,0 0 0,0 0 0,0 0 0,0 0 0,0 0 0,0 0 0,0 0 0,0 0 0,0 0 0,0 0 0,0 0 0,0 0 0,0 5 0,0 1 0,0 0 0,0 4 0,0-9 0,0 9 0,0-4 0,0 5 0,0-5 0,0 3 0,0-3 0,0 0 0,0 4 0,0-4 0,0 0 0,0 4 0,0-9 0,0 9 0,0-9 0,0 9 0,0-9 0,0 9 0,0-4 0,0 0 0,0 4 0,0-9 0,0 9 0,0-9 0,0 4 0,0-5 0,0 4 0,0-2 0,0 3 0,0-5 0,0 4 0,0-2 0,0 6 0,0-2 0,0-1 0,0 5 0,0-9 0,0 4 0,0 0 0,0 1 0,0 0 0,0 4 0,0-9 0,0 9 0,0-4 0,0 0 0,0 12 0,0-14 0,0 14 0,0-11 0,0 3 0,0-3 0,0 2 0,0-8 0,0 9 0,0-9 0,0 9 0,0-4 0,0 0 0,-4 4 0,3-9 0,-3 9 0,4-9 0,0 9 0,0-9 0,0 9 0,0-9 0,-4 9 0,3-5 0,-3 6 0,0-6 0,3 0 0,-2-5 0,3 5 0,0-4 0,0 4 0,0-5 0,0 0 0,0 0 0,0 0 0,0 5 0,0-4 0,0 9 0,0-9 0,-4 8 0,3-7 0,-3 7 0,4-3 0,0 1 0,0 2 0,0-3 0,0 5 0,0 4 0,0-3 0,0 3 0,0-9 0,0 4 0,0-4 0,0 5 0,0-5 0,0 4 0,0-4 0,0 5 0,0-5 0,0 3 0,0-7 0,0 7 0,0-7 0,0 7 0,0-7 0,0 7 0,0-8 0,0 9 0,0-9 0,0 9 0,0-9 0,0 9 0,0-9 0,0 13 0,0-12 0,0 7 0,0-4 0,0-4 0,0 4 0,0 0 0,0-4 0,0 4 0,0-5 0,0 5 0,0-4 0,0 4 0,0-5 0,0 0 0,0 0 0,0 0 0,0 0 0,0 0 0,0-1 0,0 1 0,0-1 0,0 1 0,3-4 0,1-6 0,4 1 0,-4-8 0,3 7 0,-2-7 0,3 7 0,0-7 0,0 7 0,0-7 0,0 7 0,0-3 0,0 0 0,0 3 0,0-3 0,4-1 0,-3 4 0,8-8 0,-8 8 0,3-3 0,-4 4 0,4 0 0,-2-4 0,2 3 0,0-3 0,-3 4 0,8 0 0,-8 0 0,7 0 0,-2 0 0,-1 0 0,4 0 0,-4 0 0,1 0 0,2 0 0,-7 0 0,8 0 0,-8 0 0,3 0 0,1 0 0,-4 0 0,7 0 0,-2 0 0,-1 0 0,4 0 0,-4 0 0,1 0 0,2 0 0,-2 0 0,-1 4 0,4-3 0,-4 3 0,0 0 0,9-3 0,-7 7 0,7-7 0,-4 8 0,5-8 0,-4 4 0,4-5 0,-10 4 0,4-3 0,-4 3 0,0-4 0,4 0 0,-8 0 0,3 0 0,-4 0 0,5 0 0,-4 0 0,3 0 0,-4 0 0,0 0 0,0 0 0,0 0 0,0 0 0,4 0 0,-4 0 0,4 0 0,-4 0 0,0 0 0,0 0 0,0 0 0,0 0 0,0 0 0,0 0 0,0 0 0,0 0 0,0 0 0,0 0 0,0 0 0,0 0 0,0 0 0,0 0 0,0 0 0,0 0 0,0 0 0,0 0 0,0 0 0,0 0 0,3 0 0,-2 0 0,3 0 0,-4 0 0,3 4 0,-2-3 0,3 3 0,-4-4 0,0 0 0,0 0 0,0 0 0,0 0 0,0 0 0,0 0 0,0 4 0,0-3 0,-1 2 0,1-3 0,0 0 0,-4-3 0,-1-2 0,-3-3 0,0-1 0,0 0 0,0 1 0,0-1 0,0 0 0,0 0 0,0 0 0,0-4 0,0 3 0,0-3 0,0 4 0,0 0 0,0-5 0,0 4 0,0-9 0,0 9 0,0-8 0,0 2 0,0-3 0,0-1 0,0 4 0,0-2 0,0 3 0,0 0 0,0-4 0,0 9 0,0-9 0,0 9 0,0-4 0,0 0 0,0 4 0,0-9 0,0 9 0,4-4 0,-3 0 0,2 4 0,-3-4 0,0 5 0,4 0 0,-3-5 0,2 4 0,-3-4 0,4-4 0,-3 7 0,2-12 0,-3 13 0,0-4 0,4 5 0,-3 0 0,2 0 0,-3 0 0,0 0 0,0 0 0,0-5 0,0 4 0,0-4 0,0 5 0,0 0 0,0 0 0,0 0 0,0-5 0,0 4 0,0-4 0,0 0 0,0 0 0,0-1 0,0-2 0,0 6 0,0-11 0,0 6 0,0-4 0,0 2 0,0 8 0,0-9 0,0 9 0,0-9 0,0 9 0,0-9 0,0 9 0,0-9 0,0 9 0,0-9 0,0 9 0,0-9 0,0 9 0,0-9 0,0 9 0,0-9 0,0 9 0,0-4 0,0-4 0,0 7 0,0-7 0,0 4 0,0 4 0,0-4 0,0 5 0,0-5 0,0 4 0,0-4 0,0 5 0,0-4 0,0 2 0,0-3 0,0 5 0,0-4 0,0 2 0,0-2 0,0-1 0,0 3 0,0-2 0,0-1 0,0 4 0,0-9 0,0 9 0,0-9 0,-4 0 0,3-2 0,-3 2 0,4 0 0,0 4 0,0 0 0,0-4 0,0 4 0,0-5 0,0 0 0,0 5 0,0-3 0,0 2 0,0 1 0,0-3 0,0 7 0,0-2 0,0 4 0,0-5 0,-3 3 0,2-2 0,-3-1 0,4-5 0,-3-2 0,2 2 0,-3 0 0,4 9 0,0-9 0,-4 4 0,3-5 0,-3 0 0,0 0 0,3 0 0,-3 0 0,4-5 0,0 3 0,0-3 0,0 5 0,0 0 0,0 0 0,0 5 0,0-4 0,0 4 0,0-5 0,0 0 0,0 0 0,0-9 0,0 7 0,0-7 0,0 14 0,0-3 0,0 3 0,0 0 0,0-4 0,0 9 0,0-4 0,0 5 0,0-5 0,0 4 0,0-4 0,0 5 0,0 0 0,0 0 0,0 0 0,0 0 0,0 0 0,0 0 0,0 0 0,0 0 0,0 0 0,0-4 0,0-2 0,0 1 0,0-5 0,0 4 0,0-14 0,0 7 0,0-7 0,0 9 0,0 0 0,0 1 0,0-7 0,0 5 0,0-11 0,0 11 0,0-11 0,0 11 0,0-10 0,0 4 0,0-1 0,0 3 0,0-1 0,0 5 0,0-5 0,0 6 0,0 0 0,0 5 0,0-4 0,0 4 0,0 0 0,0 1 0,0 1 0,0 2 0,0-2 0,0 4 0,0 0 0,0 0 0,0 0 0,0 0 0,0-9 0,0 6 0,0-5 0,0 3 0,0 4 0,0-4 0,0 5 0,0 0 0,0 0 0,0 0 0,0 0 0,0 0 0,0 0 0,0 0 0,0 0 0,0 0 0,0 0 0,0 0 0,0 0 0,0 0 0,0 0 0,0 0 0,0 0 0,0-4 0,0 3 0,0-3 0,0 4 0,0 0 0,0 0 0,0 0 0,0 0 0,0 1 0,0-1 0,0-3 0,0 0 0,-3 3 0,-1 1 0,-4 8 0,1 0 0,0 0 0,-1 0 0,1 0 0,3-4 0,-3 3 0,2-3 0,-7 0 0,3-1 0,-3-1 0,4-2 0,0 3 0,-5 0 0,4-3 0,-3 7 0,0-3 0,3 4 0,-4-4 0,5 3 0,0-3 0,-4 4 0,3 0 0,-3 0 0,4 0 0,0 0 0,0 0 0,0 0 0,0 0 0,0 0 0,0 0 0,-5 0 0,4 0 0,-3 0 0,0 0 0,3 0 0,-8 0 0,8 0 0,-8 0 0,8 0 0,-7 0 0,7 0 0,-8 0 0,8 0 0,-8 0 0,4 0 0,-5 0 0,0 0 0,1 0 0,-9 0 0,6 0 0,-5 0 0,7 0 0,0 0 0,-4 0 0,3 0 0,-4 0 0,5 0 0,-5 0 0,4 0 0,-3 0 0,8 0 0,-2 0 0,2 0 0,1 0 0,-4 0 0,8 0 0,-7 0 0,6 0 0,-14 0 0,13 0 0,-9 0 0,7 0 0,4 0 0,-3 0 0,4 0 0,0 0 0,0 0 0,0 0 0,0 0 0,0 0 0,0 0 0,0 0 0,0 0 0,1 0 0,-1 0 0,-5 0 0,4 0 0,-7 0 0,6 0 0,-2 0 0,0 0 0,3 0 0,-4 0 0,5 0 0,0 0 0,0 0 0,0 0 0,0 0 0,0 0 0,1 0 0,-1 0 0,0 0 0,8 0 0,9 0 0,4 0 0,14 5 0,-8 1 0,4 4 0,-6-4 0,1 3 0,0-4 0,-1 5 0,-3-4 0,2 3 0,-7-8 0,8 8 0,-4-8 0,5 8 0,0-4 0,0 5 0,-1 0 0,6-4 0,-4 2 0,4-2 0,0 4 0,-4 0 0,3 1 0,1-1 0,-4 0 0,9 1 0,-9-1 0,9 6 0,-4-4 0,0 7 0,4-7 0,-9 3 0,3-5 0,-4 0 0,0 0 0,-1 0 0,-3 0 0,2-1 0,-2-3 0,-1 2 0,4-3 0,-4 5 0,1-4 0,10 2 0,-8-2 0,5 3 0,-5 1 0,-2-5 0,4 4 0,-5-4 0,4 1 0,-8 2 0,3-3 0,-4 0 0,0 3 0,0-7 0,0 7 0,3-3 0,-2 4 0,3 0 0,-4-4 0,0 3 0,0-3 0,0 4 0,0 0 0,0 0 0,4 0 0,-3-4 0,8 4 0,-8-4 0,3 1 0,-4 2 0,0-7 0,0 3 0,0 0 0,0 0 0,0 1 0,-4 3 0,-1-7 0,-3 3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5.944"/>
    </inkml:context>
    <inkml:brush xml:id="br0">
      <inkml:brushProperty name="width" value="0.05" units="cm"/>
      <inkml:brushProperty name="height" value="0.05" units="cm"/>
      <inkml:brushProperty name="color" value="#66CC00"/>
    </inkml:brush>
  </inkml:definitions>
  <inkml:trace contextRef="#ctx0" brushRef="#br0">0 0 24575,'20'0'0,"17"6"0,-4 6 0,30 15 0,-15 5 0,22 3 0,-8 7 0,0-7 0,1 2 0,-11-5 0,-6-2 0,2-9 0,-10 7 0,-2-11 0,-6 5 0,-8-6 0,1-1 0,-8-5 0,7 0 0,-13-1 0,3 0 0,-4 0 0,0 0 0,0-4 0,0 3 0,-1-3 0,1 0 0,-3 3 0,2-3 0,-3 0 0,4 3 0,-3-3 0,2 4 0,-3 0 0,4 0 0,-4 0 0,4 0 0,-4-4 0,4 3 0,0-3 0,0 0 0,-4 3 0,3-7 0,-3 3 0,4-4 0,-1 0 0,1 0 0,0 4 0,0-3 0,0 3 0,-1-4 0,-2 4 0,2-3 0,-3 3 0,1-1 0,2-2 0,-3 3 0,3-4 0,-3 4 0,3-3 0,-3 3 0,1 0 0,2-3 0,-6 7 0,6-7 0,-6 6 0,2-6 0,-3 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7.518"/>
    </inkml:context>
    <inkml:brush xml:id="br0">
      <inkml:brushProperty name="width" value="0.05" units="cm"/>
      <inkml:brushProperty name="height" value="0.05" units="cm"/>
      <inkml:brushProperty name="color" value="#66CC00"/>
    </inkml:brush>
  </inkml:definitions>
  <inkml:trace contextRef="#ctx0" brushRef="#br0">0 0 24575,'21'0'0,"2"0"0,6 0 0,6 0 0,2 0 0,-6 0 0,3 0 0,-4 0 0,58 16 0,-39-7 0,44 13 0,-67-7 0,13 4 0,-10 1 0,6-7 0,-8 4 0,1-14 0,-4 15 0,0-7 0,4 6 0,-4 3 0,5-3 0,-5 4 0,4 1 0,-4-1 0,0 0 0,-1-5 0,-5 3 0,-5-8 0,4 3 0,-8-5 0,3 0 0,-4 0 0,0 0 0,0 0 0,0 0 0,-4 0 0,4 0 0,-4 0 0,0 0 0,4-4 0,-8 3 0,8-7 0,-8 7 0,10-3 0,-4 4 0,4-1 0,-2-3 0,0 3 0,0-7 0,0 3 0,0 0 0,-3-3 0,-2 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09.028"/>
    </inkml:context>
    <inkml:brush xml:id="br0">
      <inkml:brushProperty name="width" value="0.05" units="cm"/>
      <inkml:brushProperty name="height" value="0.05" units="cm"/>
      <inkml:brushProperty name="color" value="#66CC00"/>
    </inkml:brush>
  </inkml:definitions>
  <inkml:trace contextRef="#ctx0" brushRef="#br0">0 1 24575,'46'0'0,"9"0"0,20 0 0,18 21-1383,-38-9 1,3 4 1382,4 7 0,0 3 0,0-2 0,0 1 297,-3-1 0,-5-1-297,14 7 0,-19-7 0,-3-2 0,0 1 520,20 12-520,-26-20 0,-22 8 0,1-19 1416,-7 14-1416,0-16 235,-6 7-235,5 2 0,-6-4 0,3 7 0,0-8 0,0 4 0,0 0 0,0 0 0,-3 0 0,2 0 0,-3 0 0,4 0 0,-3 0 0,2 0 0,-3 0 0,4 0 0,0 0 0,0 0 0,4 5 0,-2-4 0,2 4 0,-4-5 0,0 0 0,0 0 0,0 0 0,0-4 0,-7-1 0,-6-4 0,-9-9 0,-36-7 0,32 4 0,-23-1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0.587"/>
    </inkml:context>
    <inkml:brush xml:id="br0">
      <inkml:brushProperty name="width" value="0.05" units="cm"/>
      <inkml:brushProperty name="height" value="0.05" units="cm"/>
      <inkml:brushProperty name="color" value="#66CC00"/>
    </inkml:brush>
  </inkml:definitions>
  <inkml:trace contextRef="#ctx0" brushRef="#br0">1 1 24575,'23'0'0,"-3"0"0,21 0 0,-10 0 0,-1 0 0,-2 0 0,-4 0 0,37 0 0,-24 5 0,19 0 0,-29 6 0,-8 4 0,4-4 0,-9 3 0,2-4 0,-3 4 0,10-3 0,-8 3 0,7 7 0,-3-9 0,1 19 0,8-13 0,-3 8 0,-1-5 0,4 1 0,-4-1 0,0 0 0,4-4 0,-9 2 0,9-7 0,-9 2 0,-1-4 0,-1 0 0,-4 0 0,1-1 0,-2 1 0,-4-1 0,0-4 0,0 3 0,0-3 0,0 0 0,0 3 0,0-7 0,0 7 0,0-3 0,0 0 0,0 3 0,0-3 0,0 0 0,0 3 0,4-3 0,-3 0 0,8 4 0,0 1 0,-3 0 0,6-1 0,-10-1 0,2-3 0,0 5 0,-3-5 0,4 3 0,-5-3 0,0 0 0,3 3 0,-6-3 0,-4-7 0,-23-13 0,11 3 0,-10-5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2.345"/>
    </inkml:context>
    <inkml:brush xml:id="br0">
      <inkml:brushProperty name="width" value="0.05" units="cm"/>
      <inkml:brushProperty name="height" value="0.05" units="cm"/>
      <inkml:brushProperty name="color" value="#66CC00"/>
    </inkml:brush>
  </inkml:definitions>
  <inkml:trace contextRef="#ctx0" brushRef="#br0">0 0 24575,'21'0'0,"-7"0"0,12 0 0,0 0 0,4 10 0,11-2 0,3 17 0,-6-6 0,4 3 0,-7-6 0,-9-1 0,13-2 0,-7 7 0,4-2 0,5 6 0,-11-2 0,11-4 0,-4 4 0,-1-5 0,-1 1 0,-6 3 0,0-9 0,0 9 0,-5-10 0,-1 5 0,-5-6 0,0 0 0,-5-1 0,-1 1 0,1-1 0,-4 0 0,3 0 0,0 4 0,-4-3 0,4 3 0,-4-4 0,-4 0 0,4 0 0,-4 0 0,4 0 0,0 0 0,0 0 0,0 0 0,0 0 0,0-4 0,0 3 0,0-3 0,0 0 0,0 3 0,0-3 0,4 5 0,-3-1 0,8 1 0,-8-1 0,7 0 0,-7 0 0,2-4 0,-3 3 0,0-7 0,-10-4 0,4 1 0,-8-5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6:14.151"/>
    </inkml:context>
    <inkml:brush xml:id="br0">
      <inkml:brushProperty name="width" value="0.05" units="cm"/>
      <inkml:brushProperty name="height" value="0.05" units="cm"/>
      <inkml:brushProperty name="color" value="#66CC00"/>
    </inkml:brush>
  </inkml:definitions>
  <inkml:trace contextRef="#ctx0" brushRef="#br0">0 6 24575,'21'0'0,"5"0"0,-2 0 0,7 0 0,-12 0 0,15-6 0,-9 10 0,1-4 0,7 6 0,-17 2 0,8-3 0,-2 5 0,-12 0 0,12 0 0,-9-1 0,5-3 0,0 3 0,-1 1 0,1-3 0,0 6 0,-1-3 0,-3 0 0,-2 4 0,0-4 0,-2-1 0,2 0 0,-4-4 0,0 3 0,0-3 0,0 0 0,0 3 0,0-3 0,0 4 0,0 0 0,4 1 0,-2 4 0,2-4 0,1 5 0,-4-6 0,3 0 0,-4 0 0,0 0 0,-3 0 0,1-4 0,-2 2 0,4-2 0,0 0 0,0 3 0,0-3 0,0 4 0,0-4 0,0-1 0,0 0 0,0-3 0,0 3 0,0-4 0,-4 3 0,-4-2 0,0 3 0,-4-4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2.272"/>
    </inkml:context>
    <inkml:brush xml:id="br0">
      <inkml:brushProperty name="width" value="0.05" units="cm"/>
      <inkml:brushProperty name="height" value="0.05" units="cm"/>
      <inkml:brushProperty name="color" value="#FF0066"/>
    </inkml:brush>
  </inkml:definitions>
  <inkml:trace contextRef="#ctx0" brushRef="#br0">36 1 24575,'0'21'0,"0"8"0,0-4 0,0 12 0,0-5 0,0 15 0,0-6 0,0 22 0,0-20 0,0 21 0,0-7 0,0-6 0,0 13 0,0-30 0,0 11 0,0-20 0,0 6 0,0-8 0,0-5 0,0-1 0,0-7 0,0 1 0,0 0 0,0-1 0,0 0 0,0 1 0,0-1 0,0 6 0,0-4 0,0 11 0,0-11 0,0 10 0,0-4 0,0 6 0,0-1 0,0-5 0,0 4 0,0-4 0,0 0 0,0-1 0,0-7 0,0 1 0,0 0 0,0-1 0,0 1 0,0 0 0,0-1 0,0 1 0,0 0 0,0 0 0,0-1 0,0 6 0,0-4 0,0 3 0,0-4 0,0-1 0,0 1 0,0-1 0,0 1 0,0-1 0,0 1 0,0-1 0,0 1 0,0-1 0,0 1 0,0-1 0,0 1 0,0-1 0,0 1 0,0 0 0,0-1 0,0 1 0,0-1 0,0 1 0,0-1 0,0 1 0,0-1 0,0 1 0,0 0 0,0 0 0,0-1 0,-11 1 0,8 0 0,-8 0 0,11 0 0,0 0 0,0-1 0,0 1 0,0 0 0,0 0 0,0-1 0,0 1 0,0-1 0,0 1 0,0-1 0,0 1 0,-5 0 0,4-1 0,-4 1 0,5 0 0,0 0 0,0-1 0,0 1 0,0 0 0,0-1 0,0 1 0,0 0 0,0-1 0,0 1 0,0 0 0,0-1 0,0 1 0,0 0 0,0-1 0,0 7 0,0-5 0,0 4 0,0 1 0,0-5 0,0 5 0,0-1 0,0-4 0,0 5 0,0-1 0,0-4 0,0 5 0,0-7 0,0 1 0,0 0 0,0 5 0,0-4 0,0 5 0,0-7 0,0 1 0,0 0 0,0 5 0,0-4 0,0 5 0,0-7 0,0 1 0,0 0 0,0 0 0,0-1 0,0 1 0,0 0 0,0 4 0,0-3 0,0 3 0,0-4 0,0 0 0,0-1 0,0 1 0,0 0 0,0-1 0,0 7 0,0-5 0,0 4 0,0-5 0,0 0 0,0 0 0,0-1 0,0 1 0,0 0 0,0 5 0,0-4 0,0 5 0,0-7 0,0 1 0,0 0 0,0-1 0,0 7 0,0-5 0,0 10 0,0-10 0,0 11 0,0-11 0,0 10 0,0-10 0,0 10 0,0-10 0,0 11 0,0-11 0,0 10 0,0-4 0,0 0 0,0 4 0,0-10 0,0 10 0,0-10 0,0 11 0,0-11 0,0 4 0,0 1 0,0-5 0,0 10 0,0-4 0,0 10 0,0-9 0,0 8 0,0-14 0,0 9 0,0-10 0,0 4 0,0 1 0,0-5 0,0 4 0,0-5 0,0 6 0,0-5 0,0 4 0,0-5 0,0-1 0,0 1 0,0 0 0,0-1 0,0 1 0,0-1 0,0 0 0,0 0 0,0 1 0,0-1 0,0 1 0,0 0 0,0-1 0,0 0 0,0-1 0,0 1 0,5 0 0,0-4 0,6-1 0,-1-5 0,1 0 0,0 0 0,0 0 0,0 0 0,0 0 0,0-5 0,1 4 0,-1-4 0,0 5 0,0 0 0,0 0 0,0 0 0,0 0 0,0 0 0,0 0 0,0 0 0,0 0 0,1 0 0,-1 0 0,0 0 0,0 0 0,0 0 0,0-5 0,0 4 0,-1-3 0,1 4 0,0 0 0,0 0 0,0 0 0,0 0 0,0 0 0,0 0 0,0 0 0,0 0 0,-1 0 0,1 0 0,0 0 0,0 0 0,0 0 0,0 0 0,0 0 0,0 0 0,0 0 0,0 0 0,-1 0 0,2 0 0,-2 0 0,2 0 0,-1 0 0,0 0 0,6 0 0,-4 0 0,10 0 0,-10 0 0,4 0 0,-6 0 0,6 0 0,-4 0 0,4 0 0,-6 0 0,0 0 0,0 0 0,0 0 0,1 0 0,-1 0 0,0 0 0,0 0 0,0 0 0,0 0 0,0 0 0,1 0 0,-2 0 0,1 0 0,0 0 0,0 0 0,0 0 0,0 0 0,0 0 0,1 0 0,-1 0 0,0 0 0,0 0 0,-1 0 0,1 0 0,0 0 0,0 0 0,0 0 0,-1 0 0,2 0 0,-1 0 0,0 0 0,0 0 0,0 0 0,0 0 0,0 0 0,1 0 0,-1 0 0,0 0 0,0 0 0,6 0 0,-4 0 0,10 0 0,-10 0 0,10 0 0,-10 0 0,4 0 0,-6 0 0,0 0 0,0 0 0,0 0 0,-5-9 0,-6 7 0,-2-11 0,-3 7 0,5-4 0,-5 4 0,4-3 0,-4 3 0,0-5 0,4 0 0,-4 1 0,0 4 0,4-4 0,-4 4 0,0-4 0,4-1 0,-4 0 0,0 1 0,4-1 0,-4 0 0,0 1 0,3-1 0,-2 0 0,-1 1 0,3-1 0,-3 0 0,5 1 0,-5-1 0,4 1 0,-4-1 0,0 1 0,4-1 0,-4 1 0,5-1 0,0 0 0,-5 0 0,4 1 0,-4-1 0,5-5 0,0 3 0,0-3 0,0 5 0,0 1 0,0-1 0,0-5 0,0 3 0,0-3 0,0-1 0,0 5 0,0-10 0,0 10 0,0-4 0,0-1 0,0 5 0,0-5 0,0 1 0,0 4 0,0-10 0,0 10 0,0-5 0,0 1 0,0 4 0,0-11 0,0 11 0,0-10 0,0 10 0,0-5 0,0 1 0,0 4 0,0-5 0,0 7 0,0-1 0,0 0 0,0 1 0,0-1 0,0 1 0,0-1 0,5 1 0,-4-1 0,3 1 0,-4-1 0,0 1 0,0 0 0,0 0 0,0 0 0,0-1 0,0 1 0,0-1 0,0 1 0,0-1 0,0 1 0,0-1 0,0 0 0,0 0 0,6-5 0,-5 4 0,5-5 0,-6 1 0,0 4 0,0-10 0,5 4 0,-3-6 0,3 0 0,-5 1 0,6-1 0,-5 0 0,5 1 0,-6-1 0,0 0 0,0 1 0,5-1 0,-4 0 0,5 1 0,-6-1 0,0 0 0,0 1 0,0 5 0,5-4 0,-3 4 0,3 0 0,-5-4 0,0 9 0,0-3 0,0-5 0,0 7 0,0-7 0,0 5 0,0 4 0,0-5 0,0 6 0,0-5 0,0 4 0,0-5 0,0 7 0,0-1 0,0-5 0,0 3 0,0-3 0,0 5 0,0 1 0,0-1 0,0 0 0,0 1 0,0-6 0,0 4 0,0-3 0,0-2 0,0 5 0,0-4 0,0 5 0,0 0 0,0-5 0,0 4 0,0-5 0,0 7 0,0-7 0,0 5 0,0-4 0,-5 5 0,4 0 0,-4-5 0,0 4 0,4-5 0,-4 1 0,0 4 0,4-5 0,-4 1 0,5 4 0,0-5 0,-6 1 0,5 4 0,-5-11 0,6 11 0,0-4 0,0 5 0,0 0 0,0 1 0,0-1 0,0 1 0,0-1 0,0 1 0,0 1 0,0-2 0,0 1 0,0-6 0,0-2 0,0-6 0,0-6 0,0 4 0,0-4 0,0 6 0,0 0 0,0 7 0,0-6 0,0 11 0,0-4 0,0 5 0,0 1 0,0-1 0,0 1 0,0-1 0,0 0 0,0 1 0,0-1 0,0 1 0,0-1 0,0-6 0,0 5 0,0-4 0,0-1 0,0 5 0,0-4 0,0-1 0,0 5 0,0-10 0,0 4 0,0 0 0,0-4 0,0 10 0,0-5 0,0 1 0,0 4 0,0-5 0,0 7 0,0-1 0,0-5 0,-5 3 0,4-3 0,-4 5 0,5 1 0,0-1 0,0 0 0,0 1 0,0-1 0,0 1 0,0 0 0,0 0 0,0 0 0,5 0 0,-4-6 0,9 4 0,-9-4 0,9 5 0,-9 1 0,4-1 0,0 0 0,-4 1 0,-1 5 0,-5 0 0,-6 5 0,1 0 0,-1 0 0,1 0 0,-2 0 0,2 0 0,-2 0 0,1 0 0,0 0 0,0 5 0,0-4 0,0 3 0,5 1 0,-4-4 0,4 4 0,0 0 0,-4-4 0,4 8 0,-4-8 0,-1 4 0,1-5 0,-1 0 0,1 0 0,-1 0 0,0 0 0,1 0 0,-1 0 0,0 0 0,0 0 0,0 0 0,-1 0 0,-5 0 0,5 0 0,-6 0 0,7 0 0,-6 0 0,-2 0 0,1 0 0,-5 0 0,10 0 0,-10 0 0,10 0 0,-10 0 0,10 0 0,-4 0 0,0 0 0,4 0 0,-4 0 0,6 0 0,0 0 0,0 0 0,0 0 0,-1 0 0,1 0 0,0 0 0,0 0 0,0 0 0,0 0 0,0 0 0,0 0 0,0 0 0,0 0 0,0 0 0,-7 0 0,6 0 0,-5 0 0,-1 0 0,6 0 0,-5 0 0,6 0 0,-1 0 0,1 0 0,0 0 0,0 0 0,5-5 0,-3 4 0,3-3 0,-4 4 0,-1 0 0,0 0 0,-6 0 0,5 0 0,-6 0 0,7 0 0,0 0 0,0 0 0,0 0 0,1 0 0,-1 0 0,1 0 0,-1 0 0,0 0 0,0 0 0,0 0 0,0 0 0,0 0 0,0 0 0,1 0 0,9 0 0,7 0 0,6 5 0,10-4 0,-3 9 0,0-4 0,4 0 0,-11 4 0,12-4 0,-12 0 0,11 5 0,-10-5 0,4 1 0,-6 2 0,6-8 0,-4 9 0,4-4 0,-6 0 0,0 3 0,1-8 0,5 9 0,-5-4 0,12 1 0,-12 2 0,11-2 0,-10 4 0,10-5 0,-10 3 0,10-2 0,-10-1 0,4 4 0,-6-9 0,6 9 0,-4-4 0,4 1 0,-6 2 0,0-8 0,6 9 0,-4-8 0,4 8 0,-6-9 0,0 8 0,1-7 0,-1 7 0,0-8 0,0 4 0,0 0 0,0-4 0,0 8 0,0-3 0,0 0 0,0 3 0,0-8 0,0 4 0,-5-1 0,4-2 0,-4 7 0,5-8 0,-1 3 0,1 1 0,-1-4 0,1 9 0,0-9 0,1 4 0,-6-1 0,4-2 0,-4 7 0,5-8 0,-1 8 0,1-8 0,-5 8 0,4-7 0,-4 2 0,0 1 0,4-4 0,-4 4 0,0 0 0,4-4 0,-4 8 0,5-8 0,-1 8 0,1-8 0,-1 8 0,1-8 0,0 8 0,0-8 0,0 4 0,-5 0 0,3-4 0,-8 8 0,8-8 0,-7 8 0,7-8 0,-3 4 0,0-1 0,3-3 0,-3 9 0,0-9 0,-1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4.143"/>
    </inkml:context>
    <inkml:brush xml:id="br0">
      <inkml:brushProperty name="width" value="0.05" units="cm"/>
      <inkml:brushProperty name="height" value="0.05" units="cm"/>
      <inkml:brushProperty name="color" value="#FF0066"/>
    </inkml:brush>
  </inkml:definitions>
  <inkml:trace contextRef="#ctx0" brushRef="#br0">0 7 24575,'28'0'0,"6"0"0,0 0 0,6 0 0,9-6 0,-6 10 0,5-9 0,-7 17 0,8 2 0,-14 0 0,5 10 0,-8-16 0,1 14 0,1-13 0,5 15 0,-13-11 0,6 5 0,-7 0 0,-1-5 0,1 4 0,0 0 0,-1-4 0,1 4 0,0 0 0,0-4 0,6 5 0,-4-1 0,12-3 0,-13 4 0,6-1 0,-8-4 0,1 4 0,0-5 0,-6 0 0,-2-1 0,-6 0 0,0-1 0,0 1 0,-14-10 0,6 3 0,-12-9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10:05.829"/>
    </inkml:context>
    <inkml:brush xml:id="br0">
      <inkml:brushProperty name="width" value="0.05" units="cm"/>
      <inkml:brushProperty name="height" value="0.05" units="cm"/>
      <inkml:brushProperty name="color" value="#FF0066"/>
    </inkml:brush>
  </inkml:definitions>
  <inkml:trace contextRef="#ctx0" brushRef="#br0">0 0 24575,'11'0'0,"13"0"0,-4 0 0,19 0 0,-13 0 0,6 6 0,-7-5 0,-1 10 0,12 0 0,-9 8 0,3-6 0,-7 3 0,-4-5 0,6 3 0,-7 2 0,5-4 0,-10-1 0,4 0 0,-6 0 0,6 0 0,-4 0 0,10 0 0,-10 0 0,10 1 0,-4-1 0,0 6 0,11-3 0,-15 3 0,16 0 0,-13-4 0,7 4 0,0 0 0,-7-4 0,5 9 0,-4-10 0,0 11 0,5-10 0,-11 9 0,11-9 0,-11 4 0,4-6 0,-6 0 0,0 0 0,0-1 0,1 1 0,-1 0 0,0-1 0,0-4 0,0 4 0,-1-9 0,-3 8 0,2-7 0,-3 7 0,6-8 0,-1 9 0,0-9 0,0 9 0,-1-9 0,-4 8 0,-1-8 0,-5 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6/11/23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6/11/23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6/11/23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6/11/23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6/11/23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6/11/23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6/11/23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6/11/23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6/11/23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6/11/23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6/11/23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6/11/23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1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810.png"/><Relationship Id="rId4" Type="http://schemas.openxmlformats.org/officeDocument/2006/relationships/image" Target="../media/image510.png"/><Relationship Id="rId9" Type="http://schemas.openxmlformats.org/officeDocument/2006/relationships/customXml" Target="../ink/ink18.xml"/></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25.xml"/><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24.xml"/><Relationship Id="rId5" Type="http://schemas.openxmlformats.org/officeDocument/2006/relationships/customXml" Target="../ink/ink21.xml"/><Relationship Id="rId15" Type="http://schemas.openxmlformats.org/officeDocument/2006/relationships/customXml" Target="../ink/ink26.xml"/><Relationship Id="rId10" Type="http://schemas.openxmlformats.org/officeDocument/2006/relationships/image" Target="../media/image13.png"/><Relationship Id="rId4" Type="http://schemas.openxmlformats.org/officeDocument/2006/relationships/image" Target="../media/image100.png"/><Relationship Id="rId9" Type="http://schemas.openxmlformats.org/officeDocument/2006/relationships/customXml" Target="../ink/ink23.xml"/><Relationship Id="rId1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32.xml"/><Relationship Id="rId18" Type="http://schemas.openxmlformats.org/officeDocument/2006/relationships/image" Target="../media/image24.png"/><Relationship Id="rId26" Type="http://schemas.openxmlformats.org/officeDocument/2006/relationships/image" Target="../media/image28.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21.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image" Target="../media/image5.png"/><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31.xml"/><Relationship Id="rId24" Type="http://schemas.openxmlformats.org/officeDocument/2006/relationships/image" Target="../media/image27.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29.png"/><Relationship Id="rId10" Type="http://schemas.openxmlformats.org/officeDocument/2006/relationships/image" Target="../media/image20.png"/><Relationship Id="rId19" Type="http://schemas.openxmlformats.org/officeDocument/2006/relationships/customXml" Target="../ink/ink35.xml"/><Relationship Id="rId4" Type="http://schemas.openxmlformats.org/officeDocument/2006/relationships/image" Target="../media/image17.png"/><Relationship Id="rId9" Type="http://schemas.openxmlformats.org/officeDocument/2006/relationships/customXml" Target="../ink/ink30.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39.xml"/><Relationship Id="rId30"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46.xml"/><Relationship Id="rId18" Type="http://schemas.openxmlformats.org/officeDocument/2006/relationships/image" Target="../media/image38.png"/><Relationship Id="rId26" Type="http://schemas.openxmlformats.org/officeDocument/2006/relationships/image" Target="../media/image42.png"/><Relationship Id="rId3" Type="http://schemas.openxmlformats.org/officeDocument/2006/relationships/customXml" Target="../ink/ink41.xml"/><Relationship Id="rId21" Type="http://schemas.openxmlformats.org/officeDocument/2006/relationships/customXml" Target="../ink/ink50.xml"/><Relationship Id="rId7" Type="http://schemas.openxmlformats.org/officeDocument/2006/relationships/customXml" Target="../ink/ink43.xml"/><Relationship Id="rId12" Type="http://schemas.openxmlformats.org/officeDocument/2006/relationships/image" Target="../media/image35.png"/><Relationship Id="rId17" Type="http://schemas.openxmlformats.org/officeDocument/2006/relationships/customXml" Target="../ink/ink48.xml"/><Relationship Id="rId25" Type="http://schemas.openxmlformats.org/officeDocument/2006/relationships/customXml" Target="../ink/ink52.xml"/><Relationship Id="rId2" Type="http://schemas.openxmlformats.org/officeDocument/2006/relationships/image" Target="../media/image5.png"/><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45.xml"/><Relationship Id="rId24" Type="http://schemas.openxmlformats.org/officeDocument/2006/relationships/image" Target="../media/image41.png"/><Relationship Id="rId5" Type="http://schemas.openxmlformats.org/officeDocument/2006/relationships/customXml" Target="../ink/ink42.xml"/><Relationship Id="rId15" Type="http://schemas.openxmlformats.org/officeDocument/2006/relationships/customXml" Target="../ink/ink47.xml"/><Relationship Id="rId23" Type="http://schemas.openxmlformats.org/officeDocument/2006/relationships/customXml" Target="../ink/ink51.xml"/><Relationship Id="rId28" Type="http://schemas.openxmlformats.org/officeDocument/2006/relationships/image" Target="../media/image43.png"/><Relationship Id="rId10" Type="http://schemas.openxmlformats.org/officeDocument/2006/relationships/image" Target="../media/image34.png"/><Relationship Id="rId19" Type="http://schemas.openxmlformats.org/officeDocument/2006/relationships/customXml" Target="../ink/ink49.xml"/><Relationship Id="rId4" Type="http://schemas.openxmlformats.org/officeDocument/2006/relationships/image" Target="../media/image31.png"/><Relationship Id="rId9" Type="http://schemas.openxmlformats.org/officeDocument/2006/relationships/customXml" Target="../ink/ink44.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53.xml"/><Relationship Id="rId30"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60.xml"/><Relationship Id="rId3" Type="http://schemas.openxmlformats.org/officeDocument/2006/relationships/customXml" Target="../ink/ink55.xml"/><Relationship Id="rId7" Type="http://schemas.openxmlformats.org/officeDocument/2006/relationships/customXml" Target="../ink/ink57.xml"/><Relationship Id="rId12" Type="http://schemas.openxmlformats.org/officeDocument/2006/relationships/image" Target="../media/image49.png"/><Relationship Id="rId2" Type="http://schemas.openxmlformats.org/officeDocument/2006/relationships/image" Target="../media/image5.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customXml" Target="../ink/ink59.xml"/><Relationship Id="rId5" Type="http://schemas.openxmlformats.org/officeDocument/2006/relationships/customXml" Target="../ink/ink56.xml"/><Relationship Id="rId15" Type="http://schemas.openxmlformats.org/officeDocument/2006/relationships/customXml" Target="../ink/ink61.xml"/><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customXml" Target="../ink/ink58.xml"/><Relationship Id="rId14" Type="http://schemas.openxmlformats.org/officeDocument/2006/relationships/image" Target="../media/image50.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customXml" Target="../ink/ink67.xml"/><Relationship Id="rId3" Type="http://schemas.openxmlformats.org/officeDocument/2006/relationships/customXml" Target="../ink/ink62.xml"/><Relationship Id="rId7" Type="http://schemas.openxmlformats.org/officeDocument/2006/relationships/customXml" Target="../ink/ink64.xml"/><Relationship Id="rId12" Type="http://schemas.openxmlformats.org/officeDocument/2006/relationships/image" Target="../media/image56.png"/><Relationship Id="rId2" Type="http://schemas.openxmlformats.org/officeDocument/2006/relationships/image" Target="../media/image5.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66.xml"/><Relationship Id="rId5" Type="http://schemas.openxmlformats.org/officeDocument/2006/relationships/customXml" Target="../ink/ink63.xml"/><Relationship Id="rId15" Type="http://schemas.openxmlformats.org/officeDocument/2006/relationships/customXml" Target="../ink/ink68.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65.xml"/><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customXml" Target="../ink/ink74.xml"/><Relationship Id="rId18" Type="http://schemas.openxmlformats.org/officeDocument/2006/relationships/image" Target="../media/image66.png"/><Relationship Id="rId26" Type="http://schemas.openxmlformats.org/officeDocument/2006/relationships/image" Target="../media/image70.png"/><Relationship Id="rId3" Type="http://schemas.openxmlformats.org/officeDocument/2006/relationships/customXml" Target="../ink/ink69.xml"/><Relationship Id="rId21" Type="http://schemas.openxmlformats.org/officeDocument/2006/relationships/customXml" Target="../ink/ink78.xml"/><Relationship Id="rId7" Type="http://schemas.openxmlformats.org/officeDocument/2006/relationships/customXml" Target="../ink/ink71.xml"/><Relationship Id="rId12" Type="http://schemas.openxmlformats.org/officeDocument/2006/relationships/image" Target="../media/image63.png"/><Relationship Id="rId17" Type="http://schemas.openxmlformats.org/officeDocument/2006/relationships/customXml" Target="../ink/ink76.xml"/><Relationship Id="rId25" Type="http://schemas.openxmlformats.org/officeDocument/2006/relationships/customXml" Target="../ink/ink80.xml"/><Relationship Id="rId2" Type="http://schemas.openxmlformats.org/officeDocument/2006/relationships/image" Target="../media/image5.png"/><Relationship Id="rId16" Type="http://schemas.openxmlformats.org/officeDocument/2006/relationships/image" Target="../media/image65.png"/><Relationship Id="rId20" Type="http://schemas.openxmlformats.org/officeDocument/2006/relationships/image" Target="../media/image67.png"/><Relationship Id="rId29"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3.xml"/><Relationship Id="rId24" Type="http://schemas.openxmlformats.org/officeDocument/2006/relationships/image" Target="../media/image69.png"/><Relationship Id="rId5" Type="http://schemas.openxmlformats.org/officeDocument/2006/relationships/customXml" Target="../ink/ink70.xml"/><Relationship Id="rId15" Type="http://schemas.openxmlformats.org/officeDocument/2006/relationships/customXml" Target="../ink/ink75.xml"/><Relationship Id="rId23" Type="http://schemas.openxmlformats.org/officeDocument/2006/relationships/customXml" Target="../ink/ink79.xml"/><Relationship Id="rId28" Type="http://schemas.openxmlformats.org/officeDocument/2006/relationships/image" Target="../media/image71.png"/><Relationship Id="rId10" Type="http://schemas.openxmlformats.org/officeDocument/2006/relationships/image" Target="../media/image62.png"/><Relationship Id="rId19" Type="http://schemas.openxmlformats.org/officeDocument/2006/relationships/customXml" Target="../ink/ink77.xml"/><Relationship Id="rId4" Type="http://schemas.openxmlformats.org/officeDocument/2006/relationships/image" Target="../media/image59.png"/><Relationship Id="rId9" Type="http://schemas.openxmlformats.org/officeDocument/2006/relationships/customXml" Target="../ink/ink72.xml"/><Relationship Id="rId14" Type="http://schemas.openxmlformats.org/officeDocument/2006/relationships/image" Target="../media/image64.png"/><Relationship Id="rId22" Type="http://schemas.openxmlformats.org/officeDocument/2006/relationships/image" Target="../media/image68.png"/><Relationship Id="rId27" Type="http://schemas.openxmlformats.org/officeDocument/2006/relationships/customXml" Target="../ink/ink81.xml"/><Relationship Id="rId30" Type="http://schemas.openxmlformats.org/officeDocument/2006/relationships/image" Target="../media/image7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88.xml"/><Relationship Id="rId18" Type="http://schemas.openxmlformats.org/officeDocument/2006/relationships/image" Target="../media/image73.png"/><Relationship Id="rId26" Type="http://schemas.openxmlformats.org/officeDocument/2006/relationships/image" Target="../media/image77.png"/><Relationship Id="rId3" Type="http://schemas.openxmlformats.org/officeDocument/2006/relationships/customXml" Target="../ink/ink83.xml"/><Relationship Id="rId21" Type="http://schemas.openxmlformats.org/officeDocument/2006/relationships/customXml" Target="../ink/ink92.xml"/><Relationship Id="rId7" Type="http://schemas.openxmlformats.org/officeDocument/2006/relationships/customXml" Target="../ink/ink85.xml"/><Relationship Id="rId12" Type="http://schemas.openxmlformats.org/officeDocument/2006/relationships/image" Target="../media/image35.png"/><Relationship Id="rId17" Type="http://schemas.openxmlformats.org/officeDocument/2006/relationships/customXml" Target="../ink/ink90.xml"/><Relationship Id="rId25" Type="http://schemas.openxmlformats.org/officeDocument/2006/relationships/customXml" Target="../ink/ink94.xml"/><Relationship Id="rId2" Type="http://schemas.openxmlformats.org/officeDocument/2006/relationships/image" Target="../media/image5.png"/><Relationship Id="rId16" Type="http://schemas.openxmlformats.org/officeDocument/2006/relationships/image" Target="../media/image37.png"/><Relationship Id="rId20" Type="http://schemas.openxmlformats.org/officeDocument/2006/relationships/image" Target="../media/image74.png"/><Relationship Id="rId29"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87.xml"/><Relationship Id="rId24" Type="http://schemas.openxmlformats.org/officeDocument/2006/relationships/image" Target="../media/image76.png"/><Relationship Id="rId5" Type="http://schemas.openxmlformats.org/officeDocument/2006/relationships/customXml" Target="../ink/ink84.xml"/><Relationship Id="rId15" Type="http://schemas.openxmlformats.org/officeDocument/2006/relationships/customXml" Target="../ink/ink89.xml"/><Relationship Id="rId23" Type="http://schemas.openxmlformats.org/officeDocument/2006/relationships/customXml" Target="../ink/ink93.xml"/><Relationship Id="rId28" Type="http://schemas.openxmlformats.org/officeDocument/2006/relationships/image" Target="../media/image78.png"/><Relationship Id="rId10" Type="http://schemas.openxmlformats.org/officeDocument/2006/relationships/image" Target="../media/image34.png"/><Relationship Id="rId19" Type="http://schemas.openxmlformats.org/officeDocument/2006/relationships/customXml" Target="../ink/ink91.xml"/><Relationship Id="rId4" Type="http://schemas.openxmlformats.org/officeDocument/2006/relationships/image" Target="../media/image31.png"/><Relationship Id="rId9" Type="http://schemas.openxmlformats.org/officeDocument/2006/relationships/customXml" Target="../ink/ink86.xml"/><Relationship Id="rId14" Type="http://schemas.openxmlformats.org/officeDocument/2006/relationships/image" Target="../media/image36.png"/><Relationship Id="rId22" Type="http://schemas.openxmlformats.org/officeDocument/2006/relationships/image" Target="../media/image75.png"/><Relationship Id="rId27" Type="http://schemas.openxmlformats.org/officeDocument/2006/relationships/customXml" Target="../ink/ink95.xml"/><Relationship Id="rId30" Type="http://schemas.openxmlformats.org/officeDocument/2006/relationships/image" Target="../media/image79.png"/></Relationships>
</file>

<file path=ppt/slides/_rels/slide33.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102.xml"/><Relationship Id="rId18" Type="http://schemas.openxmlformats.org/officeDocument/2006/relationships/image" Target="../media/image87.png"/><Relationship Id="rId26" Type="http://schemas.openxmlformats.org/officeDocument/2006/relationships/image" Target="../media/image91.png"/><Relationship Id="rId3" Type="http://schemas.openxmlformats.org/officeDocument/2006/relationships/customXml" Target="../ink/ink97.xml"/><Relationship Id="rId21" Type="http://schemas.openxmlformats.org/officeDocument/2006/relationships/customXml" Target="../ink/ink106.xml"/><Relationship Id="rId7" Type="http://schemas.openxmlformats.org/officeDocument/2006/relationships/customXml" Target="../ink/ink99.xml"/><Relationship Id="rId12" Type="http://schemas.openxmlformats.org/officeDocument/2006/relationships/image" Target="../media/image84.png"/><Relationship Id="rId17" Type="http://schemas.openxmlformats.org/officeDocument/2006/relationships/customXml" Target="../ink/ink104.xml"/><Relationship Id="rId25" Type="http://schemas.openxmlformats.org/officeDocument/2006/relationships/customXml" Target="../ink/ink108.xml"/><Relationship Id="rId2" Type="http://schemas.openxmlformats.org/officeDocument/2006/relationships/image" Target="../media/image5.png"/><Relationship Id="rId16" Type="http://schemas.openxmlformats.org/officeDocument/2006/relationships/image" Target="../media/image86.png"/><Relationship Id="rId20" Type="http://schemas.openxmlformats.org/officeDocument/2006/relationships/image" Target="../media/image88.png"/><Relationship Id="rId29"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customXml" Target="../ink/ink101.xml"/><Relationship Id="rId24" Type="http://schemas.openxmlformats.org/officeDocument/2006/relationships/image" Target="../media/image90.png"/><Relationship Id="rId5" Type="http://schemas.openxmlformats.org/officeDocument/2006/relationships/customXml" Target="../ink/ink98.xml"/><Relationship Id="rId15" Type="http://schemas.openxmlformats.org/officeDocument/2006/relationships/customXml" Target="../ink/ink103.xml"/><Relationship Id="rId23" Type="http://schemas.openxmlformats.org/officeDocument/2006/relationships/customXml" Target="../ink/ink107.xml"/><Relationship Id="rId28" Type="http://schemas.openxmlformats.org/officeDocument/2006/relationships/image" Target="../media/image92.png"/><Relationship Id="rId10" Type="http://schemas.openxmlformats.org/officeDocument/2006/relationships/image" Target="../media/image83.png"/><Relationship Id="rId19" Type="http://schemas.openxmlformats.org/officeDocument/2006/relationships/customXml" Target="../ink/ink105.xml"/><Relationship Id="rId4" Type="http://schemas.openxmlformats.org/officeDocument/2006/relationships/image" Target="../media/image80.png"/><Relationship Id="rId9" Type="http://schemas.openxmlformats.org/officeDocument/2006/relationships/customXml" Target="../ink/ink100.xml"/><Relationship Id="rId14" Type="http://schemas.openxmlformats.org/officeDocument/2006/relationships/image" Target="../media/image85.png"/><Relationship Id="rId22" Type="http://schemas.openxmlformats.org/officeDocument/2006/relationships/image" Target="../media/image89.png"/><Relationship Id="rId27" Type="http://schemas.openxmlformats.org/officeDocument/2006/relationships/customXml" Target="../ink/ink109.xml"/><Relationship Id="rId30" Type="http://schemas.openxmlformats.org/officeDocument/2006/relationships/image" Target="../media/image9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6.xml"/><Relationship Id="rId18" Type="http://schemas.openxmlformats.org/officeDocument/2006/relationships/image" Target="../media/image87.png"/><Relationship Id="rId26" Type="http://schemas.openxmlformats.org/officeDocument/2006/relationships/image" Target="../media/image9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84.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5.png"/><Relationship Id="rId16" Type="http://schemas.openxmlformats.org/officeDocument/2006/relationships/image" Target="../media/image86.png"/><Relationship Id="rId20" Type="http://schemas.openxmlformats.org/officeDocument/2006/relationships/image" Target="../media/image88.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customXml" Target="../ink/ink5.xml"/><Relationship Id="rId24" Type="http://schemas.openxmlformats.org/officeDocument/2006/relationships/image" Target="../media/image9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92.png"/><Relationship Id="rId10" Type="http://schemas.openxmlformats.org/officeDocument/2006/relationships/image" Target="../media/image83.png"/><Relationship Id="rId19" Type="http://schemas.openxmlformats.org/officeDocument/2006/relationships/customXml" Target="../ink/ink9.xml"/><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image" Target="../media/image85.png"/><Relationship Id="rId22" Type="http://schemas.openxmlformats.org/officeDocument/2006/relationships/image" Target="../media/image89.png"/><Relationship Id="rId27" Type="http://schemas.openxmlformats.org/officeDocument/2006/relationships/customXml" Target="../ink/ink13.xml"/><Relationship Id="rId30" Type="http://schemas.openxmlformats.org/officeDocument/2006/relationships/image" Target="../media/image93.png"/></Relationships>
</file>

<file path=ppt/slides/_rels/slide4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6B9B-BD73-3C66-026D-1809EB4E9E51}"/>
              </a:ext>
            </a:extLst>
          </p:cNvPr>
          <p:cNvSpPr>
            <a:spLocks noGrp="1"/>
          </p:cNvSpPr>
          <p:nvPr>
            <p:ph type="ctrTitle"/>
          </p:nvPr>
        </p:nvSpPr>
        <p:spPr/>
        <p:txBody>
          <a:bodyPr>
            <a:normAutofit fontScale="90000"/>
          </a:bodyPr>
          <a:lstStyle/>
          <a:p>
            <a:r>
              <a:rPr lang="en-US" dirty="0"/>
              <a:t>Masked Feature Phoneme Model</a:t>
            </a:r>
            <a:br>
              <a:rPr lang="en-US" dirty="0"/>
            </a:br>
            <a:r>
              <a:rPr lang="en-US" dirty="0"/>
              <a:t>CI 6/12/23</a:t>
            </a:r>
          </a:p>
        </p:txBody>
      </p:sp>
      <p:sp>
        <p:nvSpPr>
          <p:cNvPr id="3" name="Subtitle 2">
            <a:extLst>
              <a:ext uri="{FF2B5EF4-FFF2-40B4-BE49-F238E27FC236}">
                <a16:creationId xmlns:a16="http://schemas.microsoft.com/office/drawing/2014/main" id="{9D38A8A9-7419-71C5-9C20-054999016BFF}"/>
              </a:ext>
            </a:extLst>
          </p:cNvPr>
          <p:cNvSpPr>
            <a:spLocks noGrp="1"/>
          </p:cNvSpPr>
          <p:nvPr>
            <p:ph type="subTitle" idx="1"/>
          </p:nvPr>
        </p:nvSpPr>
        <p:spPr/>
        <p:txBody>
          <a:bodyPr/>
          <a:lstStyle/>
          <a:p>
            <a:r>
              <a:rPr lang="en-US" dirty="0"/>
              <a:t>Owen </a:t>
            </a:r>
            <a:r>
              <a:rPr lang="en-US" dirty="0" err="1"/>
              <a:t>MacKenzie</a:t>
            </a:r>
            <a:endParaRPr lang="en-US" dirty="0"/>
          </a:p>
        </p:txBody>
      </p:sp>
    </p:spTree>
    <p:extLst>
      <p:ext uri="{BB962C8B-B14F-4D97-AF65-F5344CB8AC3E}">
        <p14:creationId xmlns:p14="http://schemas.microsoft.com/office/powerpoint/2010/main" val="15760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7EF-11F3-71FD-55BD-EAC6DD33C351}"/>
              </a:ext>
            </a:extLst>
          </p:cNvPr>
          <p:cNvSpPr>
            <a:spLocks noGrp="1"/>
          </p:cNvSpPr>
          <p:nvPr>
            <p:ph type="title"/>
          </p:nvPr>
        </p:nvSpPr>
        <p:spPr>
          <a:xfrm>
            <a:off x="2609339" y="446917"/>
            <a:ext cx="7956560" cy="1424746"/>
          </a:xfrm>
        </p:spPr>
        <p:txBody>
          <a:bodyPr/>
          <a:lstStyle/>
          <a:p>
            <a:r>
              <a:rPr lang="en-US" dirty="0"/>
              <a:t>Why so Much Worse?</a:t>
            </a:r>
          </a:p>
        </p:txBody>
      </p:sp>
      <p:sp>
        <p:nvSpPr>
          <p:cNvPr id="3" name="Text Placeholder 2">
            <a:extLst>
              <a:ext uri="{FF2B5EF4-FFF2-40B4-BE49-F238E27FC236}">
                <a16:creationId xmlns:a16="http://schemas.microsoft.com/office/drawing/2014/main" id="{C029D3C2-2385-F726-C9E4-F012C67A3AE6}"/>
              </a:ext>
            </a:extLst>
          </p:cNvPr>
          <p:cNvSpPr>
            <a:spLocks noGrp="1"/>
          </p:cNvSpPr>
          <p:nvPr>
            <p:ph type="body" idx="1"/>
          </p:nvPr>
        </p:nvSpPr>
        <p:spPr>
          <a:xfrm>
            <a:off x="2773968" y="2268785"/>
            <a:ext cx="7791931" cy="3146177"/>
          </a:xfrm>
        </p:spPr>
        <p:txBody>
          <a:bodyPr>
            <a:normAutofit/>
          </a:bodyPr>
          <a:lstStyle/>
          <a:p>
            <a:pPr marL="285750" indent="-285750" algn="l">
              <a:buFont typeface="Arial" panose="020B0604020202020204" pitchFamily="34" charset="0"/>
              <a:buChar char="•"/>
            </a:pPr>
            <a:r>
              <a:rPr lang="en-US" dirty="0"/>
              <a:t>The phoneme classifier was trained to expect reverberant features and return the probability that each phoneme is present</a:t>
            </a:r>
          </a:p>
          <a:p>
            <a:pPr marL="285750" indent="-285750" algn="l">
              <a:buFont typeface="Arial" panose="020B0604020202020204" pitchFamily="34" charset="0"/>
              <a:buChar char="•"/>
            </a:pPr>
            <a:r>
              <a:rPr lang="en-US" dirty="0"/>
              <a:t>But instead it is receiving masked features</a:t>
            </a:r>
          </a:p>
          <a:p>
            <a:pPr marL="285750" indent="-285750" algn="l">
              <a:buFont typeface="Arial" panose="020B0604020202020204" pitchFamily="34" charset="0"/>
              <a:buChar char="•"/>
            </a:pPr>
            <a:r>
              <a:rPr lang="en-US" dirty="0"/>
              <a:t>Can we retrain it so that it is trained to accept these masked features? And will that make it perform better?</a:t>
            </a:r>
          </a:p>
          <a:p>
            <a:r>
              <a:rPr lang="en-US" dirty="0"/>
              <a:t>  </a:t>
            </a:r>
          </a:p>
        </p:txBody>
      </p:sp>
    </p:spTree>
    <p:extLst>
      <p:ext uri="{BB962C8B-B14F-4D97-AF65-F5344CB8AC3E}">
        <p14:creationId xmlns:p14="http://schemas.microsoft.com/office/powerpoint/2010/main" val="250078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4495FC-F3FA-BEC4-616C-C7817A13C11E}"/>
              </a:ext>
            </a:extLst>
          </p:cNvPr>
          <p:cNvSpPr>
            <a:spLocks noGrp="1"/>
          </p:cNvSpPr>
          <p:nvPr>
            <p:ph type="body" idx="1"/>
          </p:nvPr>
        </p:nvSpPr>
        <p:spPr>
          <a:xfrm>
            <a:off x="1821966" y="187440"/>
            <a:ext cx="8938959" cy="878468"/>
          </a:xfrm>
        </p:spPr>
        <p:txBody>
          <a:bodyPr>
            <a:noAutofit/>
          </a:bodyPr>
          <a:lstStyle/>
          <a:p>
            <a:r>
              <a:rPr lang="en-US" sz="2400" dirty="0"/>
              <a:t>Retrained Phoneme Classification on Masked Features = 10.6%</a:t>
            </a:r>
          </a:p>
        </p:txBody>
      </p:sp>
      <p:pic>
        <p:nvPicPr>
          <p:cNvPr id="6" name="Picture 5" descr="A screenshot of a graph&#10;&#10;Description automatically generated with low confidence">
            <a:extLst>
              <a:ext uri="{FF2B5EF4-FFF2-40B4-BE49-F238E27FC236}">
                <a16:creationId xmlns:a16="http://schemas.microsoft.com/office/drawing/2014/main" id="{7E5752EA-FA22-3EBC-8E57-444FB4F5752D}"/>
              </a:ext>
            </a:extLst>
          </p:cNvPr>
          <p:cNvPicPr>
            <a:picLocks noChangeAspect="1"/>
          </p:cNvPicPr>
          <p:nvPr/>
        </p:nvPicPr>
        <p:blipFill>
          <a:blip r:embed="rId2"/>
          <a:stretch>
            <a:fillRect/>
          </a:stretch>
        </p:blipFill>
        <p:spPr>
          <a:xfrm>
            <a:off x="2857499" y="1166144"/>
            <a:ext cx="6286501" cy="5512594"/>
          </a:xfrm>
          <a:prstGeom prst="rect">
            <a:avLst/>
          </a:prstGeom>
        </p:spPr>
      </p:pic>
    </p:spTree>
    <p:extLst>
      <p:ext uri="{BB962C8B-B14F-4D97-AF65-F5344CB8AC3E}">
        <p14:creationId xmlns:p14="http://schemas.microsoft.com/office/powerpoint/2010/main" val="372431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6C75-FDCC-4BAF-81DD-54D797899C14}"/>
              </a:ext>
            </a:extLst>
          </p:cNvPr>
          <p:cNvSpPr>
            <a:spLocks noGrp="1"/>
          </p:cNvSpPr>
          <p:nvPr>
            <p:ph type="title"/>
          </p:nvPr>
        </p:nvSpPr>
        <p:spPr/>
        <p:txBody>
          <a:bodyPr>
            <a:normAutofit/>
          </a:bodyPr>
          <a:lstStyle/>
          <a:p>
            <a:pPr algn="ctr"/>
            <a:r>
              <a:rPr lang="en-US" sz="6600" dirty="0"/>
              <a:t>Results</a:t>
            </a:r>
          </a:p>
        </p:txBody>
      </p:sp>
    </p:spTree>
    <p:extLst>
      <p:ext uri="{BB962C8B-B14F-4D97-AF65-F5344CB8AC3E}">
        <p14:creationId xmlns:p14="http://schemas.microsoft.com/office/powerpoint/2010/main" val="138478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parallel, diagram&#10;&#10;Description automatically generated">
            <a:extLst>
              <a:ext uri="{FF2B5EF4-FFF2-40B4-BE49-F238E27FC236}">
                <a16:creationId xmlns:a16="http://schemas.microsoft.com/office/drawing/2014/main" id="{E5900467-D1C7-F58C-549F-AD0614ECF571}"/>
              </a:ext>
            </a:extLst>
          </p:cNvPr>
          <p:cNvPicPr>
            <a:picLocks noChangeAspect="1"/>
          </p:cNvPicPr>
          <p:nvPr/>
        </p:nvPicPr>
        <p:blipFill>
          <a:blip r:embed="rId2"/>
          <a:stretch>
            <a:fillRect/>
          </a:stretch>
        </p:blipFill>
        <p:spPr>
          <a:xfrm>
            <a:off x="1758156" y="216720"/>
            <a:ext cx="8675687" cy="6424560"/>
          </a:xfrm>
          <a:prstGeom prst="rect">
            <a:avLst/>
          </a:prstGeom>
        </p:spPr>
      </p:pic>
    </p:spTree>
    <p:extLst>
      <p:ext uri="{BB962C8B-B14F-4D97-AF65-F5344CB8AC3E}">
        <p14:creationId xmlns:p14="http://schemas.microsoft.com/office/powerpoint/2010/main" val="398648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C8D4-988A-15CA-D0E3-661213C7ADE8}"/>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5A2374BF-6D5A-661B-AC65-4BEF9A5EC404}"/>
              </a:ext>
            </a:extLst>
          </p:cNvPr>
          <p:cNvSpPr>
            <a:spLocks noGrp="1"/>
          </p:cNvSpPr>
          <p:nvPr>
            <p:ph idx="1"/>
          </p:nvPr>
        </p:nvSpPr>
        <p:spPr/>
        <p:txBody>
          <a:bodyPr>
            <a:normAutofit fontScale="77500" lnSpcReduction="20000"/>
          </a:bodyPr>
          <a:lstStyle/>
          <a:p>
            <a:r>
              <a:rPr lang="en-US" dirty="0">
                <a:effectLst/>
                <a:latin typeface="Menlo" panose="020B0609030804020204" pitchFamily="49" charset="0"/>
              </a:rPr>
              <a:t>rev 1.2962038595175374</a:t>
            </a:r>
          </a:p>
          <a:p>
            <a:r>
              <a:rPr lang="en-US" dirty="0" err="1">
                <a:effectLst/>
                <a:latin typeface="Menlo" panose="020B0609030804020204" pitchFamily="49" charset="0"/>
              </a:rPr>
              <a:t>ind_est</a:t>
            </a:r>
            <a:r>
              <a:rPr lang="en-US" dirty="0">
                <a:effectLst/>
                <a:latin typeface="Menlo" panose="020B0609030804020204" pitchFamily="49" charset="0"/>
              </a:rPr>
              <a:t> 1.660744545196745</a:t>
            </a:r>
          </a:p>
          <a:p>
            <a:r>
              <a:rPr lang="en-US" dirty="0" err="1">
                <a:effectLst/>
                <a:latin typeface="Menlo" panose="020B0609030804020204" pitchFamily="49" charset="0"/>
              </a:rPr>
              <a:t>pho_soft</a:t>
            </a:r>
            <a:r>
              <a:rPr lang="en-US" dirty="0">
                <a:effectLst/>
                <a:latin typeface="Menlo" panose="020B0609030804020204" pitchFamily="49" charset="0"/>
              </a:rPr>
              <a:t> 1.7050972207963342</a:t>
            </a:r>
          </a:p>
          <a:p>
            <a:r>
              <a:rPr lang="en-US" dirty="0" err="1">
                <a:effectLst/>
                <a:latin typeface="Menlo" panose="020B0609030804020204" pitchFamily="49" charset="0"/>
              </a:rPr>
              <a:t>pho_known</a:t>
            </a:r>
            <a:r>
              <a:rPr lang="en-US" dirty="0">
                <a:effectLst/>
                <a:latin typeface="Menlo" panose="020B0609030804020204" pitchFamily="49" charset="0"/>
              </a:rPr>
              <a:t> 1.8003010940464452</a:t>
            </a:r>
          </a:p>
          <a:p>
            <a:r>
              <a:rPr lang="en-US" dirty="0" err="1">
                <a:effectLst/>
                <a:latin typeface="Menlo" panose="020B0609030804020204" pitchFamily="49" charset="0"/>
              </a:rPr>
              <a:t>pho_masked_soft_rev</a:t>
            </a:r>
            <a:r>
              <a:rPr lang="en-US" dirty="0">
                <a:effectLst/>
                <a:latin typeface="Menlo" panose="020B0609030804020204" pitchFamily="49" charset="0"/>
              </a:rPr>
              <a:t> 1.8971016986141545</a:t>
            </a:r>
          </a:p>
          <a:p>
            <a:r>
              <a:rPr lang="en-US" dirty="0" err="1">
                <a:effectLst/>
                <a:latin typeface="Menlo" panose="020B0609030804020204" pitchFamily="49" charset="0"/>
              </a:rPr>
              <a:t>pho_masked_soft</a:t>
            </a:r>
            <a:r>
              <a:rPr lang="en-US" dirty="0">
                <a:effectLst/>
                <a:latin typeface="Menlo" panose="020B0609030804020204" pitchFamily="49" charset="0"/>
              </a:rPr>
              <a:t> 1.848809535203496</a:t>
            </a:r>
          </a:p>
          <a:p>
            <a:r>
              <a:rPr lang="en-US" dirty="0" err="1">
                <a:effectLst/>
                <a:latin typeface="Menlo" panose="020B0609030804020204" pitchFamily="49" charset="0"/>
              </a:rPr>
              <a:t>pho_masked_known</a:t>
            </a:r>
            <a:r>
              <a:rPr lang="en-US" dirty="0">
                <a:effectLst/>
                <a:latin typeface="Menlo" panose="020B0609030804020204" pitchFamily="49" charset="0"/>
              </a:rPr>
              <a:t> 1.944178413790819</a:t>
            </a:r>
          </a:p>
          <a:p>
            <a:r>
              <a:rPr lang="en-US" dirty="0">
                <a:effectLst/>
                <a:latin typeface="Menlo" panose="020B0609030804020204" pitchFamily="49" charset="0"/>
              </a:rPr>
              <a:t>ideal 2.156781547234233</a:t>
            </a:r>
          </a:p>
          <a:p>
            <a:r>
              <a:rPr lang="en-US" dirty="0" err="1">
                <a:effectLst/>
                <a:latin typeface="Menlo" panose="020B0609030804020204" pitchFamily="49" charset="0"/>
              </a:rPr>
              <a:t>dp</a:t>
            </a:r>
            <a:r>
              <a:rPr lang="en-US" dirty="0">
                <a:effectLst/>
                <a:latin typeface="Menlo" panose="020B0609030804020204" pitchFamily="49" charset="0"/>
              </a:rPr>
              <a:t> 2.496276760237723</a:t>
            </a:r>
          </a:p>
        </p:txBody>
      </p:sp>
    </p:spTree>
    <p:extLst>
      <p:ext uri="{BB962C8B-B14F-4D97-AF65-F5344CB8AC3E}">
        <p14:creationId xmlns:p14="http://schemas.microsoft.com/office/powerpoint/2010/main" val="68970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F62D-E264-A168-3386-069CEF710990}"/>
              </a:ext>
            </a:extLst>
          </p:cNvPr>
          <p:cNvSpPr>
            <a:spLocks noGrp="1"/>
          </p:cNvSpPr>
          <p:nvPr>
            <p:ph type="title"/>
          </p:nvPr>
        </p:nvSpPr>
        <p:spPr/>
        <p:txBody>
          <a:bodyPr/>
          <a:lstStyle/>
          <a:p>
            <a:r>
              <a:rPr lang="en-US" dirty="0"/>
              <a:t>Work in Progress and Next Steps</a:t>
            </a:r>
          </a:p>
        </p:txBody>
      </p:sp>
    </p:spTree>
    <p:extLst>
      <p:ext uri="{BB962C8B-B14F-4D97-AF65-F5344CB8AC3E}">
        <p14:creationId xmlns:p14="http://schemas.microsoft.com/office/powerpoint/2010/main" val="2396373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33C1-6255-B68F-9569-6D0F452208E1}"/>
              </a:ext>
            </a:extLst>
          </p:cNvPr>
          <p:cNvSpPr>
            <a:spLocks noGrp="1"/>
          </p:cNvSpPr>
          <p:nvPr>
            <p:ph type="title"/>
          </p:nvPr>
        </p:nvSpPr>
        <p:spPr>
          <a:xfrm>
            <a:off x="2565268" y="615927"/>
            <a:ext cx="7956560" cy="1424746"/>
          </a:xfrm>
        </p:spPr>
        <p:txBody>
          <a:bodyPr/>
          <a:lstStyle/>
          <a:p>
            <a:r>
              <a:rPr lang="en-US" dirty="0"/>
              <a:t>Work with Zach and Simulink Vocoder</a:t>
            </a:r>
          </a:p>
        </p:txBody>
      </p:sp>
      <p:pic>
        <p:nvPicPr>
          <p:cNvPr id="4" name="Picture 3" descr="A picture containing text, diagram, plan, technical drawing&#10;&#10;Description automatically generated">
            <a:extLst>
              <a:ext uri="{FF2B5EF4-FFF2-40B4-BE49-F238E27FC236}">
                <a16:creationId xmlns:a16="http://schemas.microsoft.com/office/drawing/2014/main" id="{32C6CD52-6E63-D14C-C282-BB371ACED460}"/>
              </a:ext>
            </a:extLst>
          </p:cNvPr>
          <p:cNvPicPr>
            <a:picLocks noChangeAspect="1"/>
          </p:cNvPicPr>
          <p:nvPr/>
        </p:nvPicPr>
        <p:blipFill>
          <a:blip r:embed="rId2"/>
          <a:stretch>
            <a:fillRect/>
          </a:stretch>
        </p:blipFill>
        <p:spPr>
          <a:xfrm>
            <a:off x="3648870" y="3705617"/>
            <a:ext cx="3036837" cy="2654719"/>
          </a:xfrm>
          <a:prstGeom prst="rect">
            <a:avLst/>
          </a:prstGeom>
        </p:spPr>
      </p:pic>
      <p:sp>
        <p:nvSpPr>
          <p:cNvPr id="5" name="Rectangle 4">
            <a:extLst>
              <a:ext uri="{FF2B5EF4-FFF2-40B4-BE49-F238E27FC236}">
                <a16:creationId xmlns:a16="http://schemas.microsoft.com/office/drawing/2014/main" id="{1D54AB53-ACAD-A0EE-0BEC-52C59233E6BE}"/>
              </a:ext>
            </a:extLst>
          </p:cNvPr>
          <p:cNvSpPr/>
          <p:nvPr/>
        </p:nvSpPr>
        <p:spPr>
          <a:xfrm>
            <a:off x="3648870" y="2517741"/>
            <a:ext cx="1761893" cy="836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Phoneme Classifier</a:t>
            </a:r>
          </a:p>
        </p:txBody>
      </p:sp>
      <p:sp>
        <p:nvSpPr>
          <p:cNvPr id="6" name="Rectangle 5">
            <a:extLst>
              <a:ext uri="{FF2B5EF4-FFF2-40B4-BE49-F238E27FC236}">
                <a16:creationId xmlns:a16="http://schemas.microsoft.com/office/drawing/2014/main" id="{BB6F1122-73FD-51C4-DA99-DCB498B3476F}"/>
              </a:ext>
            </a:extLst>
          </p:cNvPr>
          <p:cNvSpPr/>
          <p:nvPr/>
        </p:nvSpPr>
        <p:spPr>
          <a:xfrm>
            <a:off x="1416205" y="2517741"/>
            <a:ext cx="1761893" cy="8363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Masked Features</a:t>
            </a:r>
          </a:p>
        </p:txBody>
      </p:sp>
      <p:cxnSp>
        <p:nvCxnSpPr>
          <p:cNvPr id="7" name="Straight Arrow Connector 6">
            <a:extLst>
              <a:ext uri="{FF2B5EF4-FFF2-40B4-BE49-F238E27FC236}">
                <a16:creationId xmlns:a16="http://schemas.microsoft.com/office/drawing/2014/main" id="{C9E9771B-1737-2B5C-7F36-5F626D68C3CC}"/>
              </a:ext>
            </a:extLst>
          </p:cNvPr>
          <p:cNvCxnSpPr>
            <a:cxnSpLocks/>
            <a:stCxn id="6" idx="3"/>
            <a:endCxn id="5" idx="1"/>
          </p:cNvCxnSpPr>
          <p:nvPr/>
        </p:nvCxnSpPr>
        <p:spPr>
          <a:xfrm>
            <a:off x="3178098" y="2935912"/>
            <a:ext cx="470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0D46840-34DC-767E-A6B4-A41FCAAA6BE4}"/>
              </a:ext>
            </a:extLst>
          </p:cNvPr>
          <p:cNvSpPr txBox="1"/>
          <p:nvPr/>
        </p:nvSpPr>
        <p:spPr>
          <a:xfrm>
            <a:off x="4360614" y="6360336"/>
            <a:ext cx="2854225" cy="369332"/>
          </a:xfrm>
          <a:prstGeom prst="rect">
            <a:avLst/>
          </a:prstGeom>
          <a:noFill/>
        </p:spPr>
        <p:txBody>
          <a:bodyPr wrap="square" rtlCol="0">
            <a:spAutoFit/>
          </a:bodyPr>
          <a:lstStyle/>
          <a:p>
            <a:r>
              <a:rPr lang="en-US" dirty="0"/>
              <a:t>Zach’s Model</a:t>
            </a:r>
          </a:p>
        </p:txBody>
      </p:sp>
    </p:spTree>
    <p:extLst>
      <p:ext uri="{BB962C8B-B14F-4D97-AF65-F5344CB8AC3E}">
        <p14:creationId xmlns:p14="http://schemas.microsoft.com/office/powerpoint/2010/main" val="79941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535-008A-85D4-5A23-A4B565032D1D}"/>
              </a:ext>
            </a:extLst>
          </p:cNvPr>
          <p:cNvSpPr>
            <a:spLocks noGrp="1"/>
          </p:cNvSpPr>
          <p:nvPr>
            <p:ph type="title"/>
          </p:nvPr>
        </p:nvSpPr>
        <p:spPr/>
        <p:txBody>
          <a:bodyPr/>
          <a:lstStyle/>
          <a:p>
            <a:r>
              <a:rPr lang="en-US" dirty="0"/>
              <a:t>Idea to reduce phoneme classification</a:t>
            </a:r>
          </a:p>
        </p:txBody>
      </p:sp>
      <p:sp>
        <p:nvSpPr>
          <p:cNvPr id="3" name="Content Placeholder 2">
            <a:extLst>
              <a:ext uri="{FF2B5EF4-FFF2-40B4-BE49-F238E27FC236}">
                <a16:creationId xmlns:a16="http://schemas.microsoft.com/office/drawing/2014/main" id="{F75D1F7C-D91F-E2DA-FE1D-0001D70F6E29}"/>
              </a:ext>
            </a:extLst>
          </p:cNvPr>
          <p:cNvSpPr>
            <a:spLocks noGrp="1"/>
          </p:cNvSpPr>
          <p:nvPr>
            <p:ph idx="1"/>
          </p:nvPr>
        </p:nvSpPr>
        <p:spPr/>
        <p:txBody>
          <a:bodyPr/>
          <a:lstStyle/>
          <a:p>
            <a:r>
              <a:rPr lang="en-US" dirty="0"/>
              <a:t>Instead of training using known phonemes, use the phoneme predictions. Realizing that there are only a few phonemes that actually get predicted but results still go up we can leverage that to require less models</a:t>
            </a:r>
          </a:p>
        </p:txBody>
      </p:sp>
    </p:spTree>
    <p:extLst>
      <p:ext uri="{BB962C8B-B14F-4D97-AF65-F5344CB8AC3E}">
        <p14:creationId xmlns:p14="http://schemas.microsoft.com/office/powerpoint/2010/main" val="337384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6B9B-BD73-3C66-026D-1809EB4E9E51}"/>
              </a:ext>
            </a:extLst>
          </p:cNvPr>
          <p:cNvSpPr>
            <a:spLocks noGrp="1"/>
          </p:cNvSpPr>
          <p:nvPr>
            <p:ph type="ctrTitle"/>
          </p:nvPr>
        </p:nvSpPr>
        <p:spPr/>
        <p:txBody>
          <a:bodyPr>
            <a:normAutofit fontScale="90000"/>
          </a:bodyPr>
          <a:lstStyle/>
          <a:p>
            <a:r>
              <a:rPr lang="en-US" dirty="0"/>
              <a:t>Masked Feature Phoneme Model</a:t>
            </a:r>
            <a:br>
              <a:rPr lang="en-US" dirty="0"/>
            </a:br>
            <a:r>
              <a:rPr lang="en-US" dirty="0"/>
              <a:t>CI 5/24/23</a:t>
            </a:r>
          </a:p>
        </p:txBody>
      </p:sp>
      <p:sp>
        <p:nvSpPr>
          <p:cNvPr id="3" name="Subtitle 2">
            <a:extLst>
              <a:ext uri="{FF2B5EF4-FFF2-40B4-BE49-F238E27FC236}">
                <a16:creationId xmlns:a16="http://schemas.microsoft.com/office/drawing/2014/main" id="{9D38A8A9-7419-71C5-9C20-054999016BFF}"/>
              </a:ext>
            </a:extLst>
          </p:cNvPr>
          <p:cNvSpPr>
            <a:spLocks noGrp="1"/>
          </p:cNvSpPr>
          <p:nvPr>
            <p:ph type="subTitle" idx="1"/>
          </p:nvPr>
        </p:nvSpPr>
        <p:spPr/>
        <p:txBody>
          <a:bodyPr/>
          <a:lstStyle/>
          <a:p>
            <a:r>
              <a:rPr lang="en-US" dirty="0"/>
              <a:t>Owen </a:t>
            </a:r>
            <a:r>
              <a:rPr lang="en-US" dirty="0" err="1"/>
              <a:t>MacKenzie</a:t>
            </a:r>
            <a:endParaRPr lang="en-US" dirty="0"/>
          </a:p>
        </p:txBody>
      </p:sp>
    </p:spTree>
    <p:extLst>
      <p:ext uri="{BB962C8B-B14F-4D97-AF65-F5344CB8AC3E}">
        <p14:creationId xmlns:p14="http://schemas.microsoft.com/office/powerpoint/2010/main" val="71373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36F9-5A2D-D09D-EB29-CFF46B06BE75}"/>
              </a:ext>
            </a:extLst>
          </p:cNvPr>
          <p:cNvSpPr>
            <a:spLocks noGrp="1"/>
          </p:cNvSpPr>
          <p:nvPr>
            <p:ph type="title"/>
          </p:nvPr>
        </p:nvSpPr>
        <p:spPr/>
        <p:txBody>
          <a:bodyPr/>
          <a:lstStyle/>
          <a:p>
            <a:r>
              <a:rPr lang="en-US" dirty="0"/>
              <a:t>Changes to the Code</a:t>
            </a:r>
          </a:p>
        </p:txBody>
      </p:sp>
      <p:sp>
        <p:nvSpPr>
          <p:cNvPr id="3" name="Content Placeholder 2">
            <a:extLst>
              <a:ext uri="{FF2B5EF4-FFF2-40B4-BE49-F238E27FC236}">
                <a16:creationId xmlns:a16="http://schemas.microsoft.com/office/drawing/2014/main" id="{42F0F002-C299-8C43-0899-D5AB0BB40BA8}"/>
              </a:ext>
            </a:extLst>
          </p:cNvPr>
          <p:cNvSpPr>
            <a:spLocks noGrp="1"/>
          </p:cNvSpPr>
          <p:nvPr>
            <p:ph idx="1"/>
          </p:nvPr>
        </p:nvSpPr>
        <p:spPr/>
        <p:txBody>
          <a:bodyPr>
            <a:normAutofit fontScale="70000" lnSpcReduction="20000"/>
          </a:bodyPr>
          <a:lstStyle/>
          <a:p>
            <a:r>
              <a:rPr lang="en-US" dirty="0" err="1"/>
              <a:t>independent_model.py</a:t>
            </a:r>
            <a:r>
              <a:rPr lang="en-US" dirty="0"/>
              <a:t> and </a:t>
            </a:r>
            <a:r>
              <a:rPr lang="en-US" dirty="0" err="1"/>
              <a:t>phoneme_based_model.py</a:t>
            </a:r>
            <a:endParaRPr lang="en-US" dirty="0"/>
          </a:p>
          <a:p>
            <a:pPr lvl="1"/>
            <a:r>
              <a:rPr lang="en-US" dirty="0" err="1"/>
              <a:t>load_model</a:t>
            </a:r>
            <a:r>
              <a:rPr lang="en-US" dirty="0"/>
              <a:t>(</a:t>
            </a:r>
            <a:r>
              <a:rPr lang="en-US" dirty="0" err="1"/>
              <a:t>model_dir</a:t>
            </a:r>
            <a:r>
              <a:rPr lang="en-US" dirty="0"/>
              <a:t>)</a:t>
            </a:r>
          </a:p>
          <a:p>
            <a:pPr lvl="2"/>
            <a:r>
              <a:rPr lang="en-US" dirty="0"/>
              <a:t>Uses pathnames to load the scalar and model or experts for each </a:t>
            </a:r>
            <a:r>
              <a:rPr lang="en-US" dirty="0" err="1"/>
              <a:t>bpg</a:t>
            </a:r>
            <a:endParaRPr lang="en-US" dirty="0"/>
          </a:p>
          <a:p>
            <a:pPr lvl="1"/>
            <a:r>
              <a:rPr lang="en-US" dirty="0" err="1"/>
              <a:t>predict_model</a:t>
            </a:r>
            <a:r>
              <a:rPr lang="en-US" dirty="0"/>
              <a:t>(single X sample, model, scalar, </a:t>
            </a:r>
            <a:r>
              <a:rPr lang="en-US" dirty="0" err="1"/>
              <a:t>bpg</a:t>
            </a:r>
            <a:r>
              <a:rPr lang="en-US" dirty="0"/>
              <a:t> (if </a:t>
            </a:r>
            <a:r>
              <a:rPr lang="en-US" dirty="0" err="1"/>
              <a:t>p_b_m</a:t>
            </a:r>
            <a:r>
              <a:rPr lang="en-US" dirty="0"/>
              <a:t>) )</a:t>
            </a:r>
          </a:p>
          <a:p>
            <a:pPr lvl="2"/>
            <a:r>
              <a:rPr lang="en-US" dirty="0"/>
              <a:t>Passes a single sample through the model and returns predicted mask</a:t>
            </a:r>
          </a:p>
          <a:p>
            <a:pPr lvl="1"/>
            <a:r>
              <a:rPr lang="en-US" dirty="0"/>
              <a:t>Instead of requiring loading and predicting to all happen in the same </a:t>
            </a:r>
            <a:r>
              <a:rPr lang="en-US" dirty="0" err="1"/>
              <a:t>evaluate.py</a:t>
            </a:r>
            <a:r>
              <a:rPr lang="en-US" dirty="0"/>
              <a:t> script and operate on all files at once, this offers much more control and allows for passing a single X in </a:t>
            </a:r>
            <a:r>
              <a:rPr lang="en-US" dirty="0" err="1"/>
              <a:t>dataLoader</a:t>
            </a:r>
            <a:endParaRPr lang="en-US" dirty="0"/>
          </a:p>
          <a:p>
            <a:r>
              <a:rPr lang="en-US" dirty="0" err="1"/>
              <a:t>fileLoaderOWEN.py</a:t>
            </a:r>
            <a:endParaRPr lang="en-US" dirty="0"/>
          </a:p>
          <a:p>
            <a:pPr lvl="1"/>
            <a:r>
              <a:rPr lang="en-US" dirty="0"/>
              <a:t>Looks in the conf file for a </a:t>
            </a:r>
            <a:r>
              <a:rPr lang="en-US" dirty="0" err="1"/>
              <a:t>masked_features</a:t>
            </a:r>
            <a:r>
              <a:rPr lang="en-US" dirty="0"/>
              <a:t> key to see if masked features are required</a:t>
            </a:r>
          </a:p>
          <a:p>
            <a:pPr lvl="1"/>
            <a:r>
              <a:rPr lang="en-US" dirty="0"/>
              <a:t>Loads the independent model in the _</a:t>
            </a:r>
            <a:r>
              <a:rPr lang="en-US" dirty="0" err="1"/>
              <a:t>init</a:t>
            </a:r>
            <a:r>
              <a:rPr lang="en-US" dirty="0"/>
              <a:t>_ function of Dataset so it is done only once</a:t>
            </a:r>
          </a:p>
          <a:p>
            <a:pPr lvl="1"/>
            <a:r>
              <a:rPr lang="en-US" dirty="0"/>
              <a:t>_</a:t>
            </a:r>
            <a:r>
              <a:rPr lang="en-US" dirty="0" err="1"/>
              <a:t>getitem</a:t>
            </a:r>
            <a:r>
              <a:rPr lang="en-US" dirty="0"/>
              <a:t>_ is modified so if masked features are used the independent model predicted mask is retrieved using the predict method. Then this is multiplied by X to become the new X used</a:t>
            </a:r>
          </a:p>
        </p:txBody>
      </p:sp>
    </p:spTree>
    <p:extLst>
      <p:ext uri="{BB962C8B-B14F-4D97-AF65-F5344CB8AC3E}">
        <p14:creationId xmlns:p14="http://schemas.microsoft.com/office/powerpoint/2010/main" val="24862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8DA7-5ABA-BC86-F1C9-8A4773D62C89}"/>
              </a:ext>
            </a:extLst>
          </p:cNvPr>
          <p:cNvSpPr>
            <a:spLocks noGrp="1"/>
          </p:cNvSpPr>
          <p:nvPr>
            <p:ph type="title"/>
          </p:nvPr>
        </p:nvSpPr>
        <p:spPr/>
        <p:txBody>
          <a:bodyPr/>
          <a:lstStyle/>
          <a:p>
            <a:r>
              <a:rPr lang="en-US" dirty="0"/>
              <a:t>Review of Last Weeks Work</a:t>
            </a:r>
          </a:p>
        </p:txBody>
      </p:sp>
    </p:spTree>
    <p:extLst>
      <p:ext uri="{BB962C8B-B14F-4D97-AF65-F5344CB8AC3E}">
        <p14:creationId xmlns:p14="http://schemas.microsoft.com/office/powerpoint/2010/main" val="56915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36F9-5A2D-D09D-EB29-CFF46B06BE75}"/>
              </a:ext>
            </a:extLst>
          </p:cNvPr>
          <p:cNvSpPr>
            <a:spLocks noGrp="1"/>
          </p:cNvSpPr>
          <p:nvPr>
            <p:ph type="title"/>
          </p:nvPr>
        </p:nvSpPr>
        <p:spPr/>
        <p:txBody>
          <a:bodyPr/>
          <a:lstStyle/>
          <a:p>
            <a:r>
              <a:rPr lang="en-US" dirty="0"/>
              <a:t>Changes to the Code Continued</a:t>
            </a:r>
          </a:p>
        </p:txBody>
      </p:sp>
      <p:sp>
        <p:nvSpPr>
          <p:cNvPr id="3" name="Content Placeholder 2">
            <a:extLst>
              <a:ext uri="{FF2B5EF4-FFF2-40B4-BE49-F238E27FC236}">
                <a16:creationId xmlns:a16="http://schemas.microsoft.com/office/drawing/2014/main" id="{42F0F002-C299-8C43-0899-D5AB0BB40BA8}"/>
              </a:ext>
            </a:extLst>
          </p:cNvPr>
          <p:cNvSpPr>
            <a:spLocks noGrp="1"/>
          </p:cNvSpPr>
          <p:nvPr>
            <p:ph idx="1"/>
          </p:nvPr>
        </p:nvSpPr>
        <p:spPr/>
        <p:txBody>
          <a:bodyPr>
            <a:normAutofit fontScale="70000" lnSpcReduction="20000"/>
          </a:bodyPr>
          <a:lstStyle/>
          <a:p>
            <a:r>
              <a:rPr lang="en-US" dirty="0" err="1"/>
              <a:t>evaluate_phoneme_based_modelsOWEN.py</a:t>
            </a:r>
            <a:endParaRPr lang="en-US" dirty="0"/>
          </a:p>
          <a:p>
            <a:pPr lvl="1"/>
            <a:r>
              <a:rPr lang="en-US" dirty="0"/>
              <a:t>If </a:t>
            </a:r>
            <a:r>
              <a:rPr lang="en-US" dirty="0" err="1"/>
              <a:t>masked_features</a:t>
            </a:r>
            <a:r>
              <a:rPr lang="en-US" dirty="0"/>
              <a:t> is in the </a:t>
            </a:r>
            <a:r>
              <a:rPr lang="en-US" dirty="0" err="1"/>
              <a:t>conf_dict</a:t>
            </a:r>
            <a:r>
              <a:rPr lang="en-US" dirty="0"/>
              <a:t>, then pass X through the independent model to get that mask and multiply like in the file loader</a:t>
            </a:r>
          </a:p>
          <a:p>
            <a:pPr lvl="1"/>
            <a:r>
              <a:rPr lang="en-US" dirty="0"/>
              <a:t>Then at the end instead of saving the predicted mask for the 2</a:t>
            </a:r>
            <a:r>
              <a:rPr lang="en-US" baseline="30000" dirty="0"/>
              <a:t>nd</a:t>
            </a:r>
            <a:r>
              <a:rPr lang="en-US" dirty="0"/>
              <a:t> layer phoneme model, multiply both the independent and phoneme masks together and save this product – multiplication is commutative!</a:t>
            </a:r>
          </a:p>
          <a:p>
            <a:r>
              <a:rPr lang="en-US" dirty="0" err="1"/>
              <a:t>evaluate_and_calculate_srmr.py</a:t>
            </a:r>
            <a:endParaRPr lang="en-US" dirty="0"/>
          </a:p>
          <a:p>
            <a:pPr lvl="1"/>
            <a:r>
              <a:rPr lang="en-US" dirty="0"/>
              <a:t>Puts all the evaluation in one place</a:t>
            </a:r>
          </a:p>
          <a:p>
            <a:pPr lvl="2"/>
            <a:r>
              <a:rPr lang="en-US" dirty="0"/>
              <a:t>Given model parameters it first runs the regular evaluate code (independent or </a:t>
            </a:r>
            <a:r>
              <a:rPr lang="en-US" dirty="0" err="1"/>
              <a:t>phoneme_based</a:t>
            </a:r>
            <a:r>
              <a:rPr lang="en-US" dirty="0"/>
              <a:t> depending on the params)</a:t>
            </a:r>
          </a:p>
          <a:p>
            <a:pPr lvl="2"/>
            <a:r>
              <a:rPr lang="en-US" dirty="0"/>
              <a:t>Then uses python’s </a:t>
            </a:r>
            <a:r>
              <a:rPr lang="en-US" dirty="0" err="1"/>
              <a:t>matlab</a:t>
            </a:r>
            <a:r>
              <a:rPr lang="en-US" dirty="0"/>
              <a:t> engine to run the </a:t>
            </a:r>
            <a:r>
              <a:rPr lang="en-US" dirty="0" err="1"/>
              <a:t>srmr</a:t>
            </a:r>
            <a:r>
              <a:rPr lang="en-US" dirty="0"/>
              <a:t> intelligibility </a:t>
            </a:r>
            <a:r>
              <a:rPr lang="en-US" dirty="0" err="1"/>
              <a:t>matlab</a:t>
            </a:r>
            <a:r>
              <a:rPr lang="en-US" dirty="0"/>
              <a:t> code on those parameters from python</a:t>
            </a:r>
          </a:p>
          <a:p>
            <a:r>
              <a:rPr lang="en-US" dirty="0"/>
              <a:t>A few scripts for collecting intelligibility results and generating </a:t>
            </a:r>
            <a:r>
              <a:rPr lang="en-US" dirty="0" err="1"/>
              <a:t>matlab</a:t>
            </a:r>
            <a:r>
              <a:rPr lang="en-US" dirty="0"/>
              <a:t> plots from python</a:t>
            </a:r>
          </a:p>
        </p:txBody>
      </p:sp>
    </p:spTree>
    <p:extLst>
      <p:ext uri="{BB962C8B-B14F-4D97-AF65-F5344CB8AC3E}">
        <p14:creationId xmlns:p14="http://schemas.microsoft.com/office/powerpoint/2010/main" val="374574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6C75-FDCC-4BAF-81DD-54D797899C14}"/>
              </a:ext>
            </a:extLst>
          </p:cNvPr>
          <p:cNvSpPr>
            <a:spLocks noGrp="1"/>
          </p:cNvSpPr>
          <p:nvPr>
            <p:ph type="title"/>
          </p:nvPr>
        </p:nvSpPr>
        <p:spPr/>
        <p:txBody>
          <a:bodyPr>
            <a:normAutofit/>
          </a:bodyPr>
          <a:lstStyle/>
          <a:p>
            <a:pPr algn="ctr"/>
            <a:r>
              <a:rPr lang="en-US" sz="6600" dirty="0"/>
              <a:t>Results</a:t>
            </a:r>
          </a:p>
        </p:txBody>
      </p:sp>
    </p:spTree>
    <p:extLst>
      <p:ext uri="{BB962C8B-B14F-4D97-AF65-F5344CB8AC3E}">
        <p14:creationId xmlns:p14="http://schemas.microsoft.com/office/powerpoint/2010/main" val="2329601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5B95-CCFD-63BA-2010-E55CF2405B2E}"/>
              </a:ext>
            </a:extLst>
          </p:cNvPr>
          <p:cNvSpPr>
            <a:spLocks noGrp="1"/>
          </p:cNvSpPr>
          <p:nvPr>
            <p:ph type="title"/>
          </p:nvPr>
        </p:nvSpPr>
        <p:spPr/>
        <p:txBody>
          <a:bodyPr>
            <a:normAutofit fontScale="90000"/>
          </a:bodyPr>
          <a:lstStyle/>
          <a:p>
            <a:r>
              <a:rPr lang="en-US" dirty="0"/>
              <a:t>Experiment 1:</a:t>
            </a:r>
            <a:br>
              <a:rPr lang="en-US" dirty="0"/>
            </a:br>
            <a:r>
              <a:rPr lang="en-US" sz="2400" dirty="0"/>
              <a:t>Small Testing Batch CUNY Female with Lecture Reverberance </a:t>
            </a:r>
          </a:p>
        </p:txBody>
      </p:sp>
      <p:sp>
        <p:nvSpPr>
          <p:cNvPr id="3" name="Content Placeholder 2">
            <a:extLst>
              <a:ext uri="{FF2B5EF4-FFF2-40B4-BE49-F238E27FC236}">
                <a16:creationId xmlns:a16="http://schemas.microsoft.com/office/drawing/2014/main" id="{56ECFC44-6A80-E01B-D9E8-C31AC333916E}"/>
              </a:ext>
            </a:extLst>
          </p:cNvPr>
          <p:cNvSpPr>
            <a:spLocks noGrp="1"/>
          </p:cNvSpPr>
          <p:nvPr>
            <p:ph idx="1"/>
          </p:nvPr>
        </p:nvSpPr>
        <p:spPr/>
        <p:txBody>
          <a:bodyPr/>
          <a:lstStyle/>
          <a:p>
            <a:r>
              <a:rPr lang="en-US" dirty="0"/>
              <a:t>Only 10 samples – will bump up to 50 female, 50 male</a:t>
            </a:r>
          </a:p>
          <a:p>
            <a:r>
              <a:rPr lang="en-US" dirty="0"/>
              <a:t>Only lecture reverberance – will do 2x lecture, office, aula, stairway and average results (also show average for each room)</a:t>
            </a:r>
          </a:p>
          <a:p>
            <a:r>
              <a:rPr lang="en-US" dirty="0"/>
              <a:t>No noise – will incorporate SNR experiment with heater, traffic, babble to the new masked features phoneme model</a:t>
            </a:r>
          </a:p>
          <a:p>
            <a:endParaRPr lang="en-US" dirty="0"/>
          </a:p>
        </p:txBody>
      </p:sp>
    </p:spTree>
    <p:extLst>
      <p:ext uri="{BB962C8B-B14F-4D97-AF65-F5344CB8AC3E}">
        <p14:creationId xmlns:p14="http://schemas.microsoft.com/office/powerpoint/2010/main" val="119608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755838" cy="6566879"/>
          </a:xfrm>
          <a:prstGeom prst="rect">
            <a:avLst/>
          </a:prstGeom>
        </p:spPr>
      </p:pic>
    </p:spTree>
    <p:extLst>
      <p:ext uri="{BB962C8B-B14F-4D97-AF65-F5344CB8AC3E}">
        <p14:creationId xmlns:p14="http://schemas.microsoft.com/office/powerpoint/2010/main" val="2207403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grpSp>
        <p:nvGrpSpPr>
          <p:cNvPr id="11" name="Group 10">
            <a:extLst>
              <a:ext uri="{FF2B5EF4-FFF2-40B4-BE49-F238E27FC236}">
                <a16:creationId xmlns:a16="http://schemas.microsoft.com/office/drawing/2014/main" id="{41556D4F-0883-5542-7A98-6682D1A81FEE}"/>
              </a:ext>
            </a:extLst>
          </p:cNvPr>
          <p:cNvGrpSpPr/>
          <p:nvPr/>
        </p:nvGrpSpPr>
        <p:grpSpPr>
          <a:xfrm>
            <a:off x="3378982" y="1670692"/>
            <a:ext cx="478080" cy="982800"/>
            <a:chOff x="3378982" y="1670692"/>
            <a:chExt cx="478080" cy="9828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D0A6EC0-6FFC-A51C-8D1C-0D6491DB211F}"/>
                    </a:ext>
                  </a:extLst>
                </p14:cNvPr>
                <p14:cNvContentPartPr/>
                <p14:nvPr/>
              </p14:nvContentPartPr>
              <p14:xfrm>
                <a:off x="3378982" y="1670692"/>
                <a:ext cx="454680" cy="982800"/>
              </p14:xfrm>
            </p:contentPart>
          </mc:Choice>
          <mc:Fallback xmlns="">
            <p:pic>
              <p:nvPicPr>
                <p:cNvPr id="2" name="Ink 1">
                  <a:extLst>
                    <a:ext uri="{FF2B5EF4-FFF2-40B4-BE49-F238E27FC236}">
                      <a16:creationId xmlns:a16="http://schemas.microsoft.com/office/drawing/2014/main" id="{3D0A6EC0-6FFC-A51C-8D1C-0D6491DB211F}"/>
                    </a:ext>
                  </a:extLst>
                </p:cNvPr>
                <p:cNvPicPr/>
                <p:nvPr/>
              </p:nvPicPr>
              <p:blipFill>
                <a:blip r:embed="rId4"/>
                <a:stretch>
                  <a:fillRect/>
                </a:stretch>
              </p:blipFill>
              <p:spPr>
                <a:xfrm>
                  <a:off x="3370342" y="1661692"/>
                  <a:ext cx="472320" cy="100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DFAC4BB-2868-FEF5-1AA7-79EA871B5688}"/>
                    </a:ext>
                  </a:extLst>
                </p14:cNvPr>
                <p14:cNvContentPartPr/>
                <p14:nvPr/>
              </p14:nvContentPartPr>
              <p14:xfrm>
                <a:off x="3414262" y="1818652"/>
                <a:ext cx="442800" cy="348840"/>
              </p14:xfrm>
            </p:contentPart>
          </mc:Choice>
          <mc:Fallback xmlns="">
            <p:pic>
              <p:nvPicPr>
                <p:cNvPr id="3" name="Ink 2">
                  <a:extLst>
                    <a:ext uri="{FF2B5EF4-FFF2-40B4-BE49-F238E27FC236}">
                      <a16:creationId xmlns:a16="http://schemas.microsoft.com/office/drawing/2014/main" id="{8DFAC4BB-2868-FEF5-1AA7-79EA871B5688}"/>
                    </a:ext>
                  </a:extLst>
                </p:cNvPr>
                <p:cNvPicPr/>
                <p:nvPr/>
              </p:nvPicPr>
              <p:blipFill>
                <a:blip r:embed="rId6"/>
                <a:stretch>
                  <a:fillRect/>
                </a:stretch>
              </p:blipFill>
              <p:spPr>
                <a:xfrm>
                  <a:off x="3405262" y="1809652"/>
                  <a:ext cx="46044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2FFB96A-3706-10C9-6A53-5CFDA69FFA41}"/>
                    </a:ext>
                  </a:extLst>
                </p14:cNvPr>
                <p14:cNvContentPartPr/>
                <p14:nvPr/>
              </p14:nvContentPartPr>
              <p14:xfrm>
                <a:off x="3405982" y="2067052"/>
                <a:ext cx="382680" cy="273240"/>
              </p14:xfrm>
            </p:contentPart>
          </mc:Choice>
          <mc:Fallback xmlns="">
            <p:pic>
              <p:nvPicPr>
                <p:cNvPr id="6" name="Ink 5">
                  <a:extLst>
                    <a:ext uri="{FF2B5EF4-FFF2-40B4-BE49-F238E27FC236}">
                      <a16:creationId xmlns:a16="http://schemas.microsoft.com/office/drawing/2014/main" id="{A2FFB96A-3706-10C9-6A53-5CFDA69FFA41}"/>
                    </a:ext>
                  </a:extLst>
                </p:cNvPr>
                <p:cNvPicPr/>
                <p:nvPr/>
              </p:nvPicPr>
              <p:blipFill>
                <a:blip r:embed="rId8"/>
                <a:stretch>
                  <a:fillRect/>
                </a:stretch>
              </p:blipFill>
              <p:spPr>
                <a:xfrm>
                  <a:off x="3397342" y="2058052"/>
                  <a:ext cx="40032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B90D71C-D792-326A-A949-D1EA016A9861}"/>
                    </a:ext>
                  </a:extLst>
                </p14:cNvPr>
                <p14:cNvContentPartPr/>
                <p14:nvPr/>
              </p14:nvContentPartPr>
              <p14:xfrm>
                <a:off x="3426502" y="2240572"/>
                <a:ext cx="415800" cy="243720"/>
              </p14:xfrm>
            </p:contentPart>
          </mc:Choice>
          <mc:Fallback xmlns="">
            <p:pic>
              <p:nvPicPr>
                <p:cNvPr id="8" name="Ink 7">
                  <a:extLst>
                    <a:ext uri="{FF2B5EF4-FFF2-40B4-BE49-F238E27FC236}">
                      <a16:creationId xmlns:a16="http://schemas.microsoft.com/office/drawing/2014/main" id="{6B90D71C-D792-326A-A949-D1EA016A9861}"/>
                    </a:ext>
                  </a:extLst>
                </p:cNvPr>
                <p:cNvPicPr/>
                <p:nvPr/>
              </p:nvPicPr>
              <p:blipFill>
                <a:blip r:embed="rId10"/>
                <a:stretch>
                  <a:fillRect/>
                </a:stretch>
              </p:blipFill>
              <p:spPr>
                <a:xfrm>
                  <a:off x="3417862" y="2231932"/>
                  <a:ext cx="4334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007AA59-3BC9-28EA-B336-1830D35970B6}"/>
                    </a:ext>
                  </a:extLst>
                </p14:cNvPr>
                <p14:cNvContentPartPr/>
                <p14:nvPr/>
              </p14:nvContentPartPr>
              <p14:xfrm>
                <a:off x="3408862" y="2394292"/>
                <a:ext cx="330840" cy="205920"/>
              </p14:xfrm>
            </p:contentPart>
          </mc:Choice>
          <mc:Fallback xmlns="">
            <p:pic>
              <p:nvPicPr>
                <p:cNvPr id="10" name="Ink 9">
                  <a:extLst>
                    <a:ext uri="{FF2B5EF4-FFF2-40B4-BE49-F238E27FC236}">
                      <a16:creationId xmlns:a16="http://schemas.microsoft.com/office/drawing/2014/main" id="{6007AA59-3BC9-28EA-B336-1830D35970B6}"/>
                    </a:ext>
                  </a:extLst>
                </p:cNvPr>
                <p:cNvPicPr/>
                <p:nvPr/>
              </p:nvPicPr>
              <p:blipFill>
                <a:blip r:embed="rId12"/>
                <a:stretch>
                  <a:fillRect/>
                </a:stretch>
              </p:blipFill>
              <p:spPr>
                <a:xfrm>
                  <a:off x="3399862" y="2385292"/>
                  <a:ext cx="348480" cy="223560"/>
                </a:xfrm>
                <a:prstGeom prst="rect">
                  <a:avLst/>
                </a:prstGeom>
              </p:spPr>
            </p:pic>
          </mc:Fallback>
        </mc:AlternateContent>
      </p:grpSp>
      <p:sp>
        <p:nvSpPr>
          <p:cNvPr id="12" name="TextBox 11">
            <a:extLst>
              <a:ext uri="{FF2B5EF4-FFF2-40B4-BE49-F238E27FC236}">
                <a16:creationId xmlns:a16="http://schemas.microsoft.com/office/drawing/2014/main" id="{2E4E3E02-DFCA-343D-ECFF-09C90B66E246}"/>
              </a:ext>
            </a:extLst>
          </p:cNvPr>
          <p:cNvSpPr txBox="1"/>
          <p:nvPr/>
        </p:nvSpPr>
        <p:spPr>
          <a:xfrm>
            <a:off x="2843212" y="5557836"/>
            <a:ext cx="6372225" cy="646331"/>
          </a:xfrm>
          <a:prstGeom prst="rect">
            <a:avLst/>
          </a:prstGeom>
          <a:noFill/>
        </p:spPr>
        <p:txBody>
          <a:bodyPr wrap="square" rtlCol="0">
            <a:spAutoFit/>
          </a:bodyPr>
          <a:lstStyle/>
          <a:p>
            <a:r>
              <a:rPr lang="en-US" dirty="0"/>
              <a:t>Reverberant (</a:t>
            </a:r>
            <a:r>
              <a:rPr lang="en-US" dirty="0">
                <a:solidFill>
                  <a:srgbClr val="FB6CD7"/>
                </a:solidFill>
              </a:rPr>
              <a:t>1.44</a:t>
            </a:r>
            <a:r>
              <a:rPr lang="en-US" dirty="0"/>
              <a:t>) – what a CI user would hear without any model masking applied and our lower bound </a:t>
            </a:r>
          </a:p>
        </p:txBody>
      </p:sp>
    </p:spTree>
    <p:extLst>
      <p:ext uri="{BB962C8B-B14F-4D97-AF65-F5344CB8AC3E}">
        <p14:creationId xmlns:p14="http://schemas.microsoft.com/office/powerpoint/2010/main" val="407447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487816" y="5290992"/>
            <a:ext cx="7300912" cy="646331"/>
          </a:xfrm>
          <a:prstGeom prst="rect">
            <a:avLst/>
          </a:prstGeom>
          <a:noFill/>
        </p:spPr>
        <p:txBody>
          <a:bodyPr wrap="square" rtlCol="0">
            <a:spAutoFit/>
          </a:bodyPr>
          <a:lstStyle/>
          <a:p>
            <a:r>
              <a:rPr lang="en-US" dirty="0"/>
              <a:t>Phoneme Independent Model (</a:t>
            </a:r>
            <a:r>
              <a:rPr lang="en-US" dirty="0">
                <a:solidFill>
                  <a:srgbClr val="FB6CD7"/>
                </a:solidFill>
              </a:rPr>
              <a:t>1.70</a:t>
            </a:r>
            <a:r>
              <a:rPr lang="en-US" dirty="0"/>
              <a:t>) – LSTM </a:t>
            </a:r>
            <a:r>
              <a:rPr lang="en-US" dirty="0" err="1"/>
              <a:t>sigapprox</a:t>
            </a:r>
            <a:r>
              <a:rPr lang="en-US" dirty="0"/>
              <a:t> model that does not leverage any differences between phonemes</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3978022" y="1471252"/>
            <a:ext cx="441360" cy="1203480"/>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022" y="1462612"/>
                  <a:ext cx="459000" cy="1217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3502" y="1635412"/>
                  <a:ext cx="3927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2422" y="1762852"/>
                  <a:ext cx="372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342" y="1946092"/>
                  <a:ext cx="3866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6822" y="2109532"/>
                  <a:ext cx="3513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8902" y="2289532"/>
                  <a:ext cx="3877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1502" y="2475292"/>
                  <a:ext cx="348840" cy="208440"/>
                </a:xfrm>
                <a:prstGeom prst="rect">
                  <a:avLst/>
                </a:prstGeom>
              </p:spPr>
            </p:pic>
          </mc:Fallback>
        </mc:AlternateContent>
      </p:grpSp>
    </p:spTree>
    <p:extLst>
      <p:ext uri="{BB962C8B-B14F-4D97-AF65-F5344CB8AC3E}">
        <p14:creationId xmlns:p14="http://schemas.microsoft.com/office/powerpoint/2010/main" val="1992808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487816" y="5103439"/>
            <a:ext cx="7300912" cy="1477328"/>
          </a:xfrm>
          <a:prstGeom prst="rect">
            <a:avLst/>
          </a:prstGeom>
          <a:noFill/>
        </p:spPr>
        <p:txBody>
          <a:bodyPr wrap="square" rtlCol="0">
            <a:spAutoFit/>
          </a:bodyPr>
          <a:lstStyle/>
          <a:p>
            <a:pPr algn="ctr"/>
            <a:r>
              <a:rPr lang="en-US" dirty="0"/>
              <a:t>Phoneme Dependent Model with Predicted Phoneme Classification</a:t>
            </a:r>
          </a:p>
          <a:p>
            <a:pPr algn="ctr"/>
            <a:r>
              <a:rPr lang="en-US" dirty="0"/>
              <a:t>(</a:t>
            </a:r>
            <a:r>
              <a:rPr lang="en-US" dirty="0">
                <a:solidFill>
                  <a:srgbClr val="FB6CD7"/>
                </a:solidFill>
              </a:rPr>
              <a:t>1.743</a:t>
            </a:r>
            <a:r>
              <a:rPr lang="en-US" dirty="0"/>
              <a:t> for the model I retrained, </a:t>
            </a:r>
            <a:r>
              <a:rPr lang="en-US" dirty="0">
                <a:solidFill>
                  <a:srgbClr val="92D050"/>
                </a:solidFill>
              </a:rPr>
              <a:t>1.736</a:t>
            </a:r>
            <a:r>
              <a:rPr lang="en-US" dirty="0"/>
              <a:t> for Kevin’s model)</a:t>
            </a:r>
          </a:p>
          <a:p>
            <a:pPr algn="ctr"/>
            <a:r>
              <a:rPr lang="en-US" dirty="0"/>
              <a:t>– LSTM </a:t>
            </a:r>
            <a:r>
              <a:rPr lang="en-US" dirty="0" err="1"/>
              <a:t>sigapprox</a:t>
            </a:r>
            <a:r>
              <a:rPr lang="en-US" dirty="0"/>
              <a:t> model that passes features through phoneme classifier and a different model for each phoneme. Weights the outputs of phoneme models based on classification results</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4569036" y="1415495"/>
            <a:ext cx="460163" cy="1254751"/>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388" y="1462965"/>
                  <a:ext cx="458282" cy="121679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3875" y="1635777"/>
                  <a:ext cx="392030" cy="17892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2790" y="1763225"/>
                  <a:ext cx="371519" cy="23326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352" y="1946444"/>
                  <a:ext cx="385914" cy="22032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6825" y="2109893"/>
                  <a:ext cx="350648" cy="2062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271" y="2289880"/>
                  <a:ext cx="386996" cy="18828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1853" y="2475651"/>
                  <a:ext cx="348123" cy="207706"/>
                </a:xfrm>
                <a:prstGeom prst="rect">
                  <a:avLst/>
                </a:prstGeom>
              </p:spPr>
            </p:pic>
          </mc:Fallback>
        </mc:AlternateContent>
      </p:grpSp>
      <p:grpSp>
        <p:nvGrpSpPr>
          <p:cNvPr id="33" name="Group 32">
            <a:extLst>
              <a:ext uri="{FF2B5EF4-FFF2-40B4-BE49-F238E27FC236}">
                <a16:creationId xmlns:a16="http://schemas.microsoft.com/office/drawing/2014/main" id="{8A5D5FCF-9827-481D-A8EA-576E77BCFD3C}"/>
              </a:ext>
            </a:extLst>
          </p:cNvPr>
          <p:cNvGrpSpPr/>
          <p:nvPr/>
        </p:nvGrpSpPr>
        <p:grpSpPr>
          <a:xfrm>
            <a:off x="5159318" y="1432633"/>
            <a:ext cx="488880" cy="1243800"/>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38A90B1-333F-300B-06C4-1ECB31E903D7}"/>
                    </a:ext>
                  </a:extLst>
                </p14:cNvPr>
                <p14:cNvContentPartPr/>
                <p14:nvPr/>
              </p14:nvContentPartPr>
              <p14:xfrm>
                <a:off x="5159318" y="1432633"/>
                <a:ext cx="475560" cy="1243800"/>
              </p14:xfrm>
            </p:contentPart>
          </mc:Choice>
          <mc:Fallback xmlns="">
            <p:pic>
              <p:nvPicPr>
                <p:cNvPr id="18" name="Ink 17">
                  <a:extLst>
                    <a:ext uri="{FF2B5EF4-FFF2-40B4-BE49-F238E27FC236}">
                      <a16:creationId xmlns:a16="http://schemas.microsoft.com/office/drawing/2014/main" id="{238A90B1-333F-300B-06C4-1ECB31E903D7}"/>
                    </a:ext>
                  </a:extLst>
                </p:cNvPr>
                <p:cNvPicPr/>
                <p:nvPr/>
              </p:nvPicPr>
              <p:blipFill>
                <a:blip r:embed="rId18"/>
                <a:stretch>
                  <a:fillRect/>
                </a:stretch>
              </p:blipFill>
              <p:spPr>
                <a:xfrm>
                  <a:off x="5150318" y="1423633"/>
                  <a:ext cx="493200" cy="1261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5FA1F7C-D84B-33CF-48C1-E9B23CF6C950}"/>
                    </a:ext>
                  </a:extLst>
                </p14:cNvPr>
                <p14:cNvContentPartPr/>
                <p14:nvPr/>
              </p14:nvContentPartPr>
              <p14:xfrm>
                <a:off x="5199278" y="1634233"/>
                <a:ext cx="393840" cy="210960"/>
              </p14:xfrm>
            </p:contentPart>
          </mc:Choice>
          <mc:Fallback xmlns="">
            <p:pic>
              <p:nvPicPr>
                <p:cNvPr id="20" name="Ink 19">
                  <a:extLst>
                    <a:ext uri="{FF2B5EF4-FFF2-40B4-BE49-F238E27FC236}">
                      <a16:creationId xmlns:a16="http://schemas.microsoft.com/office/drawing/2014/main" id="{05FA1F7C-D84B-33CF-48C1-E9B23CF6C950}"/>
                    </a:ext>
                  </a:extLst>
                </p:cNvPr>
                <p:cNvPicPr/>
                <p:nvPr/>
              </p:nvPicPr>
              <p:blipFill>
                <a:blip r:embed="rId20"/>
                <a:stretch>
                  <a:fillRect/>
                </a:stretch>
              </p:blipFill>
              <p:spPr>
                <a:xfrm>
                  <a:off x="5190278" y="1625233"/>
                  <a:ext cx="411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21515289-9B5D-3F7C-5FF6-734FB3134534}"/>
                    </a:ext>
                  </a:extLst>
                </p14:cNvPr>
                <p14:cNvContentPartPr/>
                <p14:nvPr/>
              </p14:nvContentPartPr>
              <p14:xfrm>
                <a:off x="5192078" y="1827193"/>
                <a:ext cx="402480" cy="167400"/>
              </p14:xfrm>
            </p:contentPart>
          </mc:Choice>
          <mc:Fallback xmlns="">
            <p:pic>
              <p:nvPicPr>
                <p:cNvPr id="24" name="Ink 23">
                  <a:extLst>
                    <a:ext uri="{FF2B5EF4-FFF2-40B4-BE49-F238E27FC236}">
                      <a16:creationId xmlns:a16="http://schemas.microsoft.com/office/drawing/2014/main" id="{21515289-9B5D-3F7C-5FF6-734FB3134534}"/>
                    </a:ext>
                  </a:extLst>
                </p:cNvPr>
                <p:cNvPicPr/>
                <p:nvPr/>
              </p:nvPicPr>
              <p:blipFill>
                <a:blip r:embed="rId22"/>
                <a:stretch>
                  <a:fillRect/>
                </a:stretch>
              </p:blipFill>
              <p:spPr>
                <a:xfrm>
                  <a:off x="5183078" y="1818193"/>
                  <a:ext cx="4201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E0A7272-8BD2-9006-01C6-F7856000881E}"/>
                    </a:ext>
                  </a:extLst>
                </p14:cNvPr>
                <p14:cNvContentPartPr/>
                <p14:nvPr/>
              </p14:nvContentPartPr>
              <p14:xfrm>
                <a:off x="5172638" y="2025553"/>
                <a:ext cx="475560" cy="199440"/>
              </p14:xfrm>
            </p:contentPart>
          </mc:Choice>
          <mc:Fallback xmlns="">
            <p:pic>
              <p:nvPicPr>
                <p:cNvPr id="26" name="Ink 25">
                  <a:extLst>
                    <a:ext uri="{FF2B5EF4-FFF2-40B4-BE49-F238E27FC236}">
                      <a16:creationId xmlns:a16="http://schemas.microsoft.com/office/drawing/2014/main" id="{AE0A7272-8BD2-9006-01C6-F7856000881E}"/>
                    </a:ext>
                  </a:extLst>
                </p:cNvPr>
                <p:cNvPicPr/>
                <p:nvPr/>
              </p:nvPicPr>
              <p:blipFill>
                <a:blip r:embed="rId24"/>
                <a:stretch>
                  <a:fillRect/>
                </a:stretch>
              </p:blipFill>
              <p:spPr>
                <a:xfrm>
                  <a:off x="5163638" y="2016913"/>
                  <a:ext cx="4932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1BE9CE12-2375-7A34-C2AA-2281C5598B58}"/>
                    </a:ext>
                  </a:extLst>
                </p14:cNvPr>
                <p14:cNvContentPartPr/>
                <p14:nvPr/>
              </p14:nvContentPartPr>
              <p14:xfrm>
                <a:off x="5179118" y="2200153"/>
                <a:ext cx="422640" cy="194400"/>
              </p14:xfrm>
            </p:contentPart>
          </mc:Choice>
          <mc:Fallback xmlns="">
            <p:pic>
              <p:nvPicPr>
                <p:cNvPr id="28" name="Ink 27">
                  <a:extLst>
                    <a:ext uri="{FF2B5EF4-FFF2-40B4-BE49-F238E27FC236}">
                      <a16:creationId xmlns:a16="http://schemas.microsoft.com/office/drawing/2014/main" id="{1BE9CE12-2375-7A34-C2AA-2281C5598B58}"/>
                    </a:ext>
                  </a:extLst>
                </p:cNvPr>
                <p:cNvPicPr/>
                <p:nvPr/>
              </p:nvPicPr>
              <p:blipFill>
                <a:blip r:embed="rId26"/>
                <a:stretch>
                  <a:fillRect/>
                </a:stretch>
              </p:blipFill>
              <p:spPr>
                <a:xfrm>
                  <a:off x="5170478" y="2191513"/>
                  <a:ext cx="4402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1CB8796F-3140-DCBF-D2EC-2F105FD7BB03}"/>
                    </a:ext>
                  </a:extLst>
                </p14:cNvPr>
                <p14:cNvContentPartPr/>
                <p14:nvPr/>
              </p14:nvContentPartPr>
              <p14:xfrm>
                <a:off x="5189918" y="2374033"/>
                <a:ext cx="411480" cy="210600"/>
              </p14:xfrm>
            </p:contentPart>
          </mc:Choice>
          <mc:Fallback xmlns="">
            <p:pic>
              <p:nvPicPr>
                <p:cNvPr id="30" name="Ink 29">
                  <a:extLst>
                    <a:ext uri="{FF2B5EF4-FFF2-40B4-BE49-F238E27FC236}">
                      <a16:creationId xmlns:a16="http://schemas.microsoft.com/office/drawing/2014/main" id="{1CB8796F-3140-DCBF-D2EC-2F105FD7BB03}"/>
                    </a:ext>
                  </a:extLst>
                </p:cNvPr>
                <p:cNvPicPr/>
                <p:nvPr/>
              </p:nvPicPr>
              <p:blipFill>
                <a:blip r:embed="rId28"/>
                <a:stretch>
                  <a:fillRect/>
                </a:stretch>
              </p:blipFill>
              <p:spPr>
                <a:xfrm>
                  <a:off x="5180918" y="2365033"/>
                  <a:ext cx="429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6DFDB88-1EE0-C13F-D0D4-A10909015FF8}"/>
                    </a:ext>
                  </a:extLst>
                </p14:cNvPr>
                <p14:cNvContentPartPr/>
                <p14:nvPr/>
              </p14:nvContentPartPr>
              <p14:xfrm>
                <a:off x="5183438" y="2509033"/>
                <a:ext cx="276480" cy="123840"/>
              </p14:xfrm>
            </p:contentPart>
          </mc:Choice>
          <mc:Fallback xmlns="">
            <p:pic>
              <p:nvPicPr>
                <p:cNvPr id="32" name="Ink 31">
                  <a:extLst>
                    <a:ext uri="{FF2B5EF4-FFF2-40B4-BE49-F238E27FC236}">
                      <a16:creationId xmlns:a16="http://schemas.microsoft.com/office/drawing/2014/main" id="{96DFDB88-1EE0-C13F-D0D4-A10909015FF8}"/>
                    </a:ext>
                  </a:extLst>
                </p:cNvPr>
                <p:cNvPicPr/>
                <p:nvPr/>
              </p:nvPicPr>
              <p:blipFill>
                <a:blip r:embed="rId30"/>
                <a:stretch>
                  <a:fillRect/>
                </a:stretch>
              </p:blipFill>
              <p:spPr>
                <a:xfrm>
                  <a:off x="5174438" y="2500033"/>
                  <a:ext cx="294120" cy="141480"/>
                </a:xfrm>
                <a:prstGeom prst="rect">
                  <a:avLst/>
                </a:prstGeom>
              </p:spPr>
            </p:pic>
          </mc:Fallback>
        </mc:AlternateContent>
      </p:grpSp>
    </p:spTree>
    <p:extLst>
      <p:ext uri="{BB962C8B-B14F-4D97-AF65-F5344CB8AC3E}">
        <p14:creationId xmlns:p14="http://schemas.microsoft.com/office/powerpoint/2010/main" val="310728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487816" y="5103439"/>
            <a:ext cx="7300912" cy="1477328"/>
          </a:xfrm>
          <a:prstGeom prst="rect">
            <a:avLst/>
          </a:prstGeom>
          <a:noFill/>
        </p:spPr>
        <p:txBody>
          <a:bodyPr wrap="square" rtlCol="0">
            <a:spAutoFit/>
          </a:bodyPr>
          <a:lstStyle/>
          <a:p>
            <a:pPr algn="ctr"/>
            <a:r>
              <a:rPr lang="en-US" dirty="0"/>
              <a:t>Phoneme Dependent Model with Known Phoneme Weighting</a:t>
            </a:r>
          </a:p>
          <a:p>
            <a:pPr algn="ctr"/>
            <a:r>
              <a:rPr lang="en-US" dirty="0"/>
              <a:t>(</a:t>
            </a:r>
            <a:r>
              <a:rPr lang="en-US" dirty="0">
                <a:solidFill>
                  <a:srgbClr val="FB6CD7"/>
                </a:solidFill>
              </a:rPr>
              <a:t>1.831</a:t>
            </a:r>
            <a:r>
              <a:rPr lang="en-US" dirty="0"/>
              <a:t> for the model I retrained, </a:t>
            </a:r>
            <a:r>
              <a:rPr lang="en-US" dirty="0">
                <a:solidFill>
                  <a:srgbClr val="92D050"/>
                </a:solidFill>
              </a:rPr>
              <a:t>1.833</a:t>
            </a:r>
            <a:r>
              <a:rPr lang="en-US" dirty="0"/>
              <a:t> for Kevin’s model)</a:t>
            </a:r>
          </a:p>
          <a:p>
            <a:pPr algn="ctr"/>
            <a:r>
              <a:rPr lang="en-US" dirty="0"/>
              <a:t>– LSTM </a:t>
            </a:r>
            <a:r>
              <a:rPr lang="en-US" dirty="0" err="1"/>
              <a:t>sigapprox</a:t>
            </a:r>
            <a:r>
              <a:rPr lang="en-US" dirty="0"/>
              <a:t> model that passes features through a different model for each phoneme. Weights the outputs of phoneme models based on the known phoneme present instead of classification results</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5773368" y="1367217"/>
            <a:ext cx="480137" cy="1309216"/>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751" y="1463308"/>
                  <a:ext cx="457572" cy="121609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232" y="1636130"/>
                  <a:ext cx="391329" cy="1782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152" y="1763581"/>
                  <a:ext cx="370808" cy="23257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708" y="1946782"/>
                  <a:ext cx="385216" cy="21963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185" y="2110256"/>
                  <a:ext cx="349943" cy="20558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627" y="2290233"/>
                  <a:ext cx="386300" cy="18757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201" y="2475996"/>
                  <a:ext cx="347413" cy="207003"/>
                </a:xfrm>
                <a:prstGeom prst="rect">
                  <a:avLst/>
                </a:prstGeom>
              </p:spPr>
            </p:pic>
          </mc:Fallback>
        </mc:AlternateContent>
      </p:grpSp>
      <p:grpSp>
        <p:nvGrpSpPr>
          <p:cNvPr id="33" name="Group 32">
            <a:extLst>
              <a:ext uri="{FF2B5EF4-FFF2-40B4-BE49-F238E27FC236}">
                <a16:creationId xmlns:a16="http://schemas.microsoft.com/office/drawing/2014/main" id="{8A5D5FCF-9827-481D-A8EA-576E77BCFD3C}"/>
              </a:ext>
            </a:extLst>
          </p:cNvPr>
          <p:cNvGrpSpPr/>
          <p:nvPr/>
        </p:nvGrpSpPr>
        <p:grpSpPr>
          <a:xfrm>
            <a:off x="6357911" y="1357581"/>
            <a:ext cx="488880" cy="1314935"/>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38A90B1-333F-300B-06C4-1ECB31E903D7}"/>
                    </a:ext>
                  </a:extLst>
                </p14:cNvPr>
                <p14:cNvContentPartPr/>
                <p14:nvPr/>
              </p14:nvContentPartPr>
              <p14:xfrm>
                <a:off x="5159318" y="1432633"/>
                <a:ext cx="475560" cy="1243800"/>
              </p14:xfrm>
            </p:contentPart>
          </mc:Choice>
          <mc:Fallback xmlns="">
            <p:pic>
              <p:nvPicPr>
                <p:cNvPr id="18" name="Ink 17">
                  <a:extLst>
                    <a:ext uri="{FF2B5EF4-FFF2-40B4-BE49-F238E27FC236}">
                      <a16:creationId xmlns:a16="http://schemas.microsoft.com/office/drawing/2014/main" id="{238A90B1-333F-300B-06C4-1ECB31E903D7}"/>
                    </a:ext>
                  </a:extLst>
                </p:cNvPr>
                <p:cNvPicPr/>
                <p:nvPr/>
              </p:nvPicPr>
              <p:blipFill>
                <a:blip r:embed="rId18"/>
                <a:stretch>
                  <a:fillRect/>
                </a:stretch>
              </p:blipFill>
              <p:spPr>
                <a:xfrm>
                  <a:off x="5150318" y="1424118"/>
                  <a:ext cx="493200" cy="126048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5FA1F7C-D84B-33CF-48C1-E9B23CF6C950}"/>
                    </a:ext>
                  </a:extLst>
                </p14:cNvPr>
                <p14:cNvContentPartPr/>
                <p14:nvPr/>
              </p14:nvContentPartPr>
              <p14:xfrm>
                <a:off x="5199278" y="1634233"/>
                <a:ext cx="393840" cy="210960"/>
              </p14:xfrm>
            </p:contentPart>
          </mc:Choice>
          <mc:Fallback xmlns="">
            <p:pic>
              <p:nvPicPr>
                <p:cNvPr id="20" name="Ink 19">
                  <a:extLst>
                    <a:ext uri="{FF2B5EF4-FFF2-40B4-BE49-F238E27FC236}">
                      <a16:creationId xmlns:a16="http://schemas.microsoft.com/office/drawing/2014/main" id="{05FA1F7C-D84B-33CF-48C1-E9B23CF6C950}"/>
                    </a:ext>
                  </a:extLst>
                </p:cNvPr>
                <p:cNvPicPr/>
                <p:nvPr/>
              </p:nvPicPr>
              <p:blipFill>
                <a:blip r:embed="rId20"/>
                <a:stretch>
                  <a:fillRect/>
                </a:stretch>
              </p:blipFill>
              <p:spPr>
                <a:xfrm>
                  <a:off x="5190278" y="1625713"/>
                  <a:ext cx="411480" cy="2276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21515289-9B5D-3F7C-5FF6-734FB3134534}"/>
                    </a:ext>
                  </a:extLst>
                </p14:cNvPr>
                <p14:cNvContentPartPr/>
                <p14:nvPr/>
              </p14:nvContentPartPr>
              <p14:xfrm>
                <a:off x="5192078" y="1827193"/>
                <a:ext cx="402480" cy="167400"/>
              </p14:xfrm>
            </p:contentPart>
          </mc:Choice>
          <mc:Fallback xmlns="">
            <p:pic>
              <p:nvPicPr>
                <p:cNvPr id="24" name="Ink 23">
                  <a:extLst>
                    <a:ext uri="{FF2B5EF4-FFF2-40B4-BE49-F238E27FC236}">
                      <a16:creationId xmlns:a16="http://schemas.microsoft.com/office/drawing/2014/main" id="{21515289-9B5D-3F7C-5FF6-734FB3134534}"/>
                    </a:ext>
                  </a:extLst>
                </p:cNvPr>
                <p:cNvPicPr/>
                <p:nvPr/>
              </p:nvPicPr>
              <p:blipFill>
                <a:blip r:embed="rId22"/>
                <a:stretch>
                  <a:fillRect/>
                </a:stretch>
              </p:blipFill>
              <p:spPr>
                <a:xfrm>
                  <a:off x="5183078" y="1818687"/>
                  <a:ext cx="420120" cy="1840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E0A7272-8BD2-9006-01C6-F7856000881E}"/>
                    </a:ext>
                  </a:extLst>
                </p14:cNvPr>
                <p14:cNvContentPartPr/>
                <p14:nvPr/>
              </p14:nvContentPartPr>
              <p14:xfrm>
                <a:off x="5172638" y="2025553"/>
                <a:ext cx="475560" cy="199440"/>
              </p14:xfrm>
            </p:contentPart>
          </mc:Choice>
          <mc:Fallback xmlns="">
            <p:pic>
              <p:nvPicPr>
                <p:cNvPr id="26" name="Ink 25">
                  <a:extLst>
                    <a:ext uri="{FF2B5EF4-FFF2-40B4-BE49-F238E27FC236}">
                      <a16:creationId xmlns:a16="http://schemas.microsoft.com/office/drawing/2014/main" id="{AE0A7272-8BD2-9006-01C6-F7856000881E}"/>
                    </a:ext>
                  </a:extLst>
                </p:cNvPr>
                <p:cNvPicPr/>
                <p:nvPr/>
              </p:nvPicPr>
              <p:blipFill>
                <a:blip r:embed="rId24"/>
                <a:stretch>
                  <a:fillRect/>
                </a:stretch>
              </p:blipFill>
              <p:spPr>
                <a:xfrm>
                  <a:off x="5163638" y="2017385"/>
                  <a:ext cx="493200" cy="21611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1BE9CE12-2375-7A34-C2AA-2281C5598B58}"/>
                    </a:ext>
                  </a:extLst>
                </p14:cNvPr>
                <p14:cNvContentPartPr/>
                <p14:nvPr/>
              </p14:nvContentPartPr>
              <p14:xfrm>
                <a:off x="5179118" y="2200153"/>
                <a:ext cx="422640" cy="194400"/>
              </p14:xfrm>
            </p:contentPart>
          </mc:Choice>
          <mc:Fallback xmlns="">
            <p:pic>
              <p:nvPicPr>
                <p:cNvPr id="28" name="Ink 27">
                  <a:extLst>
                    <a:ext uri="{FF2B5EF4-FFF2-40B4-BE49-F238E27FC236}">
                      <a16:creationId xmlns:a16="http://schemas.microsoft.com/office/drawing/2014/main" id="{1BE9CE12-2375-7A34-C2AA-2281C5598B58}"/>
                    </a:ext>
                  </a:extLst>
                </p:cNvPr>
                <p:cNvPicPr/>
                <p:nvPr/>
              </p:nvPicPr>
              <p:blipFill>
                <a:blip r:embed="rId26"/>
                <a:stretch>
                  <a:fillRect/>
                </a:stretch>
              </p:blipFill>
              <p:spPr>
                <a:xfrm>
                  <a:off x="5170478" y="2191968"/>
                  <a:ext cx="440280" cy="21111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1CB8796F-3140-DCBF-D2EC-2F105FD7BB03}"/>
                    </a:ext>
                  </a:extLst>
                </p14:cNvPr>
                <p14:cNvContentPartPr/>
                <p14:nvPr/>
              </p14:nvContentPartPr>
              <p14:xfrm>
                <a:off x="5189918" y="2374033"/>
                <a:ext cx="411480" cy="210600"/>
              </p14:xfrm>
            </p:contentPart>
          </mc:Choice>
          <mc:Fallback xmlns="">
            <p:pic>
              <p:nvPicPr>
                <p:cNvPr id="30" name="Ink 29">
                  <a:extLst>
                    <a:ext uri="{FF2B5EF4-FFF2-40B4-BE49-F238E27FC236}">
                      <a16:creationId xmlns:a16="http://schemas.microsoft.com/office/drawing/2014/main" id="{1CB8796F-3140-DCBF-D2EC-2F105FD7BB03}"/>
                    </a:ext>
                  </a:extLst>
                </p:cNvPr>
                <p:cNvPicPr/>
                <p:nvPr/>
              </p:nvPicPr>
              <p:blipFill>
                <a:blip r:embed="rId28"/>
                <a:stretch>
                  <a:fillRect/>
                </a:stretch>
              </p:blipFill>
              <p:spPr>
                <a:xfrm>
                  <a:off x="5180918" y="2365514"/>
                  <a:ext cx="429120" cy="22729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6DFDB88-1EE0-C13F-D0D4-A10909015FF8}"/>
                    </a:ext>
                  </a:extLst>
                </p14:cNvPr>
                <p14:cNvContentPartPr/>
                <p14:nvPr/>
              </p14:nvContentPartPr>
              <p14:xfrm>
                <a:off x="5183438" y="2509033"/>
                <a:ext cx="276480" cy="123840"/>
              </p14:xfrm>
            </p:contentPart>
          </mc:Choice>
          <mc:Fallback xmlns="">
            <p:pic>
              <p:nvPicPr>
                <p:cNvPr id="32" name="Ink 31">
                  <a:extLst>
                    <a:ext uri="{FF2B5EF4-FFF2-40B4-BE49-F238E27FC236}">
                      <a16:creationId xmlns:a16="http://schemas.microsoft.com/office/drawing/2014/main" id="{96DFDB88-1EE0-C13F-D0D4-A10909015FF8}"/>
                    </a:ext>
                  </a:extLst>
                </p:cNvPr>
                <p:cNvPicPr/>
                <p:nvPr/>
              </p:nvPicPr>
              <p:blipFill>
                <a:blip r:embed="rId30"/>
                <a:stretch>
                  <a:fillRect/>
                </a:stretch>
              </p:blipFill>
              <p:spPr>
                <a:xfrm>
                  <a:off x="5174438" y="2500528"/>
                  <a:ext cx="294120" cy="140511"/>
                </a:xfrm>
                <a:prstGeom prst="rect">
                  <a:avLst/>
                </a:prstGeom>
              </p:spPr>
            </p:pic>
          </mc:Fallback>
        </mc:AlternateContent>
      </p:grpSp>
    </p:spTree>
    <p:extLst>
      <p:ext uri="{BB962C8B-B14F-4D97-AF65-F5344CB8AC3E}">
        <p14:creationId xmlns:p14="http://schemas.microsoft.com/office/powerpoint/2010/main" val="1744180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1817649" y="5107559"/>
            <a:ext cx="8305616" cy="1477328"/>
          </a:xfrm>
          <a:prstGeom prst="rect">
            <a:avLst/>
          </a:prstGeom>
          <a:noFill/>
        </p:spPr>
        <p:txBody>
          <a:bodyPr wrap="square" rtlCol="0">
            <a:spAutoFit/>
          </a:bodyPr>
          <a:lstStyle/>
          <a:p>
            <a:pPr algn="ctr"/>
            <a:r>
              <a:rPr lang="en-US" dirty="0"/>
              <a:t>Masked Feature Phoneme Model with Known Phoneme Weighting (</a:t>
            </a:r>
            <a:r>
              <a:rPr lang="en-US" dirty="0">
                <a:solidFill>
                  <a:srgbClr val="FB6CD7"/>
                </a:solidFill>
              </a:rPr>
              <a:t>1.820</a:t>
            </a:r>
            <a:r>
              <a:rPr lang="en-US" dirty="0"/>
              <a:t>)</a:t>
            </a:r>
          </a:p>
          <a:p>
            <a:pPr algn="ctr"/>
            <a:r>
              <a:rPr lang="en-US" dirty="0"/>
              <a:t>– 2 layer model that first passes features through the independent </a:t>
            </a:r>
            <a:r>
              <a:rPr lang="en-US" dirty="0" err="1"/>
              <a:t>sigapprox</a:t>
            </a:r>
            <a:r>
              <a:rPr lang="en-US" dirty="0"/>
              <a:t> model and then passes the masked output features generated by this model through a different model for each phoneme. Weights the outputs of phoneme models based on classification results on the masked features.</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6966548" y="1348588"/>
            <a:ext cx="493618" cy="1345975"/>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974" y="1463525"/>
                  <a:ext cx="457134" cy="12156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459" y="1636360"/>
                  <a:ext cx="390884" cy="17778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378" y="1763803"/>
                  <a:ext cx="370367" cy="2321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939" y="1947008"/>
                  <a:ext cx="384764" cy="21917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409" y="2110481"/>
                  <a:ext cx="349504" cy="2051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857" y="2290441"/>
                  <a:ext cx="385849" cy="1871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417" y="2476210"/>
                  <a:ext cx="346971" cy="206566"/>
                </a:xfrm>
                <a:prstGeom prst="rect">
                  <a:avLst/>
                </a:prstGeom>
              </p:spPr>
            </p:pic>
          </mc:Fallback>
        </mc:AlternateContent>
      </p:grpSp>
    </p:spTree>
    <p:extLst>
      <p:ext uri="{BB962C8B-B14F-4D97-AF65-F5344CB8AC3E}">
        <p14:creationId xmlns:p14="http://schemas.microsoft.com/office/powerpoint/2010/main" val="294183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1482061" y="5102589"/>
            <a:ext cx="9227877" cy="1477328"/>
          </a:xfrm>
          <a:prstGeom prst="rect">
            <a:avLst/>
          </a:prstGeom>
          <a:noFill/>
        </p:spPr>
        <p:txBody>
          <a:bodyPr wrap="square" rtlCol="0">
            <a:spAutoFit/>
          </a:bodyPr>
          <a:lstStyle/>
          <a:p>
            <a:pPr algn="ctr"/>
            <a:r>
              <a:rPr lang="en-US" dirty="0"/>
              <a:t>Masked Feature Phoneme Model with Known Phoneme Weighting (</a:t>
            </a:r>
            <a:r>
              <a:rPr lang="en-US" dirty="0">
                <a:solidFill>
                  <a:srgbClr val="FB6CD7"/>
                </a:solidFill>
              </a:rPr>
              <a:t>1.930</a:t>
            </a:r>
            <a:r>
              <a:rPr lang="en-US" dirty="0"/>
              <a:t>)</a:t>
            </a:r>
          </a:p>
          <a:p>
            <a:pPr algn="ctr"/>
            <a:r>
              <a:rPr lang="en-US" dirty="0"/>
              <a:t>– 2 layer model that first passes features through the independent </a:t>
            </a:r>
            <a:r>
              <a:rPr lang="en-US" dirty="0" err="1"/>
              <a:t>sigapprox</a:t>
            </a:r>
            <a:r>
              <a:rPr lang="en-US" dirty="0"/>
              <a:t> model and then passes the masked output features generated by this model through a different model for each phoneme. Weights the outputs of phoneme models based on the known phoneme present instead of classification results</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7557563" y="1297072"/>
            <a:ext cx="504425" cy="1375443"/>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70146" y="1463692"/>
                  <a:ext cx="456797" cy="121531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628" y="1636533"/>
                  <a:ext cx="390553" cy="1774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549" y="1763979"/>
                  <a:ext cx="370031" cy="23179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2111" y="1947164"/>
                  <a:ext cx="384427" cy="2188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584" y="2110655"/>
                  <a:ext cx="349161" cy="20479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4000028" y="2290612"/>
                  <a:ext cx="385513" cy="18679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579" y="2476376"/>
                  <a:ext cx="346641" cy="206228"/>
                </a:xfrm>
                <a:prstGeom prst="rect">
                  <a:avLst/>
                </a:prstGeom>
              </p:spPr>
            </p:pic>
          </mc:Fallback>
        </mc:AlternateContent>
      </p:grpSp>
    </p:spTree>
    <p:extLst>
      <p:ext uri="{BB962C8B-B14F-4D97-AF65-F5344CB8AC3E}">
        <p14:creationId xmlns:p14="http://schemas.microsoft.com/office/powerpoint/2010/main" val="322949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screenshot, diagram, parallel&#10;&#10;Description automatically generated">
            <a:extLst>
              <a:ext uri="{FF2B5EF4-FFF2-40B4-BE49-F238E27FC236}">
                <a16:creationId xmlns:a16="http://schemas.microsoft.com/office/drawing/2014/main" id="{4D1B7A2C-3E5B-1224-8A38-DBDBF247A5DF}"/>
              </a:ext>
            </a:extLst>
          </p:cNvPr>
          <p:cNvPicPr>
            <a:picLocks noGrp="1" noChangeAspect="1"/>
          </p:cNvPicPr>
          <p:nvPr>
            <p:ph idx="1"/>
          </p:nvPr>
        </p:nvPicPr>
        <p:blipFill>
          <a:blip r:embed="rId2"/>
          <a:stretch>
            <a:fillRect/>
          </a:stretch>
        </p:blipFill>
        <p:spPr>
          <a:xfrm>
            <a:off x="1819192" y="211931"/>
            <a:ext cx="8553616" cy="6434137"/>
          </a:xfrm>
        </p:spPr>
      </p:pic>
    </p:spTree>
    <p:extLst>
      <p:ext uri="{BB962C8B-B14F-4D97-AF65-F5344CB8AC3E}">
        <p14:creationId xmlns:p14="http://schemas.microsoft.com/office/powerpoint/2010/main" val="6868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1482061" y="5102589"/>
            <a:ext cx="9227877" cy="923330"/>
          </a:xfrm>
          <a:prstGeom prst="rect">
            <a:avLst/>
          </a:prstGeom>
          <a:noFill/>
        </p:spPr>
        <p:txBody>
          <a:bodyPr wrap="square" rtlCol="0">
            <a:spAutoFit/>
          </a:bodyPr>
          <a:lstStyle/>
          <a:p>
            <a:pPr algn="ctr"/>
            <a:r>
              <a:rPr lang="en-US" dirty="0"/>
              <a:t>Ideal Ratio Mask (</a:t>
            </a:r>
            <a:r>
              <a:rPr lang="en-US" dirty="0">
                <a:solidFill>
                  <a:srgbClr val="FB6CD7"/>
                </a:solidFill>
              </a:rPr>
              <a:t>2.12</a:t>
            </a:r>
            <a:r>
              <a:rPr lang="en-US" dirty="0"/>
              <a:t>) Direct Path (</a:t>
            </a:r>
            <a:r>
              <a:rPr lang="en-US" dirty="0">
                <a:solidFill>
                  <a:srgbClr val="92D050"/>
                </a:solidFill>
              </a:rPr>
              <a:t>2.65</a:t>
            </a:r>
            <a:r>
              <a:rPr lang="en-US" dirty="0"/>
              <a:t>)</a:t>
            </a:r>
          </a:p>
          <a:p>
            <a:pPr algn="ctr"/>
            <a:r>
              <a:rPr lang="en-US" dirty="0"/>
              <a:t>Cheat by using the clean signal to calculate the mask or are the clean signal. This is not accessible to the CI, only the reverberant signal is received. Represents the upper bound</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8159728" y="1097812"/>
            <a:ext cx="504425" cy="1578481"/>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70146" y="1464389"/>
                  <a:ext cx="456797" cy="121333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628" y="1637548"/>
                  <a:ext cx="390553" cy="17545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549" y="1765262"/>
                  <a:ext cx="370031" cy="22981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2111" y="1948135"/>
                  <a:ext cx="384427" cy="21686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584" y="2111671"/>
                  <a:ext cx="349161" cy="20280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4000028" y="2291581"/>
                  <a:ext cx="385513" cy="1848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579" y="2477343"/>
                  <a:ext cx="346641" cy="204252"/>
                </a:xfrm>
                <a:prstGeom prst="rect">
                  <a:avLst/>
                </a:prstGeom>
              </p:spPr>
            </p:pic>
          </mc:Fallback>
        </mc:AlternateContent>
      </p:grpSp>
      <p:grpSp>
        <p:nvGrpSpPr>
          <p:cNvPr id="2" name="Group 1">
            <a:extLst>
              <a:ext uri="{FF2B5EF4-FFF2-40B4-BE49-F238E27FC236}">
                <a16:creationId xmlns:a16="http://schemas.microsoft.com/office/drawing/2014/main" id="{D854B65F-9411-1E74-9A28-2E6A9E0E77D1}"/>
              </a:ext>
            </a:extLst>
          </p:cNvPr>
          <p:cNvGrpSpPr/>
          <p:nvPr/>
        </p:nvGrpSpPr>
        <p:grpSpPr>
          <a:xfrm>
            <a:off x="8762698" y="756030"/>
            <a:ext cx="488880" cy="1915541"/>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A018659D-9E62-DDED-880A-28A98E7AAB48}"/>
                    </a:ext>
                  </a:extLst>
                </p14:cNvPr>
                <p14:cNvContentPartPr/>
                <p14:nvPr/>
              </p14:nvContentPartPr>
              <p14:xfrm>
                <a:off x="5159318" y="1432633"/>
                <a:ext cx="475560" cy="1243800"/>
              </p14:xfrm>
            </p:contentPart>
          </mc:Choice>
          <mc:Fallback xmlns="">
            <p:pic>
              <p:nvPicPr>
                <p:cNvPr id="3" name="Ink 2">
                  <a:extLst>
                    <a:ext uri="{FF2B5EF4-FFF2-40B4-BE49-F238E27FC236}">
                      <a16:creationId xmlns:a16="http://schemas.microsoft.com/office/drawing/2014/main" id="{A018659D-9E62-DDED-880A-28A98E7AAB48}"/>
                    </a:ext>
                  </a:extLst>
                </p:cNvPr>
                <p:cNvPicPr/>
                <p:nvPr/>
              </p:nvPicPr>
              <p:blipFill>
                <a:blip r:embed="rId18"/>
                <a:stretch>
                  <a:fillRect/>
                </a:stretch>
              </p:blipFill>
              <p:spPr>
                <a:xfrm>
                  <a:off x="5150318" y="1426788"/>
                  <a:ext cx="493200" cy="125525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CF43C504-4C97-062D-7F78-4599215FF28A}"/>
                    </a:ext>
                  </a:extLst>
                </p14:cNvPr>
                <p14:cNvContentPartPr/>
                <p14:nvPr/>
              </p14:nvContentPartPr>
              <p14:xfrm>
                <a:off x="5199278" y="1634233"/>
                <a:ext cx="393840" cy="210960"/>
              </p14:xfrm>
            </p:contentPart>
          </mc:Choice>
          <mc:Fallback xmlns="">
            <p:pic>
              <p:nvPicPr>
                <p:cNvPr id="6" name="Ink 5">
                  <a:extLst>
                    <a:ext uri="{FF2B5EF4-FFF2-40B4-BE49-F238E27FC236}">
                      <a16:creationId xmlns:a16="http://schemas.microsoft.com/office/drawing/2014/main" id="{CF43C504-4C97-062D-7F78-4599215FF28A}"/>
                    </a:ext>
                  </a:extLst>
                </p:cNvPr>
                <p:cNvPicPr/>
                <p:nvPr/>
              </p:nvPicPr>
              <p:blipFill>
                <a:blip r:embed="rId20"/>
                <a:stretch>
                  <a:fillRect/>
                </a:stretch>
              </p:blipFill>
              <p:spPr>
                <a:xfrm>
                  <a:off x="5190278" y="1628386"/>
                  <a:ext cx="411480" cy="2224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 name="Ink 7">
                  <a:extLst>
                    <a:ext uri="{FF2B5EF4-FFF2-40B4-BE49-F238E27FC236}">
                      <a16:creationId xmlns:a16="http://schemas.microsoft.com/office/drawing/2014/main" id="{D99A445F-4C1F-0D83-F3CB-315FAD310459}"/>
                    </a:ext>
                  </a:extLst>
                </p14:cNvPr>
                <p14:cNvContentPartPr/>
                <p14:nvPr/>
              </p14:nvContentPartPr>
              <p14:xfrm>
                <a:off x="5192078" y="1827193"/>
                <a:ext cx="402480" cy="167400"/>
              </p14:xfrm>
            </p:contentPart>
          </mc:Choice>
          <mc:Fallback xmlns="">
            <p:pic>
              <p:nvPicPr>
                <p:cNvPr id="8" name="Ink 7">
                  <a:extLst>
                    <a:ext uri="{FF2B5EF4-FFF2-40B4-BE49-F238E27FC236}">
                      <a16:creationId xmlns:a16="http://schemas.microsoft.com/office/drawing/2014/main" id="{D99A445F-4C1F-0D83-F3CB-315FAD310459}"/>
                    </a:ext>
                  </a:extLst>
                </p:cNvPr>
                <p:cNvPicPr/>
                <p:nvPr/>
              </p:nvPicPr>
              <p:blipFill>
                <a:blip r:embed="rId22"/>
                <a:stretch>
                  <a:fillRect/>
                </a:stretch>
              </p:blipFill>
              <p:spPr>
                <a:xfrm>
                  <a:off x="5183078" y="1821348"/>
                  <a:ext cx="420120" cy="17885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 name="Ink 8">
                  <a:extLst>
                    <a:ext uri="{FF2B5EF4-FFF2-40B4-BE49-F238E27FC236}">
                      <a16:creationId xmlns:a16="http://schemas.microsoft.com/office/drawing/2014/main" id="{6F4B4514-7269-D86F-C5DE-AC5F37956718}"/>
                    </a:ext>
                  </a:extLst>
                </p14:cNvPr>
                <p14:cNvContentPartPr/>
                <p14:nvPr/>
              </p14:nvContentPartPr>
              <p14:xfrm>
                <a:off x="5172638" y="2025553"/>
                <a:ext cx="475560" cy="199440"/>
              </p14:xfrm>
            </p:contentPart>
          </mc:Choice>
          <mc:Fallback xmlns="">
            <p:pic>
              <p:nvPicPr>
                <p:cNvPr id="9" name="Ink 8">
                  <a:extLst>
                    <a:ext uri="{FF2B5EF4-FFF2-40B4-BE49-F238E27FC236}">
                      <a16:creationId xmlns:a16="http://schemas.microsoft.com/office/drawing/2014/main" id="{6F4B4514-7269-D86F-C5DE-AC5F37956718}"/>
                    </a:ext>
                  </a:extLst>
                </p:cNvPr>
                <p:cNvPicPr/>
                <p:nvPr/>
              </p:nvPicPr>
              <p:blipFill>
                <a:blip r:embed="rId24"/>
                <a:stretch>
                  <a:fillRect/>
                </a:stretch>
              </p:blipFill>
              <p:spPr>
                <a:xfrm>
                  <a:off x="5163638" y="2019708"/>
                  <a:ext cx="493200" cy="21089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46F4AD73-66CF-C0E6-2B18-6E88D42F57AE}"/>
                    </a:ext>
                  </a:extLst>
                </p14:cNvPr>
                <p14:cNvContentPartPr/>
                <p14:nvPr/>
              </p14:nvContentPartPr>
              <p14:xfrm>
                <a:off x="5179118" y="2200153"/>
                <a:ext cx="422640" cy="194400"/>
              </p14:xfrm>
            </p:contentPart>
          </mc:Choice>
          <mc:Fallback xmlns="">
            <p:pic>
              <p:nvPicPr>
                <p:cNvPr id="10" name="Ink 9">
                  <a:extLst>
                    <a:ext uri="{FF2B5EF4-FFF2-40B4-BE49-F238E27FC236}">
                      <a16:creationId xmlns:a16="http://schemas.microsoft.com/office/drawing/2014/main" id="{46F4AD73-66CF-C0E6-2B18-6E88D42F57AE}"/>
                    </a:ext>
                  </a:extLst>
                </p:cNvPr>
                <p:cNvPicPr/>
                <p:nvPr/>
              </p:nvPicPr>
              <p:blipFill>
                <a:blip r:embed="rId26"/>
                <a:stretch>
                  <a:fillRect/>
                </a:stretch>
              </p:blipFill>
              <p:spPr>
                <a:xfrm>
                  <a:off x="5170478" y="2194298"/>
                  <a:ext cx="440280" cy="20587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 name="Ink 10">
                  <a:extLst>
                    <a:ext uri="{FF2B5EF4-FFF2-40B4-BE49-F238E27FC236}">
                      <a16:creationId xmlns:a16="http://schemas.microsoft.com/office/drawing/2014/main" id="{72D38656-B4AF-E7F5-90AF-5F9CED2F7D33}"/>
                    </a:ext>
                  </a:extLst>
                </p14:cNvPr>
                <p14:cNvContentPartPr/>
                <p14:nvPr/>
              </p14:nvContentPartPr>
              <p14:xfrm>
                <a:off x="5189918" y="2374033"/>
                <a:ext cx="411480" cy="210600"/>
              </p14:xfrm>
            </p:contentPart>
          </mc:Choice>
          <mc:Fallback xmlns="">
            <p:pic>
              <p:nvPicPr>
                <p:cNvPr id="11" name="Ink 10">
                  <a:extLst>
                    <a:ext uri="{FF2B5EF4-FFF2-40B4-BE49-F238E27FC236}">
                      <a16:creationId xmlns:a16="http://schemas.microsoft.com/office/drawing/2014/main" id="{72D38656-B4AF-E7F5-90AF-5F9CED2F7D33}"/>
                    </a:ext>
                  </a:extLst>
                </p:cNvPr>
                <p:cNvPicPr/>
                <p:nvPr/>
              </p:nvPicPr>
              <p:blipFill>
                <a:blip r:embed="rId28"/>
                <a:stretch>
                  <a:fillRect/>
                </a:stretch>
              </p:blipFill>
              <p:spPr>
                <a:xfrm>
                  <a:off x="5180918" y="2368183"/>
                  <a:ext cx="429120" cy="22206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 name="Ink 13">
                  <a:extLst>
                    <a:ext uri="{FF2B5EF4-FFF2-40B4-BE49-F238E27FC236}">
                      <a16:creationId xmlns:a16="http://schemas.microsoft.com/office/drawing/2014/main" id="{B4785868-6C93-8ED3-7E56-E8196948BF30}"/>
                    </a:ext>
                  </a:extLst>
                </p14:cNvPr>
                <p14:cNvContentPartPr/>
                <p14:nvPr/>
              </p14:nvContentPartPr>
              <p14:xfrm>
                <a:off x="5183438" y="2509033"/>
                <a:ext cx="276480" cy="123840"/>
              </p14:xfrm>
            </p:contentPart>
          </mc:Choice>
          <mc:Fallback xmlns="">
            <p:pic>
              <p:nvPicPr>
                <p:cNvPr id="14" name="Ink 13">
                  <a:extLst>
                    <a:ext uri="{FF2B5EF4-FFF2-40B4-BE49-F238E27FC236}">
                      <a16:creationId xmlns:a16="http://schemas.microsoft.com/office/drawing/2014/main" id="{B4785868-6C93-8ED3-7E56-E8196948BF30}"/>
                    </a:ext>
                  </a:extLst>
                </p:cNvPr>
                <p:cNvPicPr/>
                <p:nvPr/>
              </p:nvPicPr>
              <p:blipFill>
                <a:blip r:embed="rId30"/>
                <a:stretch>
                  <a:fillRect/>
                </a:stretch>
              </p:blipFill>
              <p:spPr>
                <a:xfrm>
                  <a:off x="5174438" y="2503191"/>
                  <a:ext cx="294120" cy="135289"/>
                </a:xfrm>
                <a:prstGeom prst="rect">
                  <a:avLst/>
                </a:prstGeom>
              </p:spPr>
            </p:pic>
          </mc:Fallback>
        </mc:AlternateContent>
      </p:grpSp>
    </p:spTree>
    <p:extLst>
      <p:ext uri="{BB962C8B-B14F-4D97-AF65-F5344CB8AC3E}">
        <p14:creationId xmlns:p14="http://schemas.microsoft.com/office/powerpoint/2010/main" val="4079129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CF1C-DA4F-DA23-E4D0-EA2A66694E4C}"/>
              </a:ext>
            </a:extLst>
          </p:cNvPr>
          <p:cNvSpPr>
            <a:spLocks noGrp="1"/>
          </p:cNvSpPr>
          <p:nvPr>
            <p:ph type="title"/>
          </p:nvPr>
        </p:nvSpPr>
        <p:spPr/>
        <p:txBody>
          <a:bodyPr>
            <a:normAutofit/>
          </a:bodyPr>
          <a:lstStyle/>
          <a:p>
            <a:pPr algn="ctr"/>
            <a:r>
              <a:rPr lang="en-US" sz="6000" dirty="0"/>
              <a:t>Analysis</a:t>
            </a:r>
          </a:p>
        </p:txBody>
      </p:sp>
    </p:spTree>
    <p:extLst>
      <p:ext uri="{BB962C8B-B14F-4D97-AF65-F5344CB8AC3E}">
        <p14:creationId xmlns:p14="http://schemas.microsoft.com/office/powerpoint/2010/main" val="864986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163337" y="5103439"/>
            <a:ext cx="8395126" cy="646331"/>
          </a:xfrm>
          <a:prstGeom prst="rect">
            <a:avLst/>
          </a:prstGeom>
          <a:noFill/>
        </p:spPr>
        <p:txBody>
          <a:bodyPr wrap="square" rtlCol="0">
            <a:spAutoFit/>
          </a:bodyPr>
          <a:lstStyle/>
          <a:p>
            <a:pPr algn="ctr"/>
            <a:r>
              <a:rPr lang="en-US" dirty="0"/>
              <a:t>Comparison of Known Phoneme to Known Phoneme Masked Features</a:t>
            </a:r>
          </a:p>
          <a:p>
            <a:pPr algn="ctr"/>
            <a:r>
              <a:rPr lang="en-US" dirty="0"/>
              <a:t>(</a:t>
            </a:r>
            <a:r>
              <a:rPr lang="en-US" dirty="0">
                <a:solidFill>
                  <a:srgbClr val="92D050"/>
                </a:solidFill>
              </a:rPr>
              <a:t>1.973</a:t>
            </a:r>
            <a:r>
              <a:rPr lang="en-US" dirty="0"/>
              <a:t> for masked features - </a:t>
            </a:r>
            <a:r>
              <a:rPr lang="en-US" dirty="0">
                <a:solidFill>
                  <a:srgbClr val="FB6CD7"/>
                </a:solidFill>
              </a:rPr>
              <a:t>1.831</a:t>
            </a:r>
            <a:r>
              <a:rPr lang="en-US" dirty="0"/>
              <a:t> for Kevin’s best result = </a:t>
            </a:r>
            <a:r>
              <a:rPr lang="en-US" dirty="0">
                <a:solidFill>
                  <a:srgbClr val="0070C0"/>
                </a:solidFill>
              </a:rPr>
              <a:t>0.142 </a:t>
            </a:r>
            <a:r>
              <a:rPr lang="en-US" dirty="0"/>
              <a:t>improvement)</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6364383" y="1363301"/>
            <a:ext cx="480137" cy="1309216"/>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751" y="1463308"/>
                  <a:ext cx="457572" cy="121609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232" y="1636130"/>
                  <a:ext cx="391329" cy="1782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152" y="1763581"/>
                  <a:ext cx="370808" cy="23257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708" y="1946782"/>
                  <a:ext cx="385216" cy="21963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185" y="2110256"/>
                  <a:ext cx="349943" cy="20558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627" y="2290233"/>
                  <a:ext cx="386300" cy="18757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201" y="2475996"/>
                  <a:ext cx="347413" cy="207003"/>
                </a:xfrm>
                <a:prstGeom prst="rect">
                  <a:avLst/>
                </a:prstGeom>
              </p:spPr>
            </p:pic>
          </mc:Fallback>
        </mc:AlternateContent>
      </p:grpSp>
      <p:grpSp>
        <p:nvGrpSpPr>
          <p:cNvPr id="33" name="Group 32">
            <a:extLst>
              <a:ext uri="{FF2B5EF4-FFF2-40B4-BE49-F238E27FC236}">
                <a16:creationId xmlns:a16="http://schemas.microsoft.com/office/drawing/2014/main" id="{8A5D5FCF-9827-481D-A8EA-576E77BCFD3C}"/>
              </a:ext>
            </a:extLst>
          </p:cNvPr>
          <p:cNvGrpSpPr/>
          <p:nvPr/>
        </p:nvGrpSpPr>
        <p:grpSpPr>
          <a:xfrm>
            <a:off x="7551091" y="1272128"/>
            <a:ext cx="488880" cy="1400389"/>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38A90B1-333F-300B-06C4-1ECB31E903D7}"/>
                    </a:ext>
                  </a:extLst>
                </p14:cNvPr>
                <p14:cNvContentPartPr/>
                <p14:nvPr/>
              </p14:nvContentPartPr>
              <p14:xfrm>
                <a:off x="5159318" y="1432633"/>
                <a:ext cx="475560" cy="1243800"/>
              </p14:xfrm>
            </p:contentPart>
          </mc:Choice>
          <mc:Fallback xmlns="">
            <p:pic>
              <p:nvPicPr>
                <p:cNvPr id="18" name="Ink 17">
                  <a:extLst>
                    <a:ext uri="{FF2B5EF4-FFF2-40B4-BE49-F238E27FC236}">
                      <a16:creationId xmlns:a16="http://schemas.microsoft.com/office/drawing/2014/main" id="{238A90B1-333F-300B-06C4-1ECB31E903D7}"/>
                    </a:ext>
                  </a:extLst>
                </p:cNvPr>
                <p:cNvPicPr/>
                <p:nvPr/>
              </p:nvPicPr>
              <p:blipFill>
                <a:blip r:embed="rId18"/>
                <a:stretch>
                  <a:fillRect/>
                </a:stretch>
              </p:blipFill>
              <p:spPr>
                <a:xfrm>
                  <a:off x="5150318" y="1424639"/>
                  <a:ext cx="493200" cy="125946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5FA1F7C-D84B-33CF-48C1-E9B23CF6C950}"/>
                    </a:ext>
                  </a:extLst>
                </p14:cNvPr>
                <p14:cNvContentPartPr/>
                <p14:nvPr/>
              </p14:nvContentPartPr>
              <p14:xfrm>
                <a:off x="5199278" y="1634233"/>
                <a:ext cx="393840" cy="210960"/>
              </p14:xfrm>
            </p:contentPart>
          </mc:Choice>
          <mc:Fallback xmlns="">
            <p:pic>
              <p:nvPicPr>
                <p:cNvPr id="20" name="Ink 19">
                  <a:extLst>
                    <a:ext uri="{FF2B5EF4-FFF2-40B4-BE49-F238E27FC236}">
                      <a16:creationId xmlns:a16="http://schemas.microsoft.com/office/drawing/2014/main" id="{05FA1F7C-D84B-33CF-48C1-E9B23CF6C950}"/>
                    </a:ext>
                  </a:extLst>
                </p:cNvPr>
                <p:cNvPicPr/>
                <p:nvPr/>
              </p:nvPicPr>
              <p:blipFill>
                <a:blip r:embed="rId20"/>
                <a:stretch>
                  <a:fillRect/>
                </a:stretch>
              </p:blipFill>
              <p:spPr>
                <a:xfrm>
                  <a:off x="5190278" y="1626242"/>
                  <a:ext cx="411480" cy="22662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21515289-9B5D-3F7C-5FF6-734FB3134534}"/>
                    </a:ext>
                  </a:extLst>
                </p14:cNvPr>
                <p14:cNvContentPartPr/>
                <p14:nvPr/>
              </p14:nvContentPartPr>
              <p14:xfrm>
                <a:off x="5192078" y="1827193"/>
                <a:ext cx="402480" cy="167400"/>
              </p14:xfrm>
            </p:contentPart>
          </mc:Choice>
          <mc:Fallback xmlns="">
            <p:pic>
              <p:nvPicPr>
                <p:cNvPr id="24" name="Ink 23">
                  <a:extLst>
                    <a:ext uri="{FF2B5EF4-FFF2-40B4-BE49-F238E27FC236}">
                      <a16:creationId xmlns:a16="http://schemas.microsoft.com/office/drawing/2014/main" id="{21515289-9B5D-3F7C-5FF6-734FB3134534}"/>
                    </a:ext>
                  </a:extLst>
                </p:cNvPr>
                <p:cNvPicPr/>
                <p:nvPr/>
              </p:nvPicPr>
              <p:blipFill>
                <a:blip r:embed="rId22"/>
                <a:stretch>
                  <a:fillRect/>
                </a:stretch>
              </p:blipFill>
              <p:spPr>
                <a:xfrm>
                  <a:off x="5183078" y="1819206"/>
                  <a:ext cx="420120" cy="18305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E0A7272-8BD2-9006-01C6-F7856000881E}"/>
                    </a:ext>
                  </a:extLst>
                </p14:cNvPr>
                <p14:cNvContentPartPr/>
                <p14:nvPr/>
              </p14:nvContentPartPr>
              <p14:xfrm>
                <a:off x="5172638" y="2025553"/>
                <a:ext cx="475560" cy="199440"/>
              </p14:xfrm>
            </p:contentPart>
          </mc:Choice>
          <mc:Fallback xmlns="">
            <p:pic>
              <p:nvPicPr>
                <p:cNvPr id="26" name="Ink 25">
                  <a:extLst>
                    <a:ext uri="{FF2B5EF4-FFF2-40B4-BE49-F238E27FC236}">
                      <a16:creationId xmlns:a16="http://schemas.microsoft.com/office/drawing/2014/main" id="{AE0A7272-8BD2-9006-01C6-F7856000881E}"/>
                    </a:ext>
                  </a:extLst>
                </p:cNvPr>
                <p:cNvPicPr/>
                <p:nvPr/>
              </p:nvPicPr>
              <p:blipFill>
                <a:blip r:embed="rId24"/>
                <a:stretch>
                  <a:fillRect/>
                </a:stretch>
              </p:blipFill>
              <p:spPr>
                <a:xfrm>
                  <a:off x="5163638" y="2017882"/>
                  <a:ext cx="493200" cy="21510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1BE9CE12-2375-7A34-C2AA-2281C5598B58}"/>
                    </a:ext>
                  </a:extLst>
                </p14:cNvPr>
                <p14:cNvContentPartPr/>
                <p14:nvPr/>
              </p14:nvContentPartPr>
              <p14:xfrm>
                <a:off x="5179118" y="2200153"/>
                <a:ext cx="422640" cy="194400"/>
              </p14:xfrm>
            </p:contentPart>
          </mc:Choice>
          <mc:Fallback xmlns="">
            <p:pic>
              <p:nvPicPr>
                <p:cNvPr id="28" name="Ink 27">
                  <a:extLst>
                    <a:ext uri="{FF2B5EF4-FFF2-40B4-BE49-F238E27FC236}">
                      <a16:creationId xmlns:a16="http://schemas.microsoft.com/office/drawing/2014/main" id="{1BE9CE12-2375-7A34-C2AA-2281C5598B58}"/>
                    </a:ext>
                  </a:extLst>
                </p:cNvPr>
                <p:cNvPicPr/>
                <p:nvPr/>
              </p:nvPicPr>
              <p:blipFill>
                <a:blip r:embed="rId26"/>
                <a:stretch>
                  <a:fillRect/>
                </a:stretch>
              </p:blipFill>
              <p:spPr>
                <a:xfrm>
                  <a:off x="5170478" y="2192467"/>
                  <a:ext cx="440280" cy="21009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1CB8796F-3140-DCBF-D2EC-2F105FD7BB03}"/>
                    </a:ext>
                  </a:extLst>
                </p14:cNvPr>
                <p14:cNvContentPartPr/>
                <p14:nvPr/>
              </p14:nvContentPartPr>
              <p14:xfrm>
                <a:off x="5189918" y="2374033"/>
                <a:ext cx="411480" cy="210600"/>
              </p14:xfrm>
            </p:contentPart>
          </mc:Choice>
          <mc:Fallback xmlns="">
            <p:pic>
              <p:nvPicPr>
                <p:cNvPr id="30" name="Ink 29">
                  <a:extLst>
                    <a:ext uri="{FF2B5EF4-FFF2-40B4-BE49-F238E27FC236}">
                      <a16:creationId xmlns:a16="http://schemas.microsoft.com/office/drawing/2014/main" id="{1CB8796F-3140-DCBF-D2EC-2F105FD7BB03}"/>
                    </a:ext>
                  </a:extLst>
                </p:cNvPr>
                <p:cNvPicPr/>
                <p:nvPr/>
              </p:nvPicPr>
              <p:blipFill>
                <a:blip r:embed="rId28"/>
                <a:stretch>
                  <a:fillRect/>
                </a:stretch>
              </p:blipFill>
              <p:spPr>
                <a:xfrm>
                  <a:off x="5180918" y="2366031"/>
                  <a:ext cx="429120" cy="22628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6DFDB88-1EE0-C13F-D0D4-A10909015FF8}"/>
                    </a:ext>
                  </a:extLst>
                </p14:cNvPr>
                <p14:cNvContentPartPr/>
                <p14:nvPr/>
              </p14:nvContentPartPr>
              <p14:xfrm>
                <a:off x="5183438" y="2509033"/>
                <a:ext cx="276480" cy="123840"/>
              </p14:xfrm>
            </p:contentPart>
          </mc:Choice>
          <mc:Fallback xmlns="">
            <p:pic>
              <p:nvPicPr>
                <p:cNvPr id="32" name="Ink 31">
                  <a:extLst>
                    <a:ext uri="{FF2B5EF4-FFF2-40B4-BE49-F238E27FC236}">
                      <a16:creationId xmlns:a16="http://schemas.microsoft.com/office/drawing/2014/main" id="{96DFDB88-1EE0-C13F-D0D4-A10909015FF8}"/>
                    </a:ext>
                  </a:extLst>
                </p:cNvPr>
                <p:cNvPicPr/>
                <p:nvPr/>
              </p:nvPicPr>
              <p:blipFill>
                <a:blip r:embed="rId30"/>
                <a:stretch>
                  <a:fillRect/>
                </a:stretch>
              </p:blipFill>
              <p:spPr>
                <a:xfrm>
                  <a:off x="5174438" y="2501054"/>
                  <a:ext cx="294120" cy="139480"/>
                </a:xfrm>
                <a:prstGeom prst="rect">
                  <a:avLst/>
                </a:prstGeom>
              </p:spPr>
            </p:pic>
          </mc:Fallback>
        </mc:AlternateContent>
      </p:grpSp>
    </p:spTree>
    <p:extLst>
      <p:ext uri="{BB962C8B-B14F-4D97-AF65-F5344CB8AC3E}">
        <p14:creationId xmlns:p14="http://schemas.microsoft.com/office/powerpoint/2010/main" val="2438661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163337" y="5103439"/>
            <a:ext cx="8395126" cy="646331"/>
          </a:xfrm>
          <a:prstGeom prst="rect">
            <a:avLst/>
          </a:prstGeom>
          <a:noFill/>
        </p:spPr>
        <p:txBody>
          <a:bodyPr wrap="square" rtlCol="0">
            <a:spAutoFit/>
          </a:bodyPr>
          <a:lstStyle/>
          <a:p>
            <a:pPr algn="ctr"/>
            <a:r>
              <a:rPr lang="en-US" dirty="0"/>
              <a:t>Comparison of Predicted Phoneme to Known Phoneme Masked Features</a:t>
            </a:r>
          </a:p>
          <a:p>
            <a:pPr algn="ctr"/>
            <a:r>
              <a:rPr lang="en-US" dirty="0"/>
              <a:t>(</a:t>
            </a:r>
            <a:r>
              <a:rPr lang="en-US" dirty="0">
                <a:solidFill>
                  <a:srgbClr val="92D050"/>
                </a:solidFill>
              </a:rPr>
              <a:t>1.820</a:t>
            </a:r>
            <a:r>
              <a:rPr lang="en-US" dirty="0"/>
              <a:t> for masked features - </a:t>
            </a:r>
            <a:r>
              <a:rPr lang="en-US" dirty="0">
                <a:solidFill>
                  <a:srgbClr val="FB6CD7"/>
                </a:solidFill>
              </a:rPr>
              <a:t>1.736</a:t>
            </a:r>
            <a:r>
              <a:rPr lang="en-US" dirty="0"/>
              <a:t> for Kevin’s best result = </a:t>
            </a:r>
            <a:r>
              <a:rPr lang="en-US" dirty="0">
                <a:solidFill>
                  <a:srgbClr val="0070C0"/>
                </a:solidFill>
              </a:rPr>
              <a:t>0.084 </a:t>
            </a:r>
            <a:r>
              <a:rPr lang="en-US" dirty="0"/>
              <a:t>improvement)</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5160051" y="1417035"/>
            <a:ext cx="480137" cy="1255482"/>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751" y="1462970"/>
                  <a:ext cx="457572" cy="1216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232" y="1635777"/>
                  <a:ext cx="391329" cy="17892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152" y="1763225"/>
                  <a:ext cx="370808" cy="23326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708" y="1946444"/>
                  <a:ext cx="385216" cy="22032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185" y="2109909"/>
                  <a:ext cx="349943" cy="20626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627" y="2289897"/>
                  <a:ext cx="386300" cy="18825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201" y="2475651"/>
                  <a:ext cx="347413" cy="207706"/>
                </a:xfrm>
                <a:prstGeom prst="rect">
                  <a:avLst/>
                </a:prstGeom>
              </p:spPr>
            </p:pic>
          </mc:Fallback>
        </mc:AlternateContent>
      </p:grpSp>
      <p:grpSp>
        <p:nvGrpSpPr>
          <p:cNvPr id="33" name="Group 32">
            <a:extLst>
              <a:ext uri="{FF2B5EF4-FFF2-40B4-BE49-F238E27FC236}">
                <a16:creationId xmlns:a16="http://schemas.microsoft.com/office/drawing/2014/main" id="{8A5D5FCF-9827-481D-A8EA-576E77BCFD3C}"/>
              </a:ext>
            </a:extLst>
          </p:cNvPr>
          <p:cNvGrpSpPr/>
          <p:nvPr/>
        </p:nvGrpSpPr>
        <p:grpSpPr>
          <a:xfrm>
            <a:off x="6960076" y="1342704"/>
            <a:ext cx="488880" cy="1326058"/>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38A90B1-333F-300B-06C4-1ECB31E903D7}"/>
                    </a:ext>
                  </a:extLst>
                </p14:cNvPr>
                <p14:cNvContentPartPr/>
                <p14:nvPr/>
              </p14:nvContentPartPr>
              <p14:xfrm>
                <a:off x="5159318" y="1432633"/>
                <a:ext cx="475560" cy="1243800"/>
              </p14:xfrm>
            </p:contentPart>
          </mc:Choice>
          <mc:Fallback xmlns="">
            <p:pic>
              <p:nvPicPr>
                <p:cNvPr id="18" name="Ink 17">
                  <a:extLst>
                    <a:ext uri="{FF2B5EF4-FFF2-40B4-BE49-F238E27FC236}">
                      <a16:creationId xmlns:a16="http://schemas.microsoft.com/office/drawing/2014/main" id="{238A90B1-333F-300B-06C4-1ECB31E903D7}"/>
                    </a:ext>
                  </a:extLst>
                </p:cNvPr>
                <p:cNvPicPr/>
                <p:nvPr/>
              </p:nvPicPr>
              <p:blipFill>
                <a:blip r:embed="rId18"/>
                <a:stretch>
                  <a:fillRect/>
                </a:stretch>
              </p:blipFill>
              <p:spPr>
                <a:xfrm>
                  <a:off x="5150318" y="1424190"/>
                  <a:ext cx="493200" cy="126034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5FA1F7C-D84B-33CF-48C1-E9B23CF6C950}"/>
                    </a:ext>
                  </a:extLst>
                </p14:cNvPr>
                <p14:cNvContentPartPr/>
                <p14:nvPr/>
              </p14:nvContentPartPr>
              <p14:xfrm>
                <a:off x="5199278" y="1634233"/>
                <a:ext cx="393840" cy="210960"/>
              </p14:xfrm>
            </p:contentPart>
          </mc:Choice>
          <mc:Fallback xmlns="">
            <p:pic>
              <p:nvPicPr>
                <p:cNvPr id="20" name="Ink 19">
                  <a:extLst>
                    <a:ext uri="{FF2B5EF4-FFF2-40B4-BE49-F238E27FC236}">
                      <a16:creationId xmlns:a16="http://schemas.microsoft.com/office/drawing/2014/main" id="{05FA1F7C-D84B-33CF-48C1-E9B23CF6C950}"/>
                    </a:ext>
                  </a:extLst>
                </p:cNvPr>
                <p:cNvPicPr/>
                <p:nvPr/>
              </p:nvPicPr>
              <p:blipFill>
                <a:blip r:embed="rId20"/>
                <a:stretch>
                  <a:fillRect/>
                </a:stretch>
              </p:blipFill>
              <p:spPr>
                <a:xfrm>
                  <a:off x="5190278" y="1625795"/>
                  <a:ext cx="411480" cy="22749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21515289-9B5D-3F7C-5FF6-734FB3134534}"/>
                    </a:ext>
                  </a:extLst>
                </p14:cNvPr>
                <p14:cNvContentPartPr/>
                <p14:nvPr/>
              </p14:nvContentPartPr>
              <p14:xfrm>
                <a:off x="5192078" y="1827193"/>
                <a:ext cx="402480" cy="167400"/>
              </p14:xfrm>
            </p:contentPart>
          </mc:Choice>
          <mc:Fallback xmlns="">
            <p:pic>
              <p:nvPicPr>
                <p:cNvPr id="24" name="Ink 23">
                  <a:extLst>
                    <a:ext uri="{FF2B5EF4-FFF2-40B4-BE49-F238E27FC236}">
                      <a16:creationId xmlns:a16="http://schemas.microsoft.com/office/drawing/2014/main" id="{21515289-9B5D-3F7C-5FF6-734FB3134534}"/>
                    </a:ext>
                  </a:extLst>
                </p:cNvPr>
                <p:cNvPicPr/>
                <p:nvPr/>
              </p:nvPicPr>
              <p:blipFill>
                <a:blip r:embed="rId22"/>
                <a:stretch>
                  <a:fillRect/>
                </a:stretch>
              </p:blipFill>
              <p:spPr>
                <a:xfrm>
                  <a:off x="5183078" y="1818755"/>
                  <a:ext cx="420120" cy="18393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E0A7272-8BD2-9006-01C6-F7856000881E}"/>
                    </a:ext>
                  </a:extLst>
                </p14:cNvPr>
                <p14:cNvContentPartPr/>
                <p14:nvPr/>
              </p14:nvContentPartPr>
              <p14:xfrm>
                <a:off x="5172638" y="2025553"/>
                <a:ext cx="475560" cy="199440"/>
              </p14:xfrm>
            </p:contentPart>
          </mc:Choice>
          <mc:Fallback xmlns="">
            <p:pic>
              <p:nvPicPr>
                <p:cNvPr id="26" name="Ink 25">
                  <a:extLst>
                    <a:ext uri="{FF2B5EF4-FFF2-40B4-BE49-F238E27FC236}">
                      <a16:creationId xmlns:a16="http://schemas.microsoft.com/office/drawing/2014/main" id="{AE0A7272-8BD2-9006-01C6-F7856000881E}"/>
                    </a:ext>
                  </a:extLst>
                </p:cNvPr>
                <p:cNvPicPr/>
                <p:nvPr/>
              </p:nvPicPr>
              <p:blipFill>
                <a:blip r:embed="rId24"/>
                <a:stretch>
                  <a:fillRect/>
                </a:stretch>
              </p:blipFill>
              <p:spPr>
                <a:xfrm>
                  <a:off x="5163638" y="2017454"/>
                  <a:ext cx="493200" cy="21597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1BE9CE12-2375-7A34-C2AA-2281C5598B58}"/>
                    </a:ext>
                  </a:extLst>
                </p14:cNvPr>
                <p14:cNvContentPartPr/>
                <p14:nvPr/>
              </p14:nvContentPartPr>
              <p14:xfrm>
                <a:off x="5179118" y="2200153"/>
                <a:ext cx="422640" cy="194400"/>
              </p14:xfrm>
            </p:contentPart>
          </mc:Choice>
          <mc:Fallback xmlns="">
            <p:pic>
              <p:nvPicPr>
                <p:cNvPr id="28" name="Ink 27">
                  <a:extLst>
                    <a:ext uri="{FF2B5EF4-FFF2-40B4-BE49-F238E27FC236}">
                      <a16:creationId xmlns:a16="http://schemas.microsoft.com/office/drawing/2014/main" id="{1BE9CE12-2375-7A34-C2AA-2281C5598B58}"/>
                    </a:ext>
                  </a:extLst>
                </p:cNvPr>
                <p:cNvPicPr/>
                <p:nvPr/>
              </p:nvPicPr>
              <p:blipFill>
                <a:blip r:embed="rId26"/>
                <a:stretch>
                  <a:fillRect/>
                </a:stretch>
              </p:blipFill>
              <p:spPr>
                <a:xfrm>
                  <a:off x="5170478" y="2192039"/>
                  <a:ext cx="440280" cy="21096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1CB8796F-3140-DCBF-D2EC-2F105FD7BB03}"/>
                    </a:ext>
                  </a:extLst>
                </p14:cNvPr>
                <p14:cNvContentPartPr/>
                <p14:nvPr/>
              </p14:nvContentPartPr>
              <p14:xfrm>
                <a:off x="5189918" y="2374033"/>
                <a:ext cx="411480" cy="210600"/>
              </p14:xfrm>
            </p:contentPart>
          </mc:Choice>
          <mc:Fallback xmlns="">
            <p:pic>
              <p:nvPicPr>
                <p:cNvPr id="30" name="Ink 29">
                  <a:extLst>
                    <a:ext uri="{FF2B5EF4-FFF2-40B4-BE49-F238E27FC236}">
                      <a16:creationId xmlns:a16="http://schemas.microsoft.com/office/drawing/2014/main" id="{1CB8796F-3140-DCBF-D2EC-2F105FD7BB03}"/>
                    </a:ext>
                  </a:extLst>
                </p:cNvPr>
                <p:cNvPicPr/>
                <p:nvPr/>
              </p:nvPicPr>
              <p:blipFill>
                <a:blip r:embed="rId28"/>
                <a:stretch>
                  <a:fillRect/>
                </a:stretch>
              </p:blipFill>
              <p:spPr>
                <a:xfrm>
                  <a:off x="5180918" y="2365582"/>
                  <a:ext cx="429120" cy="22716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6DFDB88-1EE0-C13F-D0D4-A10909015FF8}"/>
                    </a:ext>
                  </a:extLst>
                </p14:cNvPr>
                <p14:cNvContentPartPr/>
                <p14:nvPr/>
              </p14:nvContentPartPr>
              <p14:xfrm>
                <a:off x="5183438" y="2509033"/>
                <a:ext cx="276480" cy="123840"/>
              </p14:xfrm>
            </p:contentPart>
          </mc:Choice>
          <mc:Fallback xmlns="">
            <p:pic>
              <p:nvPicPr>
                <p:cNvPr id="32" name="Ink 31">
                  <a:extLst>
                    <a:ext uri="{FF2B5EF4-FFF2-40B4-BE49-F238E27FC236}">
                      <a16:creationId xmlns:a16="http://schemas.microsoft.com/office/drawing/2014/main" id="{96DFDB88-1EE0-C13F-D0D4-A10909015FF8}"/>
                    </a:ext>
                  </a:extLst>
                </p:cNvPr>
                <p:cNvPicPr/>
                <p:nvPr/>
              </p:nvPicPr>
              <p:blipFill>
                <a:blip r:embed="rId30"/>
                <a:stretch>
                  <a:fillRect/>
                </a:stretch>
              </p:blipFill>
              <p:spPr>
                <a:xfrm>
                  <a:off x="5174438" y="2500597"/>
                  <a:ext cx="294120" cy="140374"/>
                </a:xfrm>
                <a:prstGeom prst="rect">
                  <a:avLst/>
                </a:prstGeom>
              </p:spPr>
            </p:pic>
          </mc:Fallback>
        </mc:AlternateContent>
      </p:grpSp>
    </p:spTree>
    <p:extLst>
      <p:ext uri="{BB962C8B-B14F-4D97-AF65-F5344CB8AC3E}">
        <p14:creationId xmlns:p14="http://schemas.microsoft.com/office/powerpoint/2010/main" val="25232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FAFE-8931-CA3F-DA1D-2632B6F7A3D6}"/>
              </a:ext>
            </a:extLst>
          </p:cNvPr>
          <p:cNvSpPr>
            <a:spLocks noGrp="1"/>
          </p:cNvSpPr>
          <p:nvPr>
            <p:ph type="title"/>
          </p:nvPr>
        </p:nvSpPr>
        <p:spPr/>
        <p:txBody>
          <a:bodyPr/>
          <a:lstStyle/>
          <a:p>
            <a:r>
              <a:rPr lang="en-US" dirty="0"/>
              <a:t>Further Exploration</a:t>
            </a:r>
          </a:p>
        </p:txBody>
      </p:sp>
      <p:sp>
        <p:nvSpPr>
          <p:cNvPr id="3" name="Content Placeholder 2">
            <a:extLst>
              <a:ext uri="{FF2B5EF4-FFF2-40B4-BE49-F238E27FC236}">
                <a16:creationId xmlns:a16="http://schemas.microsoft.com/office/drawing/2014/main" id="{CFA785F6-9947-13D3-6ED7-DF60FCDCC5AC}"/>
              </a:ext>
            </a:extLst>
          </p:cNvPr>
          <p:cNvSpPr>
            <a:spLocks noGrp="1"/>
          </p:cNvSpPr>
          <p:nvPr>
            <p:ph idx="1"/>
          </p:nvPr>
        </p:nvSpPr>
        <p:spPr/>
        <p:txBody>
          <a:bodyPr>
            <a:normAutofit fontScale="77500" lnSpcReduction="20000"/>
          </a:bodyPr>
          <a:lstStyle/>
          <a:p>
            <a:r>
              <a:rPr lang="en-US" dirty="0"/>
              <a:t>Evaluate on a larger more diverse testing set</a:t>
            </a:r>
          </a:p>
          <a:p>
            <a:r>
              <a:rPr lang="en-US" dirty="0"/>
              <a:t>Refer to Kevin’s code to see if he did any processing other than simple multiplication of the mask by the reverberant STFT</a:t>
            </a:r>
          </a:p>
          <a:p>
            <a:r>
              <a:rPr lang="en-US" dirty="0"/>
              <a:t>Simple fix to not assume first layer is independent model and instead use </a:t>
            </a:r>
            <a:r>
              <a:rPr lang="en-US" dirty="0" err="1"/>
              <a:t>conf_dict</a:t>
            </a:r>
            <a:r>
              <a:rPr lang="en-US" dirty="0"/>
              <a:t> params to load/predict </a:t>
            </a:r>
            <a:r>
              <a:rPr lang="en-US" dirty="0" err="1"/>
              <a:t>ind</a:t>
            </a:r>
            <a:r>
              <a:rPr lang="en-US" dirty="0"/>
              <a:t> or </a:t>
            </a:r>
            <a:r>
              <a:rPr lang="en-US" dirty="0" err="1"/>
              <a:t>p_b_m</a:t>
            </a:r>
            <a:endParaRPr lang="en-US" dirty="0"/>
          </a:p>
          <a:p>
            <a:r>
              <a:rPr lang="en-US" dirty="0"/>
              <a:t>Simple fix to use recursion and look at conf-</a:t>
            </a:r>
            <a:r>
              <a:rPr lang="en-US" dirty="0" err="1"/>
              <a:t>dict</a:t>
            </a:r>
            <a:r>
              <a:rPr lang="en-US" dirty="0"/>
              <a:t> of masking model so we can stack multiple phoneme and independent models together</a:t>
            </a:r>
          </a:p>
          <a:p>
            <a:pPr lvl="1"/>
            <a:r>
              <a:rPr lang="en-US" dirty="0"/>
              <a:t>Understanding that computation time is a factor of course!</a:t>
            </a:r>
          </a:p>
          <a:p>
            <a:r>
              <a:rPr lang="en-US" dirty="0"/>
              <a:t>Evaluating phoneme classification performance of the masked feature model</a:t>
            </a:r>
          </a:p>
          <a:p>
            <a:r>
              <a:rPr lang="en-US" dirty="0"/>
              <a:t>Listen to the signal because could be smoothing it out too much</a:t>
            </a:r>
          </a:p>
        </p:txBody>
      </p:sp>
    </p:spTree>
    <p:extLst>
      <p:ext uri="{BB962C8B-B14F-4D97-AF65-F5344CB8AC3E}">
        <p14:creationId xmlns:p14="http://schemas.microsoft.com/office/powerpoint/2010/main" val="1734138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6B9B-BD73-3C66-026D-1809EB4E9E51}"/>
              </a:ext>
            </a:extLst>
          </p:cNvPr>
          <p:cNvSpPr>
            <a:spLocks noGrp="1"/>
          </p:cNvSpPr>
          <p:nvPr>
            <p:ph type="ctrTitle"/>
          </p:nvPr>
        </p:nvSpPr>
        <p:spPr/>
        <p:txBody>
          <a:bodyPr>
            <a:normAutofit fontScale="90000"/>
          </a:bodyPr>
          <a:lstStyle/>
          <a:p>
            <a:r>
              <a:rPr lang="en-US" dirty="0"/>
              <a:t>Masked Feature Phoneme Model</a:t>
            </a:r>
            <a:br>
              <a:rPr lang="en-US" dirty="0"/>
            </a:br>
            <a:r>
              <a:rPr lang="en-US" dirty="0"/>
              <a:t>CI 6/5/23</a:t>
            </a:r>
          </a:p>
        </p:txBody>
      </p:sp>
      <p:sp>
        <p:nvSpPr>
          <p:cNvPr id="3" name="Subtitle 2">
            <a:extLst>
              <a:ext uri="{FF2B5EF4-FFF2-40B4-BE49-F238E27FC236}">
                <a16:creationId xmlns:a16="http://schemas.microsoft.com/office/drawing/2014/main" id="{9D38A8A9-7419-71C5-9C20-054999016BFF}"/>
              </a:ext>
            </a:extLst>
          </p:cNvPr>
          <p:cNvSpPr>
            <a:spLocks noGrp="1"/>
          </p:cNvSpPr>
          <p:nvPr>
            <p:ph type="subTitle" idx="1"/>
          </p:nvPr>
        </p:nvSpPr>
        <p:spPr/>
        <p:txBody>
          <a:bodyPr/>
          <a:lstStyle/>
          <a:p>
            <a:r>
              <a:rPr lang="en-US" dirty="0"/>
              <a:t>Owen </a:t>
            </a:r>
            <a:r>
              <a:rPr lang="en-US" dirty="0" err="1"/>
              <a:t>MacKenzie</a:t>
            </a:r>
            <a:endParaRPr lang="en-US" dirty="0"/>
          </a:p>
        </p:txBody>
      </p:sp>
    </p:spTree>
    <p:extLst>
      <p:ext uri="{BB962C8B-B14F-4D97-AF65-F5344CB8AC3E}">
        <p14:creationId xmlns:p14="http://schemas.microsoft.com/office/powerpoint/2010/main" val="1398997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6C75-FDCC-4BAF-81DD-54D797899C14}"/>
              </a:ext>
            </a:extLst>
          </p:cNvPr>
          <p:cNvSpPr>
            <a:spLocks noGrp="1"/>
          </p:cNvSpPr>
          <p:nvPr>
            <p:ph type="title"/>
          </p:nvPr>
        </p:nvSpPr>
        <p:spPr/>
        <p:txBody>
          <a:bodyPr>
            <a:normAutofit/>
          </a:bodyPr>
          <a:lstStyle/>
          <a:p>
            <a:pPr algn="ctr"/>
            <a:r>
              <a:rPr lang="en-US" sz="6600" dirty="0"/>
              <a:t>Results</a:t>
            </a:r>
          </a:p>
        </p:txBody>
      </p:sp>
    </p:spTree>
    <p:extLst>
      <p:ext uri="{BB962C8B-B14F-4D97-AF65-F5344CB8AC3E}">
        <p14:creationId xmlns:p14="http://schemas.microsoft.com/office/powerpoint/2010/main" val="28165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5B95-CCFD-63BA-2010-E55CF2405B2E}"/>
              </a:ext>
            </a:extLst>
          </p:cNvPr>
          <p:cNvSpPr>
            <a:spLocks noGrp="1"/>
          </p:cNvSpPr>
          <p:nvPr>
            <p:ph type="title"/>
          </p:nvPr>
        </p:nvSpPr>
        <p:spPr/>
        <p:txBody>
          <a:bodyPr>
            <a:normAutofit/>
          </a:bodyPr>
          <a:lstStyle/>
          <a:p>
            <a:r>
              <a:rPr lang="en-US" dirty="0"/>
              <a:t>Evaluate on Larger Testing Set:</a:t>
            </a:r>
            <a:br>
              <a:rPr lang="en-US" dirty="0"/>
            </a:br>
            <a:endParaRPr lang="en-US" sz="2400" dirty="0"/>
          </a:p>
        </p:txBody>
      </p:sp>
      <p:sp>
        <p:nvSpPr>
          <p:cNvPr id="3" name="Content Placeholder 2">
            <a:extLst>
              <a:ext uri="{FF2B5EF4-FFF2-40B4-BE49-F238E27FC236}">
                <a16:creationId xmlns:a16="http://schemas.microsoft.com/office/drawing/2014/main" id="{56ECFC44-6A80-E01B-D9E8-C31AC333916E}"/>
              </a:ext>
            </a:extLst>
          </p:cNvPr>
          <p:cNvSpPr>
            <a:spLocks noGrp="1"/>
          </p:cNvSpPr>
          <p:nvPr>
            <p:ph idx="1"/>
          </p:nvPr>
        </p:nvSpPr>
        <p:spPr/>
        <p:txBody>
          <a:bodyPr>
            <a:normAutofit fontScale="85000" lnSpcReduction="20000"/>
          </a:bodyPr>
          <a:lstStyle/>
          <a:p>
            <a:r>
              <a:rPr lang="en-US" dirty="0" err="1"/>
              <a:t>Librispeech</a:t>
            </a:r>
            <a:r>
              <a:rPr lang="en-US" dirty="0"/>
              <a:t> used for training and 100 random CUNY female samples for testing (not the same 100 for all conditions so more diverse)</a:t>
            </a:r>
          </a:p>
          <a:p>
            <a:pPr lvl="1"/>
            <a:r>
              <a:rPr lang="en-US" dirty="0"/>
              <a:t>This makes conclusions between rooms weaker, but this is less of a focus and is usually clear anyway</a:t>
            </a:r>
          </a:p>
          <a:p>
            <a:pPr lvl="1"/>
            <a:r>
              <a:rPr lang="en-US" dirty="0"/>
              <a:t>But the same test sets are used for comparing each of the models</a:t>
            </a:r>
          </a:p>
          <a:p>
            <a:r>
              <a:rPr lang="en-US" dirty="0"/>
              <a:t>BUT RIR dataset used for training and AIR used for testing</a:t>
            </a:r>
          </a:p>
          <a:p>
            <a:r>
              <a:rPr lang="en-US" dirty="0"/>
              <a:t>RIR conditions</a:t>
            </a:r>
          </a:p>
          <a:p>
            <a:pPr lvl="1"/>
            <a:r>
              <a:rPr lang="en-US" dirty="0"/>
              <a:t>Lecture (013 and 113)</a:t>
            </a:r>
          </a:p>
          <a:p>
            <a:pPr lvl="1"/>
            <a:r>
              <a:rPr lang="en-US" dirty="0"/>
              <a:t>Office (013 and 113)</a:t>
            </a:r>
          </a:p>
          <a:p>
            <a:pPr lvl="1"/>
            <a:r>
              <a:rPr lang="en-US" dirty="0"/>
              <a:t>Stairway (013 and 113)</a:t>
            </a:r>
          </a:p>
          <a:p>
            <a:pPr lvl="1"/>
            <a:r>
              <a:rPr lang="en-US" dirty="0"/>
              <a:t>Aula Carolina (013 and 113)</a:t>
            </a:r>
          </a:p>
        </p:txBody>
      </p:sp>
    </p:spTree>
    <p:extLst>
      <p:ext uri="{BB962C8B-B14F-4D97-AF65-F5344CB8AC3E}">
        <p14:creationId xmlns:p14="http://schemas.microsoft.com/office/powerpoint/2010/main" val="1017627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parallel, font&#10;&#10;Description automatically generated">
            <a:extLst>
              <a:ext uri="{FF2B5EF4-FFF2-40B4-BE49-F238E27FC236}">
                <a16:creationId xmlns:a16="http://schemas.microsoft.com/office/drawing/2014/main" id="{7CBC010F-08C1-F5C3-ED6F-5C150BAA859A}"/>
              </a:ext>
            </a:extLst>
          </p:cNvPr>
          <p:cNvPicPr>
            <a:picLocks noGrp="1" noChangeAspect="1"/>
          </p:cNvPicPr>
          <p:nvPr>
            <p:ph idx="1"/>
          </p:nvPr>
        </p:nvPicPr>
        <p:blipFill>
          <a:blip r:embed="rId2"/>
          <a:stretch>
            <a:fillRect/>
          </a:stretch>
        </p:blipFill>
        <p:spPr>
          <a:xfrm>
            <a:off x="1981200" y="153824"/>
            <a:ext cx="8229600" cy="6550352"/>
          </a:xfrm>
        </p:spPr>
      </p:pic>
    </p:spTree>
    <p:extLst>
      <p:ext uri="{BB962C8B-B14F-4D97-AF65-F5344CB8AC3E}">
        <p14:creationId xmlns:p14="http://schemas.microsoft.com/office/powerpoint/2010/main" val="2551679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screenshot, parallel, diagram&#10;&#10;Description automatically generated">
            <a:extLst>
              <a:ext uri="{FF2B5EF4-FFF2-40B4-BE49-F238E27FC236}">
                <a16:creationId xmlns:a16="http://schemas.microsoft.com/office/drawing/2014/main" id="{209473A6-7310-A672-D287-F5FDE7940018}"/>
              </a:ext>
            </a:extLst>
          </p:cNvPr>
          <p:cNvPicPr>
            <a:picLocks noGrp="1" noChangeAspect="1"/>
          </p:cNvPicPr>
          <p:nvPr>
            <p:ph idx="1"/>
          </p:nvPr>
        </p:nvPicPr>
        <p:blipFill>
          <a:blip r:embed="rId2"/>
          <a:stretch>
            <a:fillRect/>
          </a:stretch>
        </p:blipFill>
        <p:spPr>
          <a:xfrm>
            <a:off x="2075451" y="192008"/>
            <a:ext cx="8041098" cy="6473983"/>
          </a:xfrm>
        </p:spPr>
      </p:pic>
    </p:spTree>
    <p:extLst>
      <p:ext uri="{BB962C8B-B14F-4D97-AF65-F5344CB8AC3E}">
        <p14:creationId xmlns:p14="http://schemas.microsoft.com/office/powerpoint/2010/main" val="328901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parallel, line&#10;&#10;Description automatically generated">
            <a:extLst>
              <a:ext uri="{FF2B5EF4-FFF2-40B4-BE49-F238E27FC236}">
                <a16:creationId xmlns:a16="http://schemas.microsoft.com/office/drawing/2014/main" id="{A52253BB-899A-E4DD-4CA1-3887E588A5F3}"/>
              </a:ext>
            </a:extLst>
          </p:cNvPr>
          <p:cNvPicPr>
            <a:picLocks noChangeAspect="1"/>
          </p:cNvPicPr>
          <p:nvPr/>
        </p:nvPicPr>
        <p:blipFill>
          <a:blip r:embed="rId2"/>
          <a:stretch>
            <a:fillRect/>
          </a:stretch>
        </p:blipFill>
        <p:spPr>
          <a:xfrm>
            <a:off x="1718081" y="145560"/>
            <a:ext cx="8840382" cy="4640753"/>
          </a:xfrm>
          <a:prstGeom prst="rect">
            <a:avLst/>
          </a:prstGeom>
        </p:spPr>
      </p:pic>
      <p:sp>
        <p:nvSpPr>
          <p:cNvPr id="12" name="TextBox 11">
            <a:extLst>
              <a:ext uri="{FF2B5EF4-FFF2-40B4-BE49-F238E27FC236}">
                <a16:creationId xmlns:a16="http://schemas.microsoft.com/office/drawing/2014/main" id="{2E4E3E02-DFCA-343D-ECFF-09C90B66E246}"/>
              </a:ext>
            </a:extLst>
          </p:cNvPr>
          <p:cNvSpPr txBox="1"/>
          <p:nvPr/>
        </p:nvSpPr>
        <p:spPr>
          <a:xfrm>
            <a:off x="2163337" y="5103439"/>
            <a:ext cx="8395126" cy="646331"/>
          </a:xfrm>
          <a:prstGeom prst="rect">
            <a:avLst/>
          </a:prstGeom>
          <a:noFill/>
        </p:spPr>
        <p:txBody>
          <a:bodyPr wrap="square" rtlCol="0">
            <a:spAutoFit/>
          </a:bodyPr>
          <a:lstStyle/>
          <a:p>
            <a:pPr algn="ctr"/>
            <a:r>
              <a:rPr lang="en-US" dirty="0"/>
              <a:t>Comparison of Predicted Phoneme to Known Phoneme Masked Features</a:t>
            </a:r>
          </a:p>
          <a:p>
            <a:pPr algn="ctr"/>
            <a:r>
              <a:rPr lang="en-US" dirty="0"/>
              <a:t>(</a:t>
            </a:r>
            <a:r>
              <a:rPr lang="en-US" dirty="0">
                <a:solidFill>
                  <a:srgbClr val="92D050"/>
                </a:solidFill>
              </a:rPr>
              <a:t>1.820</a:t>
            </a:r>
            <a:r>
              <a:rPr lang="en-US" dirty="0"/>
              <a:t> for masked features - </a:t>
            </a:r>
            <a:r>
              <a:rPr lang="en-US" dirty="0">
                <a:solidFill>
                  <a:srgbClr val="FB6CD7"/>
                </a:solidFill>
              </a:rPr>
              <a:t>1.736</a:t>
            </a:r>
            <a:r>
              <a:rPr lang="en-US" dirty="0"/>
              <a:t> for Kevin’s best result = </a:t>
            </a:r>
            <a:r>
              <a:rPr lang="en-US" dirty="0">
                <a:solidFill>
                  <a:srgbClr val="0070C0"/>
                </a:solidFill>
              </a:rPr>
              <a:t>0.084 </a:t>
            </a:r>
            <a:r>
              <a:rPr lang="en-US" dirty="0"/>
              <a:t>improvement)</a:t>
            </a:r>
          </a:p>
        </p:txBody>
      </p:sp>
      <p:grpSp>
        <p:nvGrpSpPr>
          <p:cNvPr id="22" name="Group 21">
            <a:extLst>
              <a:ext uri="{FF2B5EF4-FFF2-40B4-BE49-F238E27FC236}">
                <a16:creationId xmlns:a16="http://schemas.microsoft.com/office/drawing/2014/main" id="{476E024A-71D5-D624-6F20-AB84401946B1}"/>
              </a:ext>
            </a:extLst>
          </p:cNvPr>
          <p:cNvGrpSpPr/>
          <p:nvPr/>
        </p:nvGrpSpPr>
        <p:grpSpPr>
          <a:xfrm>
            <a:off x="5160051" y="1417035"/>
            <a:ext cx="480137" cy="1255482"/>
            <a:chOff x="3978022" y="1471252"/>
            <a:chExt cx="441360" cy="12034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FE8C81-4488-7F3E-6799-935178242EBE}"/>
                    </a:ext>
                  </a:extLst>
                </p14:cNvPr>
                <p14:cNvContentPartPr/>
                <p14:nvPr/>
              </p14:nvContentPartPr>
              <p14:xfrm>
                <a:off x="3978022" y="1471252"/>
                <a:ext cx="441360" cy="1199880"/>
              </p14:xfrm>
            </p:contentPart>
          </mc:Choice>
          <mc:Fallback xmlns="">
            <p:pic>
              <p:nvPicPr>
                <p:cNvPr id="4" name="Ink 3">
                  <a:extLst>
                    <a:ext uri="{FF2B5EF4-FFF2-40B4-BE49-F238E27FC236}">
                      <a16:creationId xmlns:a16="http://schemas.microsoft.com/office/drawing/2014/main" id="{10FE8C81-4488-7F3E-6799-935178242EBE}"/>
                    </a:ext>
                  </a:extLst>
                </p:cNvPr>
                <p:cNvPicPr/>
                <p:nvPr/>
              </p:nvPicPr>
              <p:blipFill>
                <a:blip r:embed="rId4"/>
                <a:stretch>
                  <a:fillRect/>
                </a:stretch>
              </p:blipFill>
              <p:spPr>
                <a:xfrm>
                  <a:off x="3969751" y="1462970"/>
                  <a:ext cx="457572" cy="1216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9FA5632-B95B-D3E6-C469-3580F9DC81CA}"/>
                    </a:ext>
                  </a:extLst>
                </p14:cNvPr>
                <p14:cNvContentPartPr/>
                <p14:nvPr/>
              </p14:nvContentPartPr>
              <p14:xfrm>
                <a:off x="4002502" y="1644412"/>
                <a:ext cx="375120" cy="162000"/>
              </p14:xfrm>
            </p:contentPart>
          </mc:Choice>
          <mc:Fallback xmlns="">
            <p:pic>
              <p:nvPicPr>
                <p:cNvPr id="7" name="Ink 6">
                  <a:extLst>
                    <a:ext uri="{FF2B5EF4-FFF2-40B4-BE49-F238E27FC236}">
                      <a16:creationId xmlns:a16="http://schemas.microsoft.com/office/drawing/2014/main" id="{19FA5632-B95B-D3E6-C469-3580F9DC81CA}"/>
                    </a:ext>
                  </a:extLst>
                </p:cNvPr>
                <p:cNvPicPr/>
                <p:nvPr/>
              </p:nvPicPr>
              <p:blipFill>
                <a:blip r:embed="rId6"/>
                <a:stretch>
                  <a:fillRect/>
                </a:stretch>
              </p:blipFill>
              <p:spPr>
                <a:xfrm>
                  <a:off x="3994232" y="1635777"/>
                  <a:ext cx="391329" cy="17892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B0952-E626-3321-AA23-A26EF67531BC}"/>
                    </a:ext>
                  </a:extLst>
                </p14:cNvPr>
                <p14:cNvContentPartPr/>
                <p14:nvPr/>
              </p14:nvContentPartPr>
              <p14:xfrm>
                <a:off x="4001422" y="1771852"/>
                <a:ext cx="354600" cy="216360"/>
              </p14:xfrm>
            </p:contentPart>
          </mc:Choice>
          <mc:Fallback xmlns="">
            <p:pic>
              <p:nvPicPr>
                <p:cNvPr id="13" name="Ink 12">
                  <a:extLst>
                    <a:ext uri="{FF2B5EF4-FFF2-40B4-BE49-F238E27FC236}">
                      <a16:creationId xmlns:a16="http://schemas.microsoft.com/office/drawing/2014/main" id="{13EB0952-E626-3321-AA23-A26EF67531BC}"/>
                    </a:ext>
                  </a:extLst>
                </p:cNvPr>
                <p:cNvPicPr/>
                <p:nvPr/>
              </p:nvPicPr>
              <p:blipFill>
                <a:blip r:embed="rId8"/>
                <a:stretch>
                  <a:fillRect/>
                </a:stretch>
              </p:blipFill>
              <p:spPr>
                <a:xfrm>
                  <a:off x="3993152" y="1763225"/>
                  <a:ext cx="370808" cy="23326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283E0DF-0106-01B0-57E4-0E1AD7D7B66F}"/>
                    </a:ext>
                  </a:extLst>
                </p14:cNvPr>
                <p14:cNvContentPartPr/>
                <p14:nvPr/>
              </p14:nvContentPartPr>
              <p14:xfrm>
                <a:off x="3999982" y="1954732"/>
                <a:ext cx="369000" cy="203400"/>
              </p14:xfrm>
            </p:contentPart>
          </mc:Choice>
          <mc:Fallback xmlns="">
            <p:pic>
              <p:nvPicPr>
                <p:cNvPr id="15" name="Ink 14">
                  <a:extLst>
                    <a:ext uri="{FF2B5EF4-FFF2-40B4-BE49-F238E27FC236}">
                      <a16:creationId xmlns:a16="http://schemas.microsoft.com/office/drawing/2014/main" id="{D283E0DF-0106-01B0-57E4-0E1AD7D7B66F}"/>
                    </a:ext>
                  </a:extLst>
                </p:cNvPr>
                <p:cNvPicPr/>
                <p:nvPr/>
              </p:nvPicPr>
              <p:blipFill>
                <a:blip r:embed="rId10"/>
                <a:stretch>
                  <a:fillRect/>
                </a:stretch>
              </p:blipFill>
              <p:spPr>
                <a:xfrm>
                  <a:off x="3991708" y="1946444"/>
                  <a:ext cx="385216" cy="22032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8789ED9-919A-CA0C-CF61-501ADC6DD04D}"/>
                    </a:ext>
                  </a:extLst>
                </p14:cNvPr>
                <p14:cNvContentPartPr/>
                <p14:nvPr/>
              </p14:nvContentPartPr>
              <p14:xfrm>
                <a:off x="4015462" y="2118532"/>
                <a:ext cx="333720" cy="189360"/>
              </p14:xfrm>
            </p:contentPart>
          </mc:Choice>
          <mc:Fallback xmlns="">
            <p:pic>
              <p:nvPicPr>
                <p:cNvPr id="17" name="Ink 16">
                  <a:extLst>
                    <a:ext uri="{FF2B5EF4-FFF2-40B4-BE49-F238E27FC236}">
                      <a16:creationId xmlns:a16="http://schemas.microsoft.com/office/drawing/2014/main" id="{B8789ED9-919A-CA0C-CF61-501ADC6DD04D}"/>
                    </a:ext>
                  </a:extLst>
                </p:cNvPr>
                <p:cNvPicPr/>
                <p:nvPr/>
              </p:nvPicPr>
              <p:blipFill>
                <a:blip r:embed="rId12"/>
                <a:stretch>
                  <a:fillRect/>
                </a:stretch>
              </p:blipFill>
              <p:spPr>
                <a:xfrm>
                  <a:off x="4007185" y="2109909"/>
                  <a:ext cx="349943" cy="20626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DB4270-A773-39CE-830B-CD2DFD3369F8}"/>
                    </a:ext>
                  </a:extLst>
                </p14:cNvPr>
                <p14:cNvContentPartPr/>
                <p14:nvPr/>
              </p14:nvContentPartPr>
              <p14:xfrm>
                <a:off x="4007902" y="2298172"/>
                <a:ext cx="370080" cy="171360"/>
              </p14:xfrm>
            </p:contentPart>
          </mc:Choice>
          <mc:Fallback xmlns="">
            <p:pic>
              <p:nvPicPr>
                <p:cNvPr id="19" name="Ink 18">
                  <a:extLst>
                    <a:ext uri="{FF2B5EF4-FFF2-40B4-BE49-F238E27FC236}">
                      <a16:creationId xmlns:a16="http://schemas.microsoft.com/office/drawing/2014/main" id="{A1DB4270-A773-39CE-830B-CD2DFD3369F8}"/>
                    </a:ext>
                  </a:extLst>
                </p:cNvPr>
                <p:cNvPicPr/>
                <p:nvPr/>
              </p:nvPicPr>
              <p:blipFill>
                <a:blip r:embed="rId14"/>
                <a:stretch>
                  <a:fillRect/>
                </a:stretch>
              </p:blipFill>
              <p:spPr>
                <a:xfrm>
                  <a:off x="3999627" y="2289897"/>
                  <a:ext cx="386300" cy="18825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D56C2B6C-8BF4-6ACF-26DE-D9246B7A4A9D}"/>
                    </a:ext>
                  </a:extLst>
                </p14:cNvPr>
                <p14:cNvContentPartPr/>
                <p14:nvPr/>
              </p14:nvContentPartPr>
              <p14:xfrm>
                <a:off x="4020142" y="2483932"/>
                <a:ext cx="331200" cy="190800"/>
              </p14:xfrm>
            </p:contentPart>
          </mc:Choice>
          <mc:Fallback xmlns="">
            <p:pic>
              <p:nvPicPr>
                <p:cNvPr id="21" name="Ink 20">
                  <a:extLst>
                    <a:ext uri="{FF2B5EF4-FFF2-40B4-BE49-F238E27FC236}">
                      <a16:creationId xmlns:a16="http://schemas.microsoft.com/office/drawing/2014/main" id="{D56C2B6C-8BF4-6ACF-26DE-D9246B7A4A9D}"/>
                    </a:ext>
                  </a:extLst>
                </p:cNvPr>
                <p:cNvPicPr/>
                <p:nvPr/>
              </p:nvPicPr>
              <p:blipFill>
                <a:blip r:embed="rId16"/>
                <a:stretch>
                  <a:fillRect/>
                </a:stretch>
              </p:blipFill>
              <p:spPr>
                <a:xfrm>
                  <a:off x="4012201" y="2475651"/>
                  <a:ext cx="347413" cy="207706"/>
                </a:xfrm>
                <a:prstGeom prst="rect">
                  <a:avLst/>
                </a:prstGeom>
              </p:spPr>
            </p:pic>
          </mc:Fallback>
        </mc:AlternateContent>
      </p:grpSp>
      <p:grpSp>
        <p:nvGrpSpPr>
          <p:cNvPr id="33" name="Group 32">
            <a:extLst>
              <a:ext uri="{FF2B5EF4-FFF2-40B4-BE49-F238E27FC236}">
                <a16:creationId xmlns:a16="http://schemas.microsoft.com/office/drawing/2014/main" id="{8A5D5FCF-9827-481D-A8EA-576E77BCFD3C}"/>
              </a:ext>
            </a:extLst>
          </p:cNvPr>
          <p:cNvGrpSpPr/>
          <p:nvPr/>
        </p:nvGrpSpPr>
        <p:grpSpPr>
          <a:xfrm>
            <a:off x="6960076" y="1342704"/>
            <a:ext cx="488880" cy="1326058"/>
            <a:chOff x="5159318" y="1432633"/>
            <a:chExt cx="488880" cy="1243800"/>
          </a:xfrm>
        </p:grpSpPr>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38A90B1-333F-300B-06C4-1ECB31E903D7}"/>
                    </a:ext>
                  </a:extLst>
                </p14:cNvPr>
                <p14:cNvContentPartPr/>
                <p14:nvPr/>
              </p14:nvContentPartPr>
              <p14:xfrm>
                <a:off x="5159318" y="1432633"/>
                <a:ext cx="475560" cy="1243800"/>
              </p14:xfrm>
            </p:contentPart>
          </mc:Choice>
          <mc:Fallback xmlns="">
            <p:pic>
              <p:nvPicPr>
                <p:cNvPr id="18" name="Ink 17">
                  <a:extLst>
                    <a:ext uri="{FF2B5EF4-FFF2-40B4-BE49-F238E27FC236}">
                      <a16:creationId xmlns:a16="http://schemas.microsoft.com/office/drawing/2014/main" id="{238A90B1-333F-300B-06C4-1ECB31E903D7}"/>
                    </a:ext>
                  </a:extLst>
                </p:cNvPr>
                <p:cNvPicPr/>
                <p:nvPr/>
              </p:nvPicPr>
              <p:blipFill>
                <a:blip r:embed="rId18"/>
                <a:stretch>
                  <a:fillRect/>
                </a:stretch>
              </p:blipFill>
              <p:spPr>
                <a:xfrm>
                  <a:off x="5150318" y="1424190"/>
                  <a:ext cx="493200" cy="126034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5FA1F7C-D84B-33CF-48C1-E9B23CF6C950}"/>
                    </a:ext>
                  </a:extLst>
                </p14:cNvPr>
                <p14:cNvContentPartPr/>
                <p14:nvPr/>
              </p14:nvContentPartPr>
              <p14:xfrm>
                <a:off x="5199278" y="1634233"/>
                <a:ext cx="393840" cy="210960"/>
              </p14:xfrm>
            </p:contentPart>
          </mc:Choice>
          <mc:Fallback xmlns="">
            <p:pic>
              <p:nvPicPr>
                <p:cNvPr id="20" name="Ink 19">
                  <a:extLst>
                    <a:ext uri="{FF2B5EF4-FFF2-40B4-BE49-F238E27FC236}">
                      <a16:creationId xmlns:a16="http://schemas.microsoft.com/office/drawing/2014/main" id="{05FA1F7C-D84B-33CF-48C1-E9B23CF6C950}"/>
                    </a:ext>
                  </a:extLst>
                </p:cNvPr>
                <p:cNvPicPr/>
                <p:nvPr/>
              </p:nvPicPr>
              <p:blipFill>
                <a:blip r:embed="rId20"/>
                <a:stretch>
                  <a:fillRect/>
                </a:stretch>
              </p:blipFill>
              <p:spPr>
                <a:xfrm>
                  <a:off x="5190278" y="1625795"/>
                  <a:ext cx="411480" cy="22749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21515289-9B5D-3F7C-5FF6-734FB3134534}"/>
                    </a:ext>
                  </a:extLst>
                </p14:cNvPr>
                <p14:cNvContentPartPr/>
                <p14:nvPr/>
              </p14:nvContentPartPr>
              <p14:xfrm>
                <a:off x="5192078" y="1827193"/>
                <a:ext cx="402480" cy="167400"/>
              </p14:xfrm>
            </p:contentPart>
          </mc:Choice>
          <mc:Fallback xmlns="">
            <p:pic>
              <p:nvPicPr>
                <p:cNvPr id="24" name="Ink 23">
                  <a:extLst>
                    <a:ext uri="{FF2B5EF4-FFF2-40B4-BE49-F238E27FC236}">
                      <a16:creationId xmlns:a16="http://schemas.microsoft.com/office/drawing/2014/main" id="{21515289-9B5D-3F7C-5FF6-734FB3134534}"/>
                    </a:ext>
                  </a:extLst>
                </p:cNvPr>
                <p:cNvPicPr/>
                <p:nvPr/>
              </p:nvPicPr>
              <p:blipFill>
                <a:blip r:embed="rId22"/>
                <a:stretch>
                  <a:fillRect/>
                </a:stretch>
              </p:blipFill>
              <p:spPr>
                <a:xfrm>
                  <a:off x="5183078" y="1818755"/>
                  <a:ext cx="420120" cy="18393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E0A7272-8BD2-9006-01C6-F7856000881E}"/>
                    </a:ext>
                  </a:extLst>
                </p14:cNvPr>
                <p14:cNvContentPartPr/>
                <p14:nvPr/>
              </p14:nvContentPartPr>
              <p14:xfrm>
                <a:off x="5172638" y="2025553"/>
                <a:ext cx="475560" cy="199440"/>
              </p14:xfrm>
            </p:contentPart>
          </mc:Choice>
          <mc:Fallback xmlns="">
            <p:pic>
              <p:nvPicPr>
                <p:cNvPr id="26" name="Ink 25">
                  <a:extLst>
                    <a:ext uri="{FF2B5EF4-FFF2-40B4-BE49-F238E27FC236}">
                      <a16:creationId xmlns:a16="http://schemas.microsoft.com/office/drawing/2014/main" id="{AE0A7272-8BD2-9006-01C6-F7856000881E}"/>
                    </a:ext>
                  </a:extLst>
                </p:cNvPr>
                <p:cNvPicPr/>
                <p:nvPr/>
              </p:nvPicPr>
              <p:blipFill>
                <a:blip r:embed="rId24"/>
                <a:stretch>
                  <a:fillRect/>
                </a:stretch>
              </p:blipFill>
              <p:spPr>
                <a:xfrm>
                  <a:off x="5163638" y="2017454"/>
                  <a:ext cx="493200" cy="21597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1BE9CE12-2375-7A34-C2AA-2281C5598B58}"/>
                    </a:ext>
                  </a:extLst>
                </p14:cNvPr>
                <p14:cNvContentPartPr/>
                <p14:nvPr/>
              </p14:nvContentPartPr>
              <p14:xfrm>
                <a:off x="5179118" y="2200153"/>
                <a:ext cx="422640" cy="194400"/>
              </p14:xfrm>
            </p:contentPart>
          </mc:Choice>
          <mc:Fallback xmlns="">
            <p:pic>
              <p:nvPicPr>
                <p:cNvPr id="28" name="Ink 27">
                  <a:extLst>
                    <a:ext uri="{FF2B5EF4-FFF2-40B4-BE49-F238E27FC236}">
                      <a16:creationId xmlns:a16="http://schemas.microsoft.com/office/drawing/2014/main" id="{1BE9CE12-2375-7A34-C2AA-2281C5598B58}"/>
                    </a:ext>
                  </a:extLst>
                </p:cNvPr>
                <p:cNvPicPr/>
                <p:nvPr/>
              </p:nvPicPr>
              <p:blipFill>
                <a:blip r:embed="rId26"/>
                <a:stretch>
                  <a:fillRect/>
                </a:stretch>
              </p:blipFill>
              <p:spPr>
                <a:xfrm>
                  <a:off x="5170478" y="2192039"/>
                  <a:ext cx="440280" cy="21096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1CB8796F-3140-DCBF-D2EC-2F105FD7BB03}"/>
                    </a:ext>
                  </a:extLst>
                </p14:cNvPr>
                <p14:cNvContentPartPr/>
                <p14:nvPr/>
              </p14:nvContentPartPr>
              <p14:xfrm>
                <a:off x="5189918" y="2374033"/>
                <a:ext cx="411480" cy="210600"/>
              </p14:xfrm>
            </p:contentPart>
          </mc:Choice>
          <mc:Fallback xmlns="">
            <p:pic>
              <p:nvPicPr>
                <p:cNvPr id="30" name="Ink 29">
                  <a:extLst>
                    <a:ext uri="{FF2B5EF4-FFF2-40B4-BE49-F238E27FC236}">
                      <a16:creationId xmlns:a16="http://schemas.microsoft.com/office/drawing/2014/main" id="{1CB8796F-3140-DCBF-D2EC-2F105FD7BB03}"/>
                    </a:ext>
                  </a:extLst>
                </p:cNvPr>
                <p:cNvPicPr/>
                <p:nvPr/>
              </p:nvPicPr>
              <p:blipFill>
                <a:blip r:embed="rId28"/>
                <a:stretch>
                  <a:fillRect/>
                </a:stretch>
              </p:blipFill>
              <p:spPr>
                <a:xfrm>
                  <a:off x="5180918" y="2365582"/>
                  <a:ext cx="429120" cy="22716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6DFDB88-1EE0-C13F-D0D4-A10909015FF8}"/>
                    </a:ext>
                  </a:extLst>
                </p14:cNvPr>
                <p14:cNvContentPartPr/>
                <p14:nvPr/>
              </p14:nvContentPartPr>
              <p14:xfrm>
                <a:off x="5183438" y="2509033"/>
                <a:ext cx="276480" cy="123840"/>
              </p14:xfrm>
            </p:contentPart>
          </mc:Choice>
          <mc:Fallback xmlns="">
            <p:pic>
              <p:nvPicPr>
                <p:cNvPr id="32" name="Ink 31">
                  <a:extLst>
                    <a:ext uri="{FF2B5EF4-FFF2-40B4-BE49-F238E27FC236}">
                      <a16:creationId xmlns:a16="http://schemas.microsoft.com/office/drawing/2014/main" id="{96DFDB88-1EE0-C13F-D0D4-A10909015FF8}"/>
                    </a:ext>
                  </a:extLst>
                </p:cNvPr>
                <p:cNvPicPr/>
                <p:nvPr/>
              </p:nvPicPr>
              <p:blipFill>
                <a:blip r:embed="rId30"/>
                <a:stretch>
                  <a:fillRect/>
                </a:stretch>
              </p:blipFill>
              <p:spPr>
                <a:xfrm>
                  <a:off x="5174438" y="2500597"/>
                  <a:ext cx="294120" cy="140374"/>
                </a:xfrm>
                <a:prstGeom prst="rect">
                  <a:avLst/>
                </a:prstGeom>
              </p:spPr>
            </p:pic>
          </mc:Fallback>
        </mc:AlternateContent>
      </p:grpSp>
    </p:spTree>
    <p:extLst>
      <p:ext uri="{BB962C8B-B14F-4D97-AF65-F5344CB8AC3E}">
        <p14:creationId xmlns:p14="http://schemas.microsoft.com/office/powerpoint/2010/main" val="352350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screenshot, diagram, parallel&#10;&#10;Description automatically generated">
            <a:extLst>
              <a:ext uri="{FF2B5EF4-FFF2-40B4-BE49-F238E27FC236}">
                <a16:creationId xmlns:a16="http://schemas.microsoft.com/office/drawing/2014/main" id="{8CB28DA9-3E5C-E636-20C0-4DF350ABEC95}"/>
              </a:ext>
            </a:extLst>
          </p:cNvPr>
          <p:cNvPicPr>
            <a:picLocks noGrp="1" noChangeAspect="1"/>
          </p:cNvPicPr>
          <p:nvPr>
            <p:ph idx="1"/>
          </p:nvPr>
        </p:nvPicPr>
        <p:blipFill>
          <a:blip r:embed="rId2"/>
          <a:stretch>
            <a:fillRect/>
          </a:stretch>
        </p:blipFill>
        <p:spPr>
          <a:xfrm>
            <a:off x="2114565" y="196049"/>
            <a:ext cx="7962870" cy="6465902"/>
          </a:xfrm>
        </p:spPr>
      </p:pic>
    </p:spTree>
    <p:extLst>
      <p:ext uri="{BB962C8B-B14F-4D97-AF65-F5344CB8AC3E}">
        <p14:creationId xmlns:p14="http://schemas.microsoft.com/office/powerpoint/2010/main" val="75963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screenshot, diagram, parallel&#10;&#10;Description automatically generated">
            <a:extLst>
              <a:ext uri="{FF2B5EF4-FFF2-40B4-BE49-F238E27FC236}">
                <a16:creationId xmlns:a16="http://schemas.microsoft.com/office/drawing/2014/main" id="{4D1B7A2C-3E5B-1224-8A38-DBDBF247A5DF}"/>
              </a:ext>
            </a:extLst>
          </p:cNvPr>
          <p:cNvPicPr>
            <a:picLocks noGrp="1" noChangeAspect="1"/>
          </p:cNvPicPr>
          <p:nvPr>
            <p:ph idx="1"/>
          </p:nvPr>
        </p:nvPicPr>
        <p:blipFill>
          <a:blip r:embed="rId2"/>
          <a:stretch>
            <a:fillRect/>
          </a:stretch>
        </p:blipFill>
        <p:spPr>
          <a:xfrm>
            <a:off x="1819192" y="211931"/>
            <a:ext cx="8553616" cy="6434137"/>
          </a:xfrm>
        </p:spPr>
      </p:pic>
    </p:spTree>
    <p:extLst>
      <p:ext uri="{BB962C8B-B14F-4D97-AF65-F5344CB8AC3E}">
        <p14:creationId xmlns:p14="http://schemas.microsoft.com/office/powerpoint/2010/main" val="159522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72EFCC-4AD3-6023-0692-4C10F29D26CC}"/>
              </a:ext>
            </a:extLst>
          </p:cNvPr>
          <p:cNvSpPr>
            <a:spLocks noGrp="1"/>
          </p:cNvSpPr>
          <p:nvPr>
            <p:ph idx="1"/>
          </p:nvPr>
        </p:nvSpPr>
        <p:spPr/>
        <p:txBody>
          <a:bodyPr/>
          <a:lstStyle/>
          <a:p>
            <a:r>
              <a:rPr lang="en-US" dirty="0"/>
              <a:t>Phoneme classification model: </a:t>
            </a:r>
            <a:r>
              <a:rPr lang="en-US" dirty="0" err="1"/>
              <a:t>librispeech_arpabet</a:t>
            </a:r>
            <a:r>
              <a:rPr lang="en-US" dirty="0"/>
              <a:t> phoneme</a:t>
            </a:r>
          </a:p>
          <a:p>
            <a:r>
              <a:rPr lang="en-US" dirty="0"/>
              <a:t>Compare classification performance on reverberant features and masked features</a:t>
            </a:r>
          </a:p>
          <a:p>
            <a:r>
              <a:rPr lang="en-US" dirty="0"/>
              <a:t>Use the same CUNY testing files with AIR RIR rooms</a:t>
            </a:r>
          </a:p>
          <a:p>
            <a:r>
              <a:rPr lang="en-US" dirty="0"/>
              <a:t>Get masked features by finding the independent model mask file and multiplying it by the reverberant features</a:t>
            </a:r>
          </a:p>
          <a:p>
            <a:pPr lvl="1"/>
            <a:r>
              <a:rPr lang="en-US" dirty="0"/>
              <a:t>Struggled with using the load and predict code because mask estimation is in a different directory than phoneme classification so can’t import mask code easily</a:t>
            </a:r>
          </a:p>
        </p:txBody>
      </p:sp>
      <p:sp>
        <p:nvSpPr>
          <p:cNvPr id="7" name="Title 6">
            <a:extLst>
              <a:ext uri="{FF2B5EF4-FFF2-40B4-BE49-F238E27FC236}">
                <a16:creationId xmlns:a16="http://schemas.microsoft.com/office/drawing/2014/main" id="{9EC01555-C9A2-A74F-A22F-7E5C0E4F1E21}"/>
              </a:ext>
            </a:extLst>
          </p:cNvPr>
          <p:cNvSpPr>
            <a:spLocks noGrp="1"/>
          </p:cNvSpPr>
          <p:nvPr>
            <p:ph type="title"/>
          </p:nvPr>
        </p:nvSpPr>
        <p:spPr/>
        <p:txBody>
          <a:bodyPr/>
          <a:lstStyle/>
          <a:p>
            <a:r>
              <a:rPr lang="en-US" dirty="0"/>
              <a:t>Evaluate Phoneme Classification</a:t>
            </a:r>
          </a:p>
        </p:txBody>
      </p:sp>
    </p:spTree>
    <p:extLst>
      <p:ext uri="{BB962C8B-B14F-4D97-AF65-F5344CB8AC3E}">
        <p14:creationId xmlns:p14="http://schemas.microsoft.com/office/powerpoint/2010/main" val="3461205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text, graphics software, multimedia software&#10;&#10;Description automatically generated">
            <a:extLst>
              <a:ext uri="{FF2B5EF4-FFF2-40B4-BE49-F238E27FC236}">
                <a16:creationId xmlns:a16="http://schemas.microsoft.com/office/drawing/2014/main" id="{42FB3128-B874-42EF-90F8-E925C830BBD0}"/>
              </a:ext>
            </a:extLst>
          </p:cNvPr>
          <p:cNvPicPr>
            <a:picLocks noGrp="1" noChangeAspect="1"/>
          </p:cNvPicPr>
          <p:nvPr>
            <p:ph idx="1"/>
          </p:nvPr>
        </p:nvPicPr>
        <p:blipFill>
          <a:blip r:embed="rId2"/>
          <a:stretch>
            <a:fillRect/>
          </a:stretch>
        </p:blipFill>
        <p:spPr>
          <a:xfrm>
            <a:off x="3814763" y="1285490"/>
            <a:ext cx="5986463" cy="5294217"/>
          </a:xfrm>
        </p:spPr>
      </p:pic>
      <p:sp>
        <p:nvSpPr>
          <p:cNvPr id="6" name="Title 6">
            <a:extLst>
              <a:ext uri="{FF2B5EF4-FFF2-40B4-BE49-F238E27FC236}">
                <a16:creationId xmlns:a16="http://schemas.microsoft.com/office/drawing/2014/main" id="{0C8CCDE9-4BCD-B17A-9C0B-A69367588155}"/>
              </a:ext>
            </a:extLst>
          </p:cNvPr>
          <p:cNvSpPr>
            <a:spLocks noGrp="1"/>
          </p:cNvSpPr>
          <p:nvPr>
            <p:ph type="title"/>
          </p:nvPr>
        </p:nvSpPr>
        <p:spPr>
          <a:xfrm>
            <a:off x="1940296" y="565169"/>
            <a:ext cx="8761042" cy="1077229"/>
          </a:xfrm>
        </p:spPr>
        <p:txBody>
          <a:bodyPr/>
          <a:lstStyle/>
          <a:p>
            <a:r>
              <a:rPr lang="en-US" dirty="0"/>
              <a:t>Reverberant Features: Accuracy = 28.992%</a:t>
            </a:r>
          </a:p>
        </p:txBody>
      </p:sp>
    </p:spTree>
    <p:extLst>
      <p:ext uri="{BB962C8B-B14F-4D97-AF65-F5344CB8AC3E}">
        <p14:creationId xmlns:p14="http://schemas.microsoft.com/office/powerpoint/2010/main" val="1727583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0C8CCDE9-4BCD-B17A-9C0B-A69367588155}"/>
              </a:ext>
            </a:extLst>
          </p:cNvPr>
          <p:cNvSpPr>
            <a:spLocks noGrp="1"/>
          </p:cNvSpPr>
          <p:nvPr>
            <p:ph type="title"/>
          </p:nvPr>
        </p:nvSpPr>
        <p:spPr>
          <a:xfrm>
            <a:off x="1940296" y="565169"/>
            <a:ext cx="8761042" cy="1077229"/>
          </a:xfrm>
        </p:spPr>
        <p:txBody>
          <a:bodyPr/>
          <a:lstStyle/>
          <a:p>
            <a:r>
              <a:rPr lang="en-US" dirty="0"/>
              <a:t>Masked Features: Accuracy = __%</a:t>
            </a:r>
          </a:p>
        </p:txBody>
      </p:sp>
      <p:sp>
        <p:nvSpPr>
          <p:cNvPr id="3" name="Content Placeholder 2">
            <a:extLst>
              <a:ext uri="{FF2B5EF4-FFF2-40B4-BE49-F238E27FC236}">
                <a16:creationId xmlns:a16="http://schemas.microsoft.com/office/drawing/2014/main" id="{E383FF16-DA4C-F9E0-0BB1-E1FBE65C17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7232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9349-42B5-B8CF-7686-1091F88EC62B}"/>
              </a:ext>
            </a:extLst>
          </p:cNvPr>
          <p:cNvSpPr>
            <a:spLocks noGrp="1"/>
          </p:cNvSpPr>
          <p:nvPr>
            <p:ph type="title"/>
          </p:nvPr>
        </p:nvSpPr>
        <p:spPr/>
        <p:txBody>
          <a:bodyPr/>
          <a:lstStyle/>
          <a:p>
            <a:r>
              <a:rPr lang="en-US" dirty="0"/>
              <a:t>Other Progress</a:t>
            </a:r>
          </a:p>
        </p:txBody>
      </p:sp>
      <p:sp>
        <p:nvSpPr>
          <p:cNvPr id="3" name="Content Placeholder 2">
            <a:extLst>
              <a:ext uri="{FF2B5EF4-FFF2-40B4-BE49-F238E27FC236}">
                <a16:creationId xmlns:a16="http://schemas.microsoft.com/office/drawing/2014/main" id="{DE75C8F5-04B7-0226-559E-FF6BAE21B35A}"/>
              </a:ext>
            </a:extLst>
          </p:cNvPr>
          <p:cNvSpPr>
            <a:spLocks noGrp="1"/>
          </p:cNvSpPr>
          <p:nvPr>
            <p:ph idx="1"/>
          </p:nvPr>
        </p:nvSpPr>
        <p:spPr/>
        <p:txBody>
          <a:bodyPr>
            <a:normAutofit fontScale="85000" lnSpcReduction="20000"/>
          </a:bodyPr>
          <a:lstStyle/>
          <a:p>
            <a:r>
              <a:rPr lang="en-US" dirty="0"/>
              <a:t>While waiting for code to run (a long time) worked on cleaning up the process for getting predicted masks and plotting</a:t>
            </a:r>
          </a:p>
          <a:p>
            <a:r>
              <a:rPr lang="en-US" dirty="0"/>
              <a:t>Also worked on generating my </a:t>
            </a:r>
            <a:r>
              <a:rPr lang="en-US" dirty="0" err="1"/>
              <a:t>test_sets</a:t>
            </a:r>
            <a:endParaRPr lang="en-US" dirty="0"/>
          </a:p>
          <a:p>
            <a:pPr lvl="1"/>
            <a:r>
              <a:rPr lang="en-US" dirty="0"/>
              <a:t>They are randomized choosing 100 of all 720 </a:t>
            </a:r>
            <a:r>
              <a:rPr lang="en-US" dirty="0" err="1"/>
              <a:t>cuny</a:t>
            </a:r>
            <a:r>
              <a:rPr lang="en-US" dirty="0"/>
              <a:t> female</a:t>
            </a:r>
          </a:p>
          <a:p>
            <a:pPr lvl="1"/>
            <a:r>
              <a:rPr lang="en-US" dirty="0"/>
              <a:t>Worked on trying to make this 50 male, 50 female but ran into issues with feature extraction</a:t>
            </a:r>
          </a:p>
          <a:p>
            <a:r>
              <a:rPr lang="en-US" dirty="0"/>
              <a:t>Reminder for me to keep working on</a:t>
            </a:r>
          </a:p>
          <a:p>
            <a:pPr lvl="1"/>
            <a:r>
              <a:rPr lang="en-US" dirty="0"/>
              <a:t>Not assume first layer is independent model and instead use </a:t>
            </a:r>
            <a:r>
              <a:rPr lang="en-US" dirty="0" err="1"/>
              <a:t>conf_dict</a:t>
            </a:r>
            <a:r>
              <a:rPr lang="en-US" dirty="0"/>
              <a:t> params to load/predict </a:t>
            </a:r>
            <a:r>
              <a:rPr lang="en-US" dirty="0" err="1"/>
              <a:t>ind</a:t>
            </a:r>
            <a:r>
              <a:rPr lang="en-US" dirty="0"/>
              <a:t> or </a:t>
            </a:r>
            <a:r>
              <a:rPr lang="en-US" dirty="0" err="1"/>
              <a:t>p_b_m</a:t>
            </a:r>
            <a:endParaRPr lang="en-US" dirty="0"/>
          </a:p>
          <a:p>
            <a:pPr lvl="1"/>
            <a:r>
              <a:rPr lang="en-US" dirty="0"/>
              <a:t>Use recursion and look at conf-</a:t>
            </a:r>
            <a:r>
              <a:rPr lang="en-US" dirty="0" err="1"/>
              <a:t>dict</a:t>
            </a:r>
            <a:r>
              <a:rPr lang="en-US" dirty="0"/>
              <a:t> of masking model so we can stack multiple phoneme and independent models together</a:t>
            </a:r>
          </a:p>
          <a:p>
            <a:endParaRPr lang="en-US" dirty="0"/>
          </a:p>
        </p:txBody>
      </p:sp>
    </p:spTree>
    <p:extLst>
      <p:ext uri="{BB962C8B-B14F-4D97-AF65-F5344CB8AC3E}">
        <p14:creationId xmlns:p14="http://schemas.microsoft.com/office/powerpoint/2010/main" val="4136205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FAFE-8931-CA3F-DA1D-2632B6F7A3D6}"/>
              </a:ext>
            </a:extLst>
          </p:cNvPr>
          <p:cNvSpPr>
            <a:spLocks noGrp="1"/>
          </p:cNvSpPr>
          <p:nvPr>
            <p:ph type="title"/>
          </p:nvPr>
        </p:nvSpPr>
        <p:spPr/>
        <p:txBody>
          <a:bodyPr/>
          <a:lstStyle/>
          <a:p>
            <a:r>
              <a:rPr lang="en-US" dirty="0"/>
              <a:t>Further Exploration</a:t>
            </a:r>
          </a:p>
        </p:txBody>
      </p:sp>
      <p:sp>
        <p:nvSpPr>
          <p:cNvPr id="3" name="Content Placeholder 2">
            <a:extLst>
              <a:ext uri="{FF2B5EF4-FFF2-40B4-BE49-F238E27FC236}">
                <a16:creationId xmlns:a16="http://schemas.microsoft.com/office/drawing/2014/main" id="{CFA785F6-9947-13D3-6ED7-DF60FCDCC5AC}"/>
              </a:ext>
            </a:extLst>
          </p:cNvPr>
          <p:cNvSpPr>
            <a:spLocks noGrp="1"/>
          </p:cNvSpPr>
          <p:nvPr>
            <p:ph idx="1"/>
          </p:nvPr>
        </p:nvSpPr>
        <p:spPr/>
        <p:txBody>
          <a:bodyPr>
            <a:normAutofit lnSpcReduction="10000"/>
          </a:bodyPr>
          <a:lstStyle/>
          <a:p>
            <a:r>
              <a:rPr lang="en-US" dirty="0"/>
              <a:t>Do it for male too by continuing work on feature extraction</a:t>
            </a:r>
          </a:p>
          <a:p>
            <a:r>
              <a:rPr lang="en-US" dirty="0"/>
              <a:t>Listen to the signal because it could be smoothing it out too much</a:t>
            </a:r>
          </a:p>
          <a:p>
            <a:r>
              <a:rPr lang="en-US" dirty="0"/>
              <a:t>After getting results for phoneme classification for masked features use the better one for phoneme classifier part of masked feature models. The use the masked features for the mask generation part</a:t>
            </a:r>
          </a:p>
          <a:p>
            <a:r>
              <a:rPr lang="en-US" dirty="0"/>
              <a:t>Show the phoneme classification results for each room separately and then with noise too</a:t>
            </a:r>
          </a:p>
          <a:p>
            <a:endParaRPr lang="en-US" dirty="0"/>
          </a:p>
        </p:txBody>
      </p:sp>
    </p:spTree>
    <p:extLst>
      <p:ext uri="{BB962C8B-B14F-4D97-AF65-F5344CB8AC3E}">
        <p14:creationId xmlns:p14="http://schemas.microsoft.com/office/powerpoint/2010/main" val="15486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5B95-CCFD-63BA-2010-E55CF2405B2E}"/>
              </a:ext>
            </a:extLst>
          </p:cNvPr>
          <p:cNvSpPr>
            <a:spLocks noGrp="1"/>
          </p:cNvSpPr>
          <p:nvPr>
            <p:ph type="title"/>
          </p:nvPr>
        </p:nvSpPr>
        <p:spPr>
          <a:xfrm>
            <a:off x="2163337" y="635620"/>
            <a:ext cx="8406802" cy="1070517"/>
          </a:xfrm>
        </p:spPr>
        <p:txBody>
          <a:bodyPr>
            <a:normAutofit fontScale="90000"/>
          </a:bodyPr>
          <a:lstStyle/>
          <a:p>
            <a:r>
              <a:rPr lang="en-US" dirty="0"/>
              <a:t>Viable Model with Highest Intelligibility Scores:</a:t>
            </a:r>
            <a:br>
              <a:rPr lang="en-US" dirty="0"/>
            </a:br>
            <a:r>
              <a:rPr lang="en-US" sz="2200" dirty="0"/>
              <a:t>Phoneme Model using Predicted Phonemes and Masked Features</a:t>
            </a:r>
            <a:br>
              <a:rPr lang="en-US" dirty="0"/>
            </a:br>
            <a:endParaRPr lang="en-US" sz="2400" dirty="0"/>
          </a:p>
        </p:txBody>
      </p:sp>
      <p:sp>
        <p:nvSpPr>
          <p:cNvPr id="3" name="Content Placeholder 2">
            <a:extLst>
              <a:ext uri="{FF2B5EF4-FFF2-40B4-BE49-F238E27FC236}">
                <a16:creationId xmlns:a16="http://schemas.microsoft.com/office/drawing/2014/main" id="{56ECFC44-6A80-E01B-D9E8-C31AC333916E}"/>
              </a:ext>
            </a:extLst>
          </p:cNvPr>
          <p:cNvSpPr>
            <a:spLocks noGrp="1"/>
          </p:cNvSpPr>
          <p:nvPr>
            <p:ph idx="1"/>
          </p:nvPr>
        </p:nvSpPr>
        <p:spPr>
          <a:xfrm>
            <a:off x="1683226" y="1706137"/>
            <a:ext cx="9367024" cy="4672069"/>
          </a:xfrm>
        </p:spPr>
        <p:txBody>
          <a:bodyPr>
            <a:normAutofit fontScale="70000" lnSpcReduction="20000"/>
          </a:bodyPr>
          <a:lstStyle/>
          <a:p>
            <a:r>
              <a:rPr lang="en-US" dirty="0">
                <a:effectLst/>
              </a:rPr>
              <a:t>Improvement from 1.705 to 1.897 using predicted phonemes which is viable unlike model using known labels</a:t>
            </a:r>
            <a:endParaRPr lang="en-US" dirty="0"/>
          </a:p>
          <a:p>
            <a:r>
              <a:rPr lang="en-US" dirty="0"/>
              <a:t>Training Specifics</a:t>
            </a:r>
          </a:p>
          <a:p>
            <a:pPr lvl="1"/>
            <a:r>
              <a:rPr lang="en-US" dirty="0"/>
              <a:t>For each testing file in Libri-speech database a random reverberant condition from BUT database is applied: 8000 samples</a:t>
            </a:r>
          </a:p>
          <a:p>
            <a:pPr lvl="1"/>
            <a:r>
              <a:rPr lang="en-US" dirty="0"/>
              <a:t>The reverberant STFT, IRM Mask, and phoneme labels are extracted</a:t>
            </a:r>
          </a:p>
          <a:p>
            <a:pPr lvl="1"/>
            <a:r>
              <a:rPr lang="en-US" dirty="0"/>
              <a:t>There is a mask model for each phoneme, so each training step involves iterating over all the phonemes to train all the models</a:t>
            </a:r>
          </a:p>
          <a:p>
            <a:pPr lvl="1"/>
            <a:r>
              <a:rPr lang="en-US" dirty="0"/>
              <a:t>A phoneme mask from the </a:t>
            </a:r>
            <a:r>
              <a:rPr lang="en-US" b="1" dirty="0"/>
              <a:t>known</a:t>
            </a:r>
            <a:r>
              <a:rPr lang="en-US" dirty="0"/>
              <a:t> labels is applied to only use time steps where the </a:t>
            </a:r>
            <a:r>
              <a:rPr lang="en-US" b="1" dirty="0"/>
              <a:t>KNOWN </a:t>
            </a:r>
            <a:r>
              <a:rPr lang="en-US" dirty="0"/>
              <a:t>phoneme is present.</a:t>
            </a:r>
          </a:p>
          <a:p>
            <a:pPr lvl="1"/>
            <a:r>
              <a:rPr lang="en-US" dirty="0" err="1"/>
              <a:t>Sigapprox</a:t>
            </a:r>
            <a:r>
              <a:rPr lang="en-US" dirty="0"/>
              <a:t> loss is used to compare the output of the model to the IRM Mask at those specific timesteps where the phoneme is present</a:t>
            </a:r>
          </a:p>
          <a:p>
            <a:r>
              <a:rPr lang="en-US" dirty="0"/>
              <a:t>Masked Features</a:t>
            </a:r>
          </a:p>
          <a:p>
            <a:pPr lvl="1"/>
            <a:r>
              <a:rPr lang="en-US" dirty="0"/>
              <a:t>Previously the phoneme mask models each took in the reverberant STFT as the input. For the masked features a mask independent of phonemes is created via the independent model. The pointwise multiplication product of the mask and rev features becomes input.</a:t>
            </a:r>
          </a:p>
        </p:txBody>
      </p:sp>
    </p:spTree>
    <p:extLst>
      <p:ext uri="{BB962C8B-B14F-4D97-AF65-F5344CB8AC3E}">
        <p14:creationId xmlns:p14="http://schemas.microsoft.com/office/powerpoint/2010/main" val="44273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6D50-3AB4-2B74-38E5-D7EACDBAC115}"/>
              </a:ext>
            </a:extLst>
          </p:cNvPr>
          <p:cNvSpPr>
            <a:spLocks noGrp="1"/>
          </p:cNvSpPr>
          <p:nvPr>
            <p:ph type="title"/>
          </p:nvPr>
        </p:nvSpPr>
        <p:spPr/>
        <p:txBody>
          <a:bodyPr>
            <a:normAutofit/>
          </a:bodyPr>
          <a:lstStyle/>
          <a:p>
            <a:r>
              <a:rPr lang="en-US" sz="2800" dirty="0"/>
              <a:t>Clarifying Phoneme Classification in Results</a:t>
            </a:r>
          </a:p>
        </p:txBody>
      </p:sp>
      <p:sp>
        <p:nvSpPr>
          <p:cNvPr id="3" name="Content Placeholder 2">
            <a:extLst>
              <a:ext uri="{FF2B5EF4-FFF2-40B4-BE49-F238E27FC236}">
                <a16:creationId xmlns:a16="http://schemas.microsoft.com/office/drawing/2014/main" id="{C27605FF-38B6-2D46-16B4-082EC659FEF3}"/>
              </a:ext>
            </a:extLst>
          </p:cNvPr>
          <p:cNvSpPr>
            <a:spLocks noGrp="1"/>
          </p:cNvSpPr>
          <p:nvPr>
            <p:ph idx="1"/>
          </p:nvPr>
        </p:nvSpPr>
        <p:spPr>
          <a:xfrm>
            <a:off x="1828801" y="1650672"/>
            <a:ext cx="9064724" cy="1940021"/>
          </a:xfrm>
        </p:spPr>
        <p:txBody>
          <a:bodyPr>
            <a:normAutofit fontScale="85000" lnSpcReduction="20000"/>
          </a:bodyPr>
          <a:lstStyle/>
          <a:p>
            <a:r>
              <a:rPr lang="en-US" dirty="0"/>
              <a:t>For the two phoneme-predicted models (with input to phoneme mask models as reverberant features and masked features) both used the same phoneme classification model</a:t>
            </a:r>
          </a:p>
          <a:p>
            <a:r>
              <a:rPr lang="en-US" dirty="0"/>
              <a:t>Previously I did not manipulate for the masked feature model where masked features were used – so BOTH the phoneme classifier and phoneme mask models received masked features</a:t>
            </a:r>
          </a:p>
        </p:txBody>
      </p:sp>
      <p:sp>
        <p:nvSpPr>
          <p:cNvPr id="4" name="Rectangle 3">
            <a:extLst>
              <a:ext uri="{FF2B5EF4-FFF2-40B4-BE49-F238E27FC236}">
                <a16:creationId xmlns:a16="http://schemas.microsoft.com/office/drawing/2014/main" id="{36BBA337-C570-D0F3-0E55-092FAD9039E9}"/>
              </a:ext>
            </a:extLst>
          </p:cNvPr>
          <p:cNvSpPr/>
          <p:nvPr/>
        </p:nvSpPr>
        <p:spPr>
          <a:xfrm>
            <a:off x="3425845" y="4075186"/>
            <a:ext cx="1761893" cy="836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Phoneme Classifier</a:t>
            </a:r>
          </a:p>
        </p:txBody>
      </p:sp>
      <p:sp>
        <p:nvSpPr>
          <p:cNvPr id="5" name="Rectangle 4">
            <a:extLst>
              <a:ext uri="{FF2B5EF4-FFF2-40B4-BE49-F238E27FC236}">
                <a16:creationId xmlns:a16="http://schemas.microsoft.com/office/drawing/2014/main" id="{B980C250-7E0A-A6A2-8229-4D0C94296DC2}"/>
              </a:ext>
            </a:extLst>
          </p:cNvPr>
          <p:cNvSpPr/>
          <p:nvPr/>
        </p:nvSpPr>
        <p:spPr>
          <a:xfrm>
            <a:off x="1193180" y="4075186"/>
            <a:ext cx="1761893" cy="8363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Masked Features</a:t>
            </a:r>
          </a:p>
        </p:txBody>
      </p:sp>
      <p:sp>
        <p:nvSpPr>
          <p:cNvPr id="6" name="Rectangle 5">
            <a:extLst>
              <a:ext uri="{FF2B5EF4-FFF2-40B4-BE49-F238E27FC236}">
                <a16:creationId xmlns:a16="http://schemas.microsoft.com/office/drawing/2014/main" id="{40DE6751-E8DF-7D0F-A46A-95BCA11836C2}"/>
              </a:ext>
            </a:extLst>
          </p:cNvPr>
          <p:cNvSpPr/>
          <p:nvPr/>
        </p:nvSpPr>
        <p:spPr>
          <a:xfrm>
            <a:off x="7004264" y="3781538"/>
            <a:ext cx="1239003" cy="4893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Masked Features</a:t>
            </a:r>
          </a:p>
        </p:txBody>
      </p:sp>
      <p:sp>
        <p:nvSpPr>
          <p:cNvPr id="7" name="Rectangle 6">
            <a:extLst>
              <a:ext uri="{FF2B5EF4-FFF2-40B4-BE49-F238E27FC236}">
                <a16:creationId xmlns:a16="http://schemas.microsoft.com/office/drawing/2014/main" id="{EB0747B7-7BF1-076E-A31B-AFECE0FF565E}"/>
              </a:ext>
            </a:extLst>
          </p:cNvPr>
          <p:cNvSpPr/>
          <p:nvPr/>
        </p:nvSpPr>
        <p:spPr>
          <a:xfrm>
            <a:off x="8808246" y="3781538"/>
            <a:ext cx="1239003"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“a” Mask Model</a:t>
            </a:r>
          </a:p>
        </p:txBody>
      </p:sp>
      <p:cxnSp>
        <p:nvCxnSpPr>
          <p:cNvPr id="9" name="Straight Arrow Connector 8">
            <a:extLst>
              <a:ext uri="{FF2B5EF4-FFF2-40B4-BE49-F238E27FC236}">
                <a16:creationId xmlns:a16="http://schemas.microsoft.com/office/drawing/2014/main" id="{AE7981D7-449C-143C-BF95-FCE4CE91B775}"/>
              </a:ext>
            </a:extLst>
          </p:cNvPr>
          <p:cNvCxnSpPr>
            <a:cxnSpLocks/>
            <a:stCxn id="6" idx="3"/>
            <a:endCxn id="7" idx="1"/>
          </p:cNvCxnSpPr>
          <p:nvPr/>
        </p:nvCxnSpPr>
        <p:spPr>
          <a:xfrm>
            <a:off x="8243267" y="4026228"/>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 name="Rectangle 9">
            <a:extLst>
              <a:ext uri="{FF2B5EF4-FFF2-40B4-BE49-F238E27FC236}">
                <a16:creationId xmlns:a16="http://schemas.microsoft.com/office/drawing/2014/main" id="{F6543BE7-8407-C3B6-0D09-EC2386C8256D}"/>
              </a:ext>
            </a:extLst>
          </p:cNvPr>
          <p:cNvSpPr/>
          <p:nvPr/>
        </p:nvSpPr>
        <p:spPr>
          <a:xfrm>
            <a:off x="7004264" y="4433309"/>
            <a:ext cx="1239003" cy="4893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Masked Features</a:t>
            </a:r>
          </a:p>
        </p:txBody>
      </p:sp>
      <p:sp>
        <p:nvSpPr>
          <p:cNvPr id="11" name="Rectangle 10">
            <a:extLst>
              <a:ext uri="{FF2B5EF4-FFF2-40B4-BE49-F238E27FC236}">
                <a16:creationId xmlns:a16="http://schemas.microsoft.com/office/drawing/2014/main" id="{22279EAF-B0B3-4F06-5F64-8D463E27F5DD}"/>
              </a:ext>
            </a:extLst>
          </p:cNvPr>
          <p:cNvSpPr/>
          <p:nvPr/>
        </p:nvSpPr>
        <p:spPr>
          <a:xfrm>
            <a:off x="8808246" y="4433309"/>
            <a:ext cx="1239003"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“b” Mask Model</a:t>
            </a:r>
          </a:p>
        </p:txBody>
      </p:sp>
      <p:cxnSp>
        <p:nvCxnSpPr>
          <p:cNvPr id="12" name="Straight Arrow Connector 11">
            <a:extLst>
              <a:ext uri="{FF2B5EF4-FFF2-40B4-BE49-F238E27FC236}">
                <a16:creationId xmlns:a16="http://schemas.microsoft.com/office/drawing/2014/main" id="{EB0F152B-383C-DD12-AFFF-9B2705509EB3}"/>
              </a:ext>
            </a:extLst>
          </p:cNvPr>
          <p:cNvCxnSpPr>
            <a:cxnSpLocks/>
            <a:stCxn id="10" idx="3"/>
            <a:endCxn id="11" idx="1"/>
          </p:cNvCxnSpPr>
          <p:nvPr/>
        </p:nvCxnSpPr>
        <p:spPr>
          <a:xfrm>
            <a:off x="8243267" y="4677999"/>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Rectangle 12">
            <a:extLst>
              <a:ext uri="{FF2B5EF4-FFF2-40B4-BE49-F238E27FC236}">
                <a16:creationId xmlns:a16="http://schemas.microsoft.com/office/drawing/2014/main" id="{4BCF5632-17C1-95C1-C120-7F8F1C0A232C}"/>
              </a:ext>
            </a:extLst>
          </p:cNvPr>
          <p:cNvSpPr/>
          <p:nvPr/>
        </p:nvSpPr>
        <p:spPr>
          <a:xfrm>
            <a:off x="7004264" y="5167378"/>
            <a:ext cx="1239003" cy="4893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Masked Features</a:t>
            </a:r>
          </a:p>
        </p:txBody>
      </p:sp>
      <p:sp>
        <p:nvSpPr>
          <p:cNvPr id="14" name="Rectangle 13">
            <a:extLst>
              <a:ext uri="{FF2B5EF4-FFF2-40B4-BE49-F238E27FC236}">
                <a16:creationId xmlns:a16="http://schemas.microsoft.com/office/drawing/2014/main" id="{B0A9EBF5-416B-0A33-C053-892C93E2F5DA}"/>
              </a:ext>
            </a:extLst>
          </p:cNvPr>
          <p:cNvSpPr/>
          <p:nvPr/>
        </p:nvSpPr>
        <p:spPr>
          <a:xfrm>
            <a:off x="8808246" y="5167378"/>
            <a:ext cx="1239003"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“c” Mask Model</a:t>
            </a:r>
          </a:p>
        </p:txBody>
      </p:sp>
      <p:cxnSp>
        <p:nvCxnSpPr>
          <p:cNvPr id="15" name="Straight Arrow Connector 14">
            <a:extLst>
              <a:ext uri="{FF2B5EF4-FFF2-40B4-BE49-F238E27FC236}">
                <a16:creationId xmlns:a16="http://schemas.microsoft.com/office/drawing/2014/main" id="{B30A6FA4-649C-0D19-97E3-DABF713EE409}"/>
              </a:ext>
            </a:extLst>
          </p:cNvPr>
          <p:cNvCxnSpPr>
            <a:cxnSpLocks/>
            <a:stCxn id="13" idx="3"/>
            <a:endCxn id="14" idx="1"/>
          </p:cNvCxnSpPr>
          <p:nvPr/>
        </p:nvCxnSpPr>
        <p:spPr>
          <a:xfrm>
            <a:off x="8243267" y="5412068"/>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8592AE1D-D38B-E08D-F976-78D83EB91B06}"/>
              </a:ext>
            </a:extLst>
          </p:cNvPr>
          <p:cNvSpPr txBox="1"/>
          <p:nvPr/>
        </p:nvSpPr>
        <p:spPr>
          <a:xfrm>
            <a:off x="6263405" y="3863811"/>
            <a:ext cx="750849" cy="369332"/>
          </a:xfrm>
          <a:prstGeom prst="rect">
            <a:avLst/>
          </a:prstGeom>
          <a:noFill/>
        </p:spPr>
        <p:txBody>
          <a:bodyPr wrap="square" rtlCol="0">
            <a:spAutoFit/>
          </a:bodyPr>
          <a:lstStyle/>
          <a:p>
            <a:r>
              <a:rPr lang="en-US" dirty="0">
                <a:solidFill>
                  <a:srgbClr val="FF0000"/>
                </a:solidFill>
              </a:rPr>
              <a:t>0.3 x</a:t>
            </a:r>
          </a:p>
        </p:txBody>
      </p:sp>
      <p:sp>
        <p:nvSpPr>
          <p:cNvPr id="17" name="TextBox 16">
            <a:extLst>
              <a:ext uri="{FF2B5EF4-FFF2-40B4-BE49-F238E27FC236}">
                <a16:creationId xmlns:a16="http://schemas.microsoft.com/office/drawing/2014/main" id="{A98DAB74-BB60-F9F4-AE2E-9F8269CE17F9}"/>
              </a:ext>
            </a:extLst>
          </p:cNvPr>
          <p:cNvSpPr txBox="1"/>
          <p:nvPr/>
        </p:nvSpPr>
        <p:spPr>
          <a:xfrm>
            <a:off x="6290731" y="4515607"/>
            <a:ext cx="750849" cy="369332"/>
          </a:xfrm>
          <a:prstGeom prst="rect">
            <a:avLst/>
          </a:prstGeom>
          <a:noFill/>
        </p:spPr>
        <p:txBody>
          <a:bodyPr wrap="square" rtlCol="0">
            <a:spAutoFit/>
          </a:bodyPr>
          <a:lstStyle/>
          <a:p>
            <a:r>
              <a:rPr lang="en-US" dirty="0">
                <a:solidFill>
                  <a:srgbClr val="FF0000"/>
                </a:solidFill>
              </a:rPr>
              <a:t>0.5 x</a:t>
            </a:r>
          </a:p>
        </p:txBody>
      </p:sp>
      <p:sp>
        <p:nvSpPr>
          <p:cNvPr id="18" name="TextBox 17">
            <a:extLst>
              <a:ext uri="{FF2B5EF4-FFF2-40B4-BE49-F238E27FC236}">
                <a16:creationId xmlns:a16="http://schemas.microsoft.com/office/drawing/2014/main" id="{99F46C81-3B21-8867-C815-72FFC15D8EA8}"/>
              </a:ext>
            </a:extLst>
          </p:cNvPr>
          <p:cNvSpPr txBox="1"/>
          <p:nvPr/>
        </p:nvSpPr>
        <p:spPr>
          <a:xfrm>
            <a:off x="6305544" y="5249651"/>
            <a:ext cx="750849" cy="369332"/>
          </a:xfrm>
          <a:prstGeom prst="rect">
            <a:avLst/>
          </a:prstGeom>
          <a:noFill/>
        </p:spPr>
        <p:txBody>
          <a:bodyPr wrap="square" rtlCol="0">
            <a:spAutoFit/>
          </a:bodyPr>
          <a:lstStyle/>
          <a:p>
            <a:r>
              <a:rPr lang="en-US" dirty="0">
                <a:solidFill>
                  <a:srgbClr val="FF0000"/>
                </a:solidFill>
              </a:rPr>
              <a:t>0.2 x</a:t>
            </a:r>
          </a:p>
        </p:txBody>
      </p:sp>
      <p:cxnSp>
        <p:nvCxnSpPr>
          <p:cNvPr id="20" name="Straight Arrow Connector 19">
            <a:extLst>
              <a:ext uri="{FF2B5EF4-FFF2-40B4-BE49-F238E27FC236}">
                <a16:creationId xmlns:a16="http://schemas.microsoft.com/office/drawing/2014/main" id="{0A074625-2B1E-0D63-74BD-33587167CD21}"/>
              </a:ext>
            </a:extLst>
          </p:cNvPr>
          <p:cNvCxnSpPr>
            <a:cxnSpLocks/>
            <a:stCxn id="4" idx="3"/>
            <a:endCxn id="16" idx="1"/>
          </p:cNvCxnSpPr>
          <p:nvPr/>
        </p:nvCxnSpPr>
        <p:spPr>
          <a:xfrm flipV="1">
            <a:off x="5187738" y="4048477"/>
            <a:ext cx="1075667" cy="44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5D5134-1665-9CC0-E244-7837DECFE86A}"/>
              </a:ext>
            </a:extLst>
          </p:cNvPr>
          <p:cNvCxnSpPr>
            <a:cxnSpLocks/>
            <a:stCxn id="4" idx="3"/>
            <a:endCxn id="17" idx="1"/>
          </p:cNvCxnSpPr>
          <p:nvPr/>
        </p:nvCxnSpPr>
        <p:spPr>
          <a:xfrm>
            <a:off x="5187738" y="4493357"/>
            <a:ext cx="1102993" cy="20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DF91DF0-DDD5-7F14-CFDA-1FD34CFD8429}"/>
              </a:ext>
            </a:extLst>
          </p:cNvPr>
          <p:cNvCxnSpPr>
            <a:cxnSpLocks/>
            <a:stCxn id="4" idx="3"/>
            <a:endCxn id="18" idx="1"/>
          </p:cNvCxnSpPr>
          <p:nvPr/>
        </p:nvCxnSpPr>
        <p:spPr>
          <a:xfrm>
            <a:off x="5187738" y="4493357"/>
            <a:ext cx="1117806" cy="9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5EB5D9-46D8-C08E-0DE7-98496B1499B3}"/>
              </a:ext>
            </a:extLst>
          </p:cNvPr>
          <p:cNvCxnSpPr>
            <a:cxnSpLocks/>
            <a:stCxn id="5" idx="3"/>
            <a:endCxn id="4" idx="1"/>
          </p:cNvCxnSpPr>
          <p:nvPr/>
        </p:nvCxnSpPr>
        <p:spPr>
          <a:xfrm>
            <a:off x="2955073" y="4493357"/>
            <a:ext cx="470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6821594-5EDC-C6F9-2756-80365C244F5D}"/>
              </a:ext>
            </a:extLst>
          </p:cNvPr>
          <p:cNvSpPr txBox="1"/>
          <p:nvPr/>
        </p:nvSpPr>
        <p:spPr>
          <a:xfrm>
            <a:off x="10195931" y="4154342"/>
            <a:ext cx="440003" cy="369332"/>
          </a:xfrm>
          <a:prstGeom prst="rect">
            <a:avLst/>
          </a:prstGeom>
          <a:noFill/>
        </p:spPr>
        <p:txBody>
          <a:bodyPr wrap="square" rtlCol="0">
            <a:spAutoFit/>
          </a:bodyPr>
          <a:lstStyle/>
          <a:p>
            <a:r>
              <a:rPr lang="en-US" dirty="0">
                <a:solidFill>
                  <a:srgbClr val="FF0000"/>
                </a:solidFill>
              </a:rPr>
              <a:t>+</a:t>
            </a:r>
          </a:p>
        </p:txBody>
      </p:sp>
      <p:sp>
        <p:nvSpPr>
          <p:cNvPr id="32" name="TextBox 31">
            <a:extLst>
              <a:ext uri="{FF2B5EF4-FFF2-40B4-BE49-F238E27FC236}">
                <a16:creationId xmlns:a16="http://schemas.microsoft.com/office/drawing/2014/main" id="{43E9FFB4-40D6-AA33-CC37-5A0D3E27BF52}"/>
              </a:ext>
            </a:extLst>
          </p:cNvPr>
          <p:cNvSpPr txBox="1"/>
          <p:nvPr/>
        </p:nvSpPr>
        <p:spPr>
          <a:xfrm>
            <a:off x="10195930" y="4826870"/>
            <a:ext cx="440003" cy="369332"/>
          </a:xfrm>
          <a:prstGeom prst="rect">
            <a:avLst/>
          </a:prstGeom>
          <a:noFill/>
        </p:spPr>
        <p:txBody>
          <a:bodyPr wrap="square" rtlCol="0">
            <a:spAutoFit/>
          </a:bodyPr>
          <a:lstStyle/>
          <a:p>
            <a:r>
              <a:rPr lang="en-US" dirty="0">
                <a:solidFill>
                  <a:srgbClr val="FF0000"/>
                </a:solidFill>
              </a:rPr>
              <a:t>+</a:t>
            </a:r>
          </a:p>
        </p:txBody>
      </p:sp>
      <p:sp>
        <p:nvSpPr>
          <p:cNvPr id="33" name="TextBox 32">
            <a:extLst>
              <a:ext uri="{FF2B5EF4-FFF2-40B4-BE49-F238E27FC236}">
                <a16:creationId xmlns:a16="http://schemas.microsoft.com/office/drawing/2014/main" id="{2549A3CB-8936-5C0D-869C-21CB192744E5}"/>
              </a:ext>
            </a:extLst>
          </p:cNvPr>
          <p:cNvSpPr txBox="1"/>
          <p:nvPr/>
        </p:nvSpPr>
        <p:spPr>
          <a:xfrm>
            <a:off x="9849024" y="5945997"/>
            <a:ext cx="1614430" cy="369332"/>
          </a:xfrm>
          <a:prstGeom prst="rect">
            <a:avLst/>
          </a:prstGeom>
          <a:noFill/>
        </p:spPr>
        <p:txBody>
          <a:bodyPr wrap="square" rtlCol="0">
            <a:spAutoFit/>
          </a:bodyPr>
          <a:lstStyle/>
          <a:p>
            <a:r>
              <a:rPr lang="en-US" dirty="0">
                <a:solidFill>
                  <a:srgbClr val="FF0000"/>
                </a:solidFill>
              </a:rPr>
              <a:t>= model out</a:t>
            </a:r>
          </a:p>
        </p:txBody>
      </p:sp>
      <p:sp>
        <p:nvSpPr>
          <p:cNvPr id="34" name="Rectangle 33">
            <a:extLst>
              <a:ext uri="{FF2B5EF4-FFF2-40B4-BE49-F238E27FC236}">
                <a16:creationId xmlns:a16="http://schemas.microsoft.com/office/drawing/2014/main" id="{C0F93722-B837-2AF6-1A69-50CBB905B428}"/>
              </a:ext>
            </a:extLst>
          </p:cNvPr>
          <p:cNvSpPr/>
          <p:nvPr/>
        </p:nvSpPr>
        <p:spPr>
          <a:xfrm>
            <a:off x="10414003" y="3803812"/>
            <a:ext cx="726065"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“a” out</a:t>
            </a:r>
          </a:p>
        </p:txBody>
      </p:sp>
      <p:cxnSp>
        <p:nvCxnSpPr>
          <p:cNvPr id="35" name="Straight Arrow Connector 34">
            <a:extLst>
              <a:ext uri="{FF2B5EF4-FFF2-40B4-BE49-F238E27FC236}">
                <a16:creationId xmlns:a16="http://schemas.microsoft.com/office/drawing/2014/main" id="{480E49BC-519C-C9C3-0819-88BB9C421999}"/>
              </a:ext>
            </a:extLst>
          </p:cNvPr>
          <p:cNvCxnSpPr>
            <a:cxnSpLocks/>
            <a:endCxn id="34" idx="1"/>
          </p:cNvCxnSpPr>
          <p:nvPr/>
        </p:nvCxnSpPr>
        <p:spPr>
          <a:xfrm>
            <a:off x="9849024" y="4048502"/>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6" name="Rectangle 35">
            <a:extLst>
              <a:ext uri="{FF2B5EF4-FFF2-40B4-BE49-F238E27FC236}">
                <a16:creationId xmlns:a16="http://schemas.microsoft.com/office/drawing/2014/main" id="{6B738F53-E96D-2588-0B1C-D92ED7233F86}"/>
              </a:ext>
            </a:extLst>
          </p:cNvPr>
          <p:cNvSpPr/>
          <p:nvPr/>
        </p:nvSpPr>
        <p:spPr>
          <a:xfrm>
            <a:off x="10414003" y="4455583"/>
            <a:ext cx="726065"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“b” out</a:t>
            </a:r>
          </a:p>
        </p:txBody>
      </p:sp>
      <p:cxnSp>
        <p:nvCxnSpPr>
          <p:cNvPr id="37" name="Straight Arrow Connector 36">
            <a:extLst>
              <a:ext uri="{FF2B5EF4-FFF2-40B4-BE49-F238E27FC236}">
                <a16:creationId xmlns:a16="http://schemas.microsoft.com/office/drawing/2014/main" id="{50F1CD8B-3FE4-1A53-7623-024FA2EC647E}"/>
              </a:ext>
            </a:extLst>
          </p:cNvPr>
          <p:cNvCxnSpPr>
            <a:cxnSpLocks/>
            <a:endCxn id="36" idx="1"/>
          </p:cNvCxnSpPr>
          <p:nvPr/>
        </p:nvCxnSpPr>
        <p:spPr>
          <a:xfrm>
            <a:off x="9849024" y="4700273"/>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8" name="Rectangle 37">
            <a:extLst>
              <a:ext uri="{FF2B5EF4-FFF2-40B4-BE49-F238E27FC236}">
                <a16:creationId xmlns:a16="http://schemas.microsoft.com/office/drawing/2014/main" id="{36721E0E-3F91-8BEB-3113-14E50F597669}"/>
              </a:ext>
            </a:extLst>
          </p:cNvPr>
          <p:cNvSpPr/>
          <p:nvPr/>
        </p:nvSpPr>
        <p:spPr>
          <a:xfrm>
            <a:off x="10414003" y="5189652"/>
            <a:ext cx="726065" cy="48937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solidFill>
              </a:rPr>
              <a:t>“c” out</a:t>
            </a:r>
          </a:p>
        </p:txBody>
      </p:sp>
      <p:cxnSp>
        <p:nvCxnSpPr>
          <p:cNvPr id="39" name="Straight Arrow Connector 38">
            <a:extLst>
              <a:ext uri="{FF2B5EF4-FFF2-40B4-BE49-F238E27FC236}">
                <a16:creationId xmlns:a16="http://schemas.microsoft.com/office/drawing/2014/main" id="{1C00ACC1-5D9F-6A2E-9699-438CDBB48C4C}"/>
              </a:ext>
            </a:extLst>
          </p:cNvPr>
          <p:cNvCxnSpPr>
            <a:cxnSpLocks/>
            <a:endCxn id="38" idx="1"/>
          </p:cNvCxnSpPr>
          <p:nvPr/>
        </p:nvCxnSpPr>
        <p:spPr>
          <a:xfrm>
            <a:off x="9849024" y="5434342"/>
            <a:ext cx="5649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3253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8DA7-5ABA-BC86-F1C9-8A4773D62C89}"/>
              </a:ext>
            </a:extLst>
          </p:cNvPr>
          <p:cNvSpPr>
            <a:spLocks noGrp="1"/>
          </p:cNvSpPr>
          <p:nvPr>
            <p:ph type="title"/>
          </p:nvPr>
        </p:nvSpPr>
        <p:spPr/>
        <p:txBody>
          <a:bodyPr/>
          <a:lstStyle/>
          <a:p>
            <a:r>
              <a:rPr lang="en-US" dirty="0"/>
              <a:t>Where to go from here:</a:t>
            </a:r>
            <a:br>
              <a:rPr lang="en-US" dirty="0"/>
            </a:br>
            <a:r>
              <a:rPr lang="en-US" dirty="0"/>
              <a:t>investigating phoneme classification</a:t>
            </a:r>
          </a:p>
        </p:txBody>
      </p:sp>
    </p:spTree>
    <p:extLst>
      <p:ext uri="{BB962C8B-B14F-4D97-AF65-F5344CB8AC3E}">
        <p14:creationId xmlns:p14="http://schemas.microsoft.com/office/powerpoint/2010/main" val="413004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4495FC-F3FA-BEC4-616C-C7817A13C11E}"/>
              </a:ext>
            </a:extLst>
          </p:cNvPr>
          <p:cNvSpPr>
            <a:spLocks noGrp="1"/>
          </p:cNvSpPr>
          <p:nvPr>
            <p:ph type="body" idx="1"/>
          </p:nvPr>
        </p:nvSpPr>
        <p:spPr>
          <a:xfrm>
            <a:off x="1955782" y="179388"/>
            <a:ext cx="8280433" cy="878468"/>
          </a:xfrm>
        </p:spPr>
        <p:txBody>
          <a:bodyPr>
            <a:noAutofit/>
          </a:bodyPr>
          <a:lstStyle/>
          <a:p>
            <a:r>
              <a:rPr lang="en-US" sz="2400" dirty="0"/>
              <a:t>Phoneme Classification on Reverberant Features = 28.1%</a:t>
            </a:r>
          </a:p>
        </p:txBody>
      </p:sp>
      <p:pic>
        <p:nvPicPr>
          <p:cNvPr id="7" name="Picture 6">
            <a:extLst>
              <a:ext uri="{FF2B5EF4-FFF2-40B4-BE49-F238E27FC236}">
                <a16:creationId xmlns:a16="http://schemas.microsoft.com/office/drawing/2014/main" id="{A08B14D9-E777-164B-9D4D-3B8DA9C1D57F}"/>
              </a:ext>
            </a:extLst>
          </p:cNvPr>
          <p:cNvPicPr>
            <a:picLocks noChangeAspect="1"/>
          </p:cNvPicPr>
          <p:nvPr/>
        </p:nvPicPr>
        <p:blipFill>
          <a:blip r:embed="rId2"/>
          <a:stretch>
            <a:fillRect/>
          </a:stretch>
        </p:blipFill>
        <p:spPr>
          <a:xfrm>
            <a:off x="2861071" y="1076091"/>
            <a:ext cx="6469857" cy="5602521"/>
          </a:xfrm>
          <a:prstGeom prst="rect">
            <a:avLst/>
          </a:prstGeom>
        </p:spPr>
      </p:pic>
    </p:spTree>
    <p:extLst>
      <p:ext uri="{BB962C8B-B14F-4D97-AF65-F5344CB8AC3E}">
        <p14:creationId xmlns:p14="http://schemas.microsoft.com/office/powerpoint/2010/main" val="135396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4495FC-F3FA-BEC4-616C-C7817A13C11E}"/>
              </a:ext>
            </a:extLst>
          </p:cNvPr>
          <p:cNvSpPr>
            <a:spLocks noGrp="1"/>
          </p:cNvSpPr>
          <p:nvPr>
            <p:ph type="body" idx="1"/>
          </p:nvPr>
        </p:nvSpPr>
        <p:spPr>
          <a:xfrm>
            <a:off x="1955782" y="179388"/>
            <a:ext cx="8280433" cy="878468"/>
          </a:xfrm>
        </p:spPr>
        <p:txBody>
          <a:bodyPr>
            <a:noAutofit/>
          </a:bodyPr>
          <a:lstStyle/>
          <a:p>
            <a:r>
              <a:rPr lang="en-US" sz="2400" dirty="0"/>
              <a:t>Phoneme Classification on Masked Features = 8.8%</a:t>
            </a:r>
          </a:p>
        </p:txBody>
      </p:sp>
      <p:pic>
        <p:nvPicPr>
          <p:cNvPr id="9" name="Picture 8" descr="A picture containing screenshot, colorfulness, text, pattern&#10;&#10;Description automatically generated">
            <a:extLst>
              <a:ext uri="{FF2B5EF4-FFF2-40B4-BE49-F238E27FC236}">
                <a16:creationId xmlns:a16="http://schemas.microsoft.com/office/drawing/2014/main" id="{0AFFE750-4C5E-B6A9-A4D9-B1042DDB8291}"/>
              </a:ext>
            </a:extLst>
          </p:cNvPr>
          <p:cNvPicPr>
            <a:picLocks noChangeAspect="1"/>
          </p:cNvPicPr>
          <p:nvPr/>
        </p:nvPicPr>
        <p:blipFill>
          <a:blip r:embed="rId2"/>
          <a:stretch>
            <a:fillRect/>
          </a:stretch>
        </p:blipFill>
        <p:spPr>
          <a:xfrm>
            <a:off x="3328988" y="1128210"/>
            <a:ext cx="6324600" cy="5550402"/>
          </a:xfrm>
          <a:prstGeom prst="rect">
            <a:avLst/>
          </a:prstGeom>
        </p:spPr>
      </p:pic>
    </p:spTree>
    <p:extLst>
      <p:ext uri="{BB962C8B-B14F-4D97-AF65-F5344CB8AC3E}">
        <p14:creationId xmlns:p14="http://schemas.microsoft.com/office/powerpoint/2010/main" val="198551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1537</TotalTime>
  <Words>1766</Words>
  <Application>Microsoft Macintosh PowerPoint</Application>
  <PresentationFormat>Widescreen</PresentationFormat>
  <Paragraphs>150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Menlo</vt:lpstr>
      <vt:lpstr>MS Shell Dlg 2</vt:lpstr>
      <vt:lpstr>Wingdings</vt:lpstr>
      <vt:lpstr>Wingdings 3</vt:lpstr>
      <vt:lpstr>Madison</vt:lpstr>
      <vt:lpstr>Masked Feature Phoneme Model CI 6/12/23</vt:lpstr>
      <vt:lpstr>Review of Last Weeks Work</vt:lpstr>
      <vt:lpstr>PowerPoint Presentation</vt:lpstr>
      <vt:lpstr>PowerPoint Presentation</vt:lpstr>
      <vt:lpstr>Viable Model with Highest Intelligibility Scores: Phoneme Model using Predicted Phonemes and Masked Features </vt:lpstr>
      <vt:lpstr>Clarifying Phoneme Classification in Results</vt:lpstr>
      <vt:lpstr>Where to go from here: investigating phoneme classification</vt:lpstr>
      <vt:lpstr>PowerPoint Presentation</vt:lpstr>
      <vt:lpstr>PowerPoint Presentation</vt:lpstr>
      <vt:lpstr>Why so Much Worse?</vt:lpstr>
      <vt:lpstr>PowerPoint Presentation</vt:lpstr>
      <vt:lpstr>Results</vt:lpstr>
      <vt:lpstr>PowerPoint Presentation</vt:lpstr>
      <vt:lpstr>Summary of Results</vt:lpstr>
      <vt:lpstr>Work in Progress and Next Steps</vt:lpstr>
      <vt:lpstr>Work with Zach and Simulink Vocoder</vt:lpstr>
      <vt:lpstr>Idea to reduce phoneme classification</vt:lpstr>
      <vt:lpstr>Masked Feature Phoneme Model CI 5/24/23</vt:lpstr>
      <vt:lpstr>Changes to the Code</vt:lpstr>
      <vt:lpstr>Changes to the Code Continued</vt:lpstr>
      <vt:lpstr>Results</vt:lpstr>
      <vt:lpstr>Experiment 1: Small Testing Batch CUNY Female with Lecture Reverberance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PowerPoint Presentation</vt:lpstr>
      <vt:lpstr>PowerPoint Presentation</vt:lpstr>
      <vt:lpstr>Further Exploration</vt:lpstr>
      <vt:lpstr>Masked Feature Phoneme Model CI 6/5/23</vt:lpstr>
      <vt:lpstr>Results</vt:lpstr>
      <vt:lpstr>Evaluate on Larger Testing Set: </vt:lpstr>
      <vt:lpstr>PowerPoint Presentation</vt:lpstr>
      <vt:lpstr>PowerPoint Presentation</vt:lpstr>
      <vt:lpstr>PowerPoint Presentation</vt:lpstr>
      <vt:lpstr>PowerPoint Presentation</vt:lpstr>
      <vt:lpstr>Evaluate Phoneme Classification</vt:lpstr>
      <vt:lpstr>Reverberant Features: Accuracy = 28.992%</vt:lpstr>
      <vt:lpstr>Masked Features: Accuracy = __%</vt:lpstr>
      <vt:lpstr>Other Progress</vt:lpstr>
      <vt:lpstr>Further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Feature Phoneme Model CI 5/24/23</dc:title>
  <dc:creator>Owen MacKenzie</dc:creator>
  <cp:lastModifiedBy>Owen MacKenzie</cp:lastModifiedBy>
  <cp:revision>3</cp:revision>
  <dcterms:created xsi:type="dcterms:W3CDTF">2023-05-23T20:13:21Z</dcterms:created>
  <dcterms:modified xsi:type="dcterms:W3CDTF">2023-06-12T17:18:55Z</dcterms:modified>
</cp:coreProperties>
</file>