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79" r:id="rId4"/>
    <p:sldId id="282" r:id="rId5"/>
    <p:sldId id="283" r:id="rId6"/>
    <p:sldId id="284" r:id="rId7"/>
    <p:sldId id="285" r:id="rId8"/>
    <p:sldId id="287" r:id="rId9"/>
    <p:sldId id="286" r:id="rId10"/>
    <p:sldId id="288" r:id="rId11"/>
    <p:sldId id="258" r:id="rId12"/>
    <p:sldId id="289" r:id="rId13"/>
    <p:sldId id="290" r:id="rId14"/>
    <p:sldId id="291" r:id="rId15"/>
    <p:sldId id="292" r:id="rId16"/>
    <p:sldId id="293" r:id="rId17"/>
    <p:sldId id="299" r:id="rId18"/>
    <p:sldId id="294" r:id="rId19"/>
    <p:sldId id="295" r:id="rId20"/>
    <p:sldId id="296" r:id="rId21"/>
    <p:sldId id="297" r:id="rId22"/>
    <p:sldId id="298" r:id="rId23"/>
    <p:sldId id="280" r:id="rId24"/>
    <p:sldId id="28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772F0AD-7BA6-46D4-861D-7A7F810E5071}">
          <p14:sldIdLst>
            <p14:sldId id="256"/>
            <p14:sldId id="257"/>
            <p14:sldId id="279"/>
            <p14:sldId id="282"/>
            <p14:sldId id="283"/>
            <p14:sldId id="284"/>
            <p14:sldId id="285"/>
            <p14:sldId id="287"/>
            <p14:sldId id="286"/>
            <p14:sldId id="288"/>
          </p14:sldIdLst>
        </p14:section>
        <p14:section name="Untitled Section" id="{D0190565-4287-4F07-8023-609B974D6E93}">
          <p14:sldIdLst>
            <p14:sldId id="258"/>
            <p14:sldId id="289"/>
            <p14:sldId id="290"/>
            <p14:sldId id="291"/>
            <p14:sldId id="292"/>
            <p14:sldId id="293"/>
            <p14:sldId id="299"/>
            <p14:sldId id="294"/>
            <p14:sldId id="295"/>
            <p14:sldId id="296"/>
            <p14:sldId id="297"/>
            <p14:sldId id="29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178E9-79CB-4810-A07E-B11FC6B781D4}" v="1433" dt="2022-04-20T10:43:28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Condon" userId="dc237c83fe63c3c6" providerId="LiveId" clId="{2EC178E9-79CB-4810-A07E-B11FC6B781D4}"/>
    <pc:docChg chg="undo redo custSel addSld delSld modSld sldOrd addSection modSection">
      <pc:chgData name="Zachary Condon" userId="dc237c83fe63c3c6" providerId="LiveId" clId="{2EC178E9-79CB-4810-A07E-B11FC6B781D4}" dt="2022-04-20T10:45:10.598" v="2900" actId="20577"/>
      <pc:docMkLst>
        <pc:docMk/>
      </pc:docMkLst>
      <pc:sldChg chg="modSp mod">
        <pc:chgData name="Zachary Condon" userId="dc237c83fe63c3c6" providerId="LiveId" clId="{2EC178E9-79CB-4810-A07E-B11FC6B781D4}" dt="2022-04-13T15:56:15.285" v="459" actId="404"/>
        <pc:sldMkLst>
          <pc:docMk/>
          <pc:sldMk cId="0" sldId="256"/>
        </pc:sldMkLst>
        <pc:spChg chg="mod">
          <ac:chgData name="Zachary Condon" userId="dc237c83fe63c3c6" providerId="LiveId" clId="{2EC178E9-79CB-4810-A07E-B11FC6B781D4}" dt="2022-04-13T15:56:15.285" v="459" actId="404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Zachary Condon" userId="dc237c83fe63c3c6" providerId="LiveId" clId="{2EC178E9-79CB-4810-A07E-B11FC6B781D4}" dt="2022-04-15T18:18:38.380" v="2769" actId="20577"/>
        <pc:sldMkLst>
          <pc:docMk/>
          <pc:sldMk cId="0" sldId="257"/>
        </pc:sldMkLst>
        <pc:spChg chg="mod">
          <ac:chgData name="Zachary Condon" userId="dc237c83fe63c3c6" providerId="LiveId" clId="{2EC178E9-79CB-4810-A07E-B11FC6B781D4}" dt="2022-04-15T18:18:38.380" v="2769" actId="20577"/>
          <ac:spMkLst>
            <pc:docMk/>
            <pc:sldMk cId="0" sldId="257"/>
            <ac:spMk id="62" creationId="{00000000-0000-0000-0000-000000000000}"/>
          </ac:spMkLst>
        </pc:spChg>
      </pc:sldChg>
      <pc:sldChg chg="addSp delSp modSp mod delAnim">
        <pc:chgData name="Zachary Condon" userId="dc237c83fe63c3c6" providerId="LiveId" clId="{2EC178E9-79CB-4810-A07E-B11FC6B781D4}" dt="2022-04-15T18:04:26.509" v="2572" actId="20577"/>
        <pc:sldMkLst>
          <pc:docMk/>
          <pc:sldMk cId="0" sldId="258"/>
        </pc:sldMkLst>
        <pc:spChg chg="del">
          <ac:chgData name="Zachary Condon" userId="dc237c83fe63c3c6" providerId="LiveId" clId="{2EC178E9-79CB-4810-A07E-B11FC6B781D4}" dt="2022-04-15T17:37:08.287" v="2270" actId="478"/>
          <ac:spMkLst>
            <pc:docMk/>
            <pc:sldMk cId="0" sldId="258"/>
            <ac:spMk id="3" creationId="{E2C79FED-DE22-4F64-92A8-1C12A1FF1843}"/>
          </ac:spMkLst>
        </pc:spChg>
        <pc:spChg chg="add del mod">
          <ac:chgData name="Zachary Condon" userId="dc237c83fe63c3c6" providerId="LiveId" clId="{2EC178E9-79CB-4810-A07E-B11FC6B781D4}" dt="2022-04-15T17:37:10.327" v="2271" actId="478"/>
          <ac:spMkLst>
            <pc:docMk/>
            <pc:sldMk cId="0" sldId="258"/>
            <ac:spMk id="4" creationId="{CC971158-34C4-4FDE-AB2E-8FBE1E2F245A}"/>
          </ac:spMkLst>
        </pc:spChg>
        <pc:spChg chg="mod">
          <ac:chgData name="Zachary Condon" userId="dc237c83fe63c3c6" providerId="LiveId" clId="{2EC178E9-79CB-4810-A07E-B11FC6B781D4}" dt="2022-04-15T18:04:26.509" v="2572" actId="20577"/>
          <ac:spMkLst>
            <pc:docMk/>
            <pc:sldMk cId="0" sldId="258"/>
            <ac:spMk id="68" creationId="{00000000-0000-0000-0000-000000000000}"/>
          </ac:spMkLst>
        </pc:spChg>
        <pc:graphicFrameChg chg="add mod modGraphic">
          <ac:chgData name="Zachary Condon" userId="dc237c83fe63c3c6" providerId="LiveId" clId="{2EC178E9-79CB-4810-A07E-B11FC6B781D4}" dt="2022-04-15T17:48:49.187" v="2495" actId="20577"/>
          <ac:graphicFrameMkLst>
            <pc:docMk/>
            <pc:sldMk cId="0" sldId="258"/>
            <ac:graphicFrameMk id="5" creationId="{B21A336C-E2A4-4671-99AE-587EE90EA2B9}"/>
          </ac:graphicFrameMkLst>
        </pc:graphicFrameChg>
        <pc:graphicFrameChg chg="add mod modGraphic">
          <ac:chgData name="Zachary Condon" userId="dc237c83fe63c3c6" providerId="LiveId" clId="{2EC178E9-79CB-4810-A07E-B11FC6B781D4}" dt="2022-04-15T17:49:06.198" v="2503" actId="20577"/>
          <ac:graphicFrameMkLst>
            <pc:docMk/>
            <pc:sldMk cId="0" sldId="258"/>
            <ac:graphicFrameMk id="8" creationId="{C2A42937-27AC-4D53-A632-78428C662A4B}"/>
          </ac:graphicFrameMkLst>
        </pc:graphicFrameChg>
        <pc:picChg chg="add mod">
          <ac:chgData name="Zachary Condon" userId="dc237c83fe63c3c6" providerId="LiveId" clId="{2EC178E9-79CB-4810-A07E-B11FC6B781D4}" dt="2022-04-15T17:56:16.824" v="2560" actId="14826"/>
          <ac:picMkLst>
            <pc:docMk/>
            <pc:sldMk cId="0" sldId="258"/>
            <ac:picMk id="7" creationId="{85C848FC-89C1-40B5-8DDD-2B88190F672E}"/>
          </ac:picMkLst>
        </pc:picChg>
        <pc:picChg chg="del">
          <ac:chgData name="Zachary Condon" userId="dc237c83fe63c3c6" providerId="LiveId" clId="{2EC178E9-79CB-4810-A07E-B11FC6B781D4}" dt="2022-04-15T17:37:02.745" v="2269" actId="478"/>
          <ac:picMkLst>
            <pc:docMk/>
            <pc:sldMk cId="0" sldId="258"/>
            <ac:picMk id="1026" creationId="{B60D2252-652B-44A8-A24A-1742A305905C}"/>
          </ac:picMkLst>
        </pc:picChg>
      </pc:sldChg>
      <pc:sldChg chg="del">
        <pc:chgData name="Zachary Condon" userId="dc237c83fe63c3c6" providerId="LiveId" clId="{2EC178E9-79CB-4810-A07E-B11FC6B781D4}" dt="2022-04-15T18:18:07.940" v="2731" actId="47"/>
        <pc:sldMkLst>
          <pc:docMk/>
          <pc:sldMk cId="0" sldId="259"/>
        </pc:sldMkLst>
      </pc:sldChg>
      <pc:sldChg chg="del">
        <pc:chgData name="Zachary Condon" userId="dc237c83fe63c3c6" providerId="LiveId" clId="{2EC178E9-79CB-4810-A07E-B11FC6B781D4}" dt="2022-04-15T18:18:09.216" v="2734" actId="47"/>
        <pc:sldMkLst>
          <pc:docMk/>
          <pc:sldMk cId="0" sldId="260"/>
        </pc:sldMkLst>
      </pc:sldChg>
      <pc:sldChg chg="del">
        <pc:chgData name="Zachary Condon" userId="dc237c83fe63c3c6" providerId="LiveId" clId="{2EC178E9-79CB-4810-A07E-B11FC6B781D4}" dt="2022-04-15T18:18:06.971" v="2729" actId="47"/>
        <pc:sldMkLst>
          <pc:docMk/>
          <pc:sldMk cId="711905077" sldId="270"/>
        </pc:sldMkLst>
      </pc:sldChg>
      <pc:sldChg chg="del">
        <pc:chgData name="Zachary Condon" userId="dc237c83fe63c3c6" providerId="LiveId" clId="{2EC178E9-79CB-4810-A07E-B11FC6B781D4}" dt="2022-04-15T18:18:07.645" v="2730" actId="47"/>
        <pc:sldMkLst>
          <pc:docMk/>
          <pc:sldMk cId="329955840" sldId="272"/>
        </pc:sldMkLst>
      </pc:sldChg>
      <pc:sldChg chg="del">
        <pc:chgData name="Zachary Condon" userId="dc237c83fe63c3c6" providerId="LiveId" clId="{2EC178E9-79CB-4810-A07E-B11FC6B781D4}" dt="2022-04-15T18:18:08.428" v="2732" actId="47"/>
        <pc:sldMkLst>
          <pc:docMk/>
          <pc:sldMk cId="738231874" sldId="273"/>
        </pc:sldMkLst>
      </pc:sldChg>
      <pc:sldChg chg="del">
        <pc:chgData name="Zachary Condon" userId="dc237c83fe63c3c6" providerId="LiveId" clId="{2EC178E9-79CB-4810-A07E-B11FC6B781D4}" dt="2022-04-15T18:18:08.762" v="2733" actId="47"/>
        <pc:sldMkLst>
          <pc:docMk/>
          <pc:sldMk cId="459667754" sldId="274"/>
        </pc:sldMkLst>
      </pc:sldChg>
      <pc:sldChg chg="del">
        <pc:chgData name="Zachary Condon" userId="dc237c83fe63c3c6" providerId="LiveId" clId="{2EC178E9-79CB-4810-A07E-B11FC6B781D4}" dt="2022-04-15T18:18:09.736" v="2735" actId="47"/>
        <pc:sldMkLst>
          <pc:docMk/>
          <pc:sldMk cId="3479235391" sldId="275"/>
        </pc:sldMkLst>
      </pc:sldChg>
      <pc:sldChg chg="del">
        <pc:chgData name="Zachary Condon" userId="dc237c83fe63c3c6" providerId="LiveId" clId="{2EC178E9-79CB-4810-A07E-B11FC6B781D4}" dt="2022-04-15T18:18:10.453" v="2736" actId="47"/>
        <pc:sldMkLst>
          <pc:docMk/>
          <pc:sldMk cId="682638275" sldId="276"/>
        </pc:sldMkLst>
      </pc:sldChg>
      <pc:sldChg chg="del">
        <pc:chgData name="Zachary Condon" userId="dc237c83fe63c3c6" providerId="LiveId" clId="{2EC178E9-79CB-4810-A07E-B11FC6B781D4}" dt="2022-04-15T18:18:11.373" v="2737" actId="47"/>
        <pc:sldMkLst>
          <pc:docMk/>
          <pc:sldMk cId="1730353758" sldId="277"/>
        </pc:sldMkLst>
      </pc:sldChg>
      <pc:sldChg chg="del">
        <pc:chgData name="Zachary Condon" userId="dc237c83fe63c3c6" providerId="LiveId" clId="{2EC178E9-79CB-4810-A07E-B11FC6B781D4}" dt="2022-04-15T18:18:12.136" v="2738" actId="47"/>
        <pc:sldMkLst>
          <pc:docMk/>
          <pc:sldMk cId="1086181763" sldId="278"/>
        </pc:sldMkLst>
      </pc:sldChg>
      <pc:sldChg chg="modSp mod modAnim">
        <pc:chgData name="Zachary Condon" userId="dc237c83fe63c3c6" providerId="LiveId" clId="{2EC178E9-79CB-4810-A07E-B11FC6B781D4}" dt="2022-04-19T16:29:04.220" v="2818" actId="20577"/>
        <pc:sldMkLst>
          <pc:docMk/>
          <pc:sldMk cId="915927750" sldId="279"/>
        </pc:sldMkLst>
        <pc:spChg chg="mod">
          <ac:chgData name="Zachary Condon" userId="dc237c83fe63c3c6" providerId="LiveId" clId="{2EC178E9-79CB-4810-A07E-B11FC6B781D4}" dt="2022-04-15T17:04:46.737" v="1406" actId="20577"/>
          <ac:spMkLst>
            <pc:docMk/>
            <pc:sldMk cId="915927750" sldId="279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9T16:29:04.220" v="2818" actId="20577"/>
          <ac:spMkLst>
            <pc:docMk/>
            <pc:sldMk cId="915927750" sldId="279"/>
            <ac:spMk id="62" creationId="{00000000-0000-0000-0000-000000000000}"/>
          </ac:spMkLst>
        </pc:spChg>
      </pc:sldChg>
      <pc:sldChg chg="modSp mod">
        <pc:chgData name="Zachary Condon" userId="dc237c83fe63c3c6" providerId="LiveId" clId="{2EC178E9-79CB-4810-A07E-B11FC6B781D4}" dt="2022-04-15T18:18:55.780" v="2770"/>
        <pc:sldMkLst>
          <pc:docMk/>
          <pc:sldMk cId="1417138032" sldId="280"/>
        </pc:sldMkLst>
        <pc:spChg chg="mod">
          <ac:chgData name="Zachary Condon" userId="dc237c83fe63c3c6" providerId="LiveId" clId="{2EC178E9-79CB-4810-A07E-B11FC6B781D4}" dt="2022-04-15T18:18:55.780" v="2770"/>
          <ac:spMkLst>
            <pc:docMk/>
            <pc:sldMk cId="1417138032" sldId="280"/>
            <ac:spMk id="62" creationId="{00000000-0000-0000-0000-000000000000}"/>
          </ac:spMkLst>
        </pc:spChg>
      </pc:sldChg>
      <pc:sldChg chg="modSp add mod">
        <pc:chgData name="Zachary Condon" userId="dc237c83fe63c3c6" providerId="LiveId" clId="{2EC178E9-79CB-4810-A07E-B11FC6B781D4}" dt="2022-04-15T17:04:39.796" v="1404" actId="20577"/>
        <pc:sldMkLst>
          <pc:docMk/>
          <pc:sldMk cId="295813296" sldId="282"/>
        </pc:sldMkLst>
        <pc:spChg chg="mod">
          <ac:chgData name="Zachary Condon" userId="dc237c83fe63c3c6" providerId="LiveId" clId="{2EC178E9-79CB-4810-A07E-B11FC6B781D4}" dt="2022-04-15T17:04:39.796" v="1404" actId="20577"/>
          <ac:spMkLst>
            <pc:docMk/>
            <pc:sldMk cId="295813296" sldId="282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03:22.022" v="1324" actId="20577"/>
          <ac:spMkLst>
            <pc:docMk/>
            <pc:sldMk cId="295813296" sldId="282"/>
            <ac:spMk id="62" creationId="{00000000-0000-0000-0000-000000000000}"/>
          </ac:spMkLst>
        </pc:spChg>
      </pc:sldChg>
      <pc:sldChg chg="addSp modSp add mod modAnim">
        <pc:chgData name="Zachary Condon" userId="dc237c83fe63c3c6" providerId="LiveId" clId="{2EC178E9-79CB-4810-A07E-B11FC6B781D4}" dt="2022-04-19T11:10:04.620" v="2795" actId="20577"/>
        <pc:sldMkLst>
          <pc:docMk/>
          <pc:sldMk cId="3070637167" sldId="283"/>
        </pc:sldMkLst>
        <pc:spChg chg="mod">
          <ac:chgData name="Zachary Condon" userId="dc237c83fe63c3c6" providerId="LiveId" clId="{2EC178E9-79CB-4810-A07E-B11FC6B781D4}" dt="2022-04-15T17:05:33.220" v="1429" actId="20577"/>
          <ac:spMkLst>
            <pc:docMk/>
            <pc:sldMk cId="3070637167" sldId="283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9T11:10:04.620" v="2795" actId="20577"/>
          <ac:spMkLst>
            <pc:docMk/>
            <pc:sldMk cId="3070637167" sldId="283"/>
            <ac:spMk id="62" creationId="{00000000-0000-0000-0000-000000000000}"/>
          </ac:spMkLst>
        </pc:spChg>
        <pc:cxnChg chg="add mod">
          <ac:chgData name="Zachary Condon" userId="dc237c83fe63c3c6" providerId="LiveId" clId="{2EC178E9-79CB-4810-A07E-B11FC6B781D4}" dt="2022-04-15T12:24:35.488" v="601" actId="1035"/>
          <ac:cxnSpMkLst>
            <pc:docMk/>
            <pc:sldMk cId="3070637167" sldId="283"/>
            <ac:cxnSpMk id="3" creationId="{7482786B-2B6D-4660-AB41-D1DB63C957E1}"/>
          </ac:cxnSpMkLst>
        </pc:cxnChg>
      </pc:sldChg>
      <pc:sldChg chg="addSp delSp modSp add mod delAnim modAnim">
        <pc:chgData name="Zachary Condon" userId="dc237c83fe63c3c6" providerId="LiveId" clId="{2EC178E9-79CB-4810-A07E-B11FC6B781D4}" dt="2022-04-15T17:05:23.918" v="1427" actId="20577"/>
        <pc:sldMkLst>
          <pc:docMk/>
          <pc:sldMk cId="2769016175" sldId="284"/>
        </pc:sldMkLst>
        <pc:spChg chg="mod">
          <ac:chgData name="Zachary Condon" userId="dc237c83fe63c3c6" providerId="LiveId" clId="{2EC178E9-79CB-4810-A07E-B11FC6B781D4}" dt="2022-04-15T17:05:23.918" v="1427" actId="20577"/>
          <ac:spMkLst>
            <pc:docMk/>
            <pc:sldMk cId="2769016175" sldId="284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03:34.291" v="1332" actId="20577"/>
          <ac:spMkLst>
            <pc:docMk/>
            <pc:sldMk cId="2769016175" sldId="284"/>
            <ac:spMk id="62" creationId="{00000000-0000-0000-0000-000000000000}"/>
          </ac:spMkLst>
        </pc:spChg>
        <pc:picChg chg="add mod">
          <ac:chgData name="Zachary Condon" userId="dc237c83fe63c3c6" providerId="LiveId" clId="{2EC178E9-79CB-4810-A07E-B11FC6B781D4}" dt="2022-04-15T16:52:55.563" v="975" actId="14100"/>
          <ac:picMkLst>
            <pc:docMk/>
            <pc:sldMk cId="2769016175" sldId="284"/>
            <ac:picMk id="4" creationId="{39AA091F-CE0B-41AB-859E-667459511885}"/>
          </ac:picMkLst>
        </pc:picChg>
        <pc:cxnChg chg="del">
          <ac:chgData name="Zachary Condon" userId="dc237c83fe63c3c6" providerId="LiveId" clId="{2EC178E9-79CB-4810-A07E-B11FC6B781D4}" dt="2022-04-15T12:16:22.005" v="559" actId="478"/>
          <ac:cxnSpMkLst>
            <pc:docMk/>
            <pc:sldMk cId="2769016175" sldId="284"/>
            <ac:cxnSpMk id="3" creationId="{7482786B-2B6D-4660-AB41-D1DB63C957E1}"/>
          </ac:cxnSpMkLst>
        </pc:cxnChg>
      </pc:sldChg>
      <pc:sldChg chg="addSp delSp modSp add mod ord">
        <pc:chgData name="Zachary Condon" userId="dc237c83fe63c3c6" providerId="LiveId" clId="{2EC178E9-79CB-4810-A07E-B11FC6B781D4}" dt="2022-04-15T17:10:44.354" v="1591" actId="1076"/>
        <pc:sldMkLst>
          <pc:docMk/>
          <pc:sldMk cId="3869550218" sldId="285"/>
        </pc:sldMkLst>
        <pc:spChg chg="add mod">
          <ac:chgData name="Zachary Condon" userId="dc237c83fe63c3c6" providerId="LiveId" clId="{2EC178E9-79CB-4810-A07E-B11FC6B781D4}" dt="2022-04-15T17:07:33.438" v="1477" actId="1035"/>
          <ac:spMkLst>
            <pc:docMk/>
            <pc:sldMk cId="3869550218" sldId="285"/>
            <ac:spMk id="21" creationId="{5BEF0908-2BB3-43C2-AC87-92D3AD26BB2E}"/>
          </ac:spMkLst>
        </pc:spChg>
        <pc:spChg chg="add mod">
          <ac:chgData name="Zachary Condon" userId="dc237c83fe63c3c6" providerId="LiveId" clId="{2EC178E9-79CB-4810-A07E-B11FC6B781D4}" dt="2022-04-15T17:07:33.438" v="1477" actId="1035"/>
          <ac:spMkLst>
            <pc:docMk/>
            <pc:sldMk cId="3869550218" sldId="285"/>
            <ac:spMk id="22" creationId="{529BFC46-A50A-46FE-B837-4A4025EB389D}"/>
          </ac:spMkLst>
        </pc:spChg>
        <pc:spChg chg="add mod">
          <ac:chgData name="Zachary Condon" userId="dc237c83fe63c3c6" providerId="LiveId" clId="{2EC178E9-79CB-4810-A07E-B11FC6B781D4}" dt="2022-04-15T17:09:46.623" v="1569" actId="20577"/>
          <ac:spMkLst>
            <pc:docMk/>
            <pc:sldMk cId="3869550218" sldId="285"/>
            <ac:spMk id="23" creationId="{37FF7AB7-4D49-41CB-AA5E-39674B534EFB}"/>
          </ac:spMkLst>
        </pc:spChg>
        <pc:spChg chg="mod">
          <ac:chgData name="Zachary Condon" userId="dc237c83fe63c3c6" providerId="LiveId" clId="{2EC178E9-79CB-4810-A07E-B11FC6B781D4}" dt="2022-04-15T17:10:44.354" v="1591" actId="1076"/>
          <ac:spMkLst>
            <pc:docMk/>
            <pc:sldMk cId="3869550218" sldId="285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07:33.438" v="1477" actId="1035"/>
          <ac:spMkLst>
            <pc:docMk/>
            <pc:sldMk cId="3869550218" sldId="285"/>
            <ac:spMk id="62" creationId="{00000000-0000-0000-0000-000000000000}"/>
          </ac:spMkLst>
        </pc:spChg>
        <pc:grpChg chg="mod">
          <ac:chgData name="Zachary Condon" userId="dc237c83fe63c3c6" providerId="LiveId" clId="{2EC178E9-79CB-4810-A07E-B11FC6B781D4}" dt="2022-04-15T12:27:20.173" v="675"/>
          <ac:grpSpMkLst>
            <pc:docMk/>
            <pc:sldMk cId="3869550218" sldId="285"/>
            <ac:grpSpMk id="11" creationId="{EC527EB5-420C-4163-831B-B98F6AB71822}"/>
          </ac:grpSpMkLst>
        </pc:grpChg>
        <pc:grpChg chg="mod">
          <ac:chgData name="Zachary Condon" userId="dc237c83fe63c3c6" providerId="LiveId" clId="{2EC178E9-79CB-4810-A07E-B11FC6B781D4}" dt="2022-04-15T17:07:33.438" v="1477" actId="1035"/>
          <ac:grpSpMkLst>
            <pc:docMk/>
            <pc:sldMk cId="3869550218" sldId="285"/>
            <ac:grpSpMk id="25" creationId="{572D16A9-5793-4C2C-BB4E-0A11188CF46B}"/>
          </ac:grpSpMkLst>
        </pc:grpChg>
        <pc:grpChg chg="add mod">
          <ac:chgData name="Zachary Condon" userId="dc237c83fe63c3c6" providerId="LiveId" clId="{2EC178E9-79CB-4810-A07E-B11FC6B781D4}" dt="2022-04-15T17:07:33.438" v="1477" actId="1035"/>
          <ac:grpSpMkLst>
            <pc:docMk/>
            <pc:sldMk cId="3869550218" sldId="285"/>
            <ac:grpSpMk id="29" creationId="{4F600CC0-3CC9-421C-974A-D243FB130541}"/>
          </ac:grpSpMkLst>
        </pc:grpChg>
        <pc:picChg chg="add del">
          <ac:chgData name="Zachary Condon" userId="dc237c83fe63c3c6" providerId="LiveId" clId="{2EC178E9-79CB-4810-A07E-B11FC6B781D4}" dt="2022-04-15T12:27:23.992" v="684" actId="478"/>
          <ac:picMkLst>
            <pc:docMk/>
            <pc:sldMk cId="3869550218" sldId="285"/>
            <ac:picMk id="4" creationId="{39AA091F-CE0B-41AB-859E-667459511885}"/>
          </ac:picMkLst>
        </pc:picChg>
        <pc:inkChg chg="add del">
          <ac:chgData name="Zachary Condon" userId="dc237c83fe63c3c6" providerId="LiveId" clId="{2EC178E9-79CB-4810-A07E-B11FC6B781D4}" dt="2022-04-15T12:27:21.948" v="682" actId="9405"/>
          <ac:inkMkLst>
            <pc:docMk/>
            <pc:sldMk cId="3869550218" sldId="285"/>
            <ac:inkMk id="2" creationId="{7DD257B3-40E6-4BBF-AEE5-95CFB7B893E6}"/>
          </ac:inkMkLst>
        </pc:inkChg>
        <pc:inkChg chg="add del mod">
          <ac:chgData name="Zachary Condon" userId="dc237c83fe63c3c6" providerId="LiveId" clId="{2EC178E9-79CB-4810-A07E-B11FC6B781D4}" dt="2022-04-15T12:27:21.665" v="681" actId="9405"/>
          <ac:inkMkLst>
            <pc:docMk/>
            <pc:sldMk cId="3869550218" sldId="285"/>
            <ac:inkMk id="3" creationId="{E7C09963-6580-4DF3-A298-A24263D97D3E}"/>
          </ac:inkMkLst>
        </pc:inkChg>
        <pc:inkChg chg="add del mod">
          <ac:chgData name="Zachary Condon" userId="dc237c83fe63c3c6" providerId="LiveId" clId="{2EC178E9-79CB-4810-A07E-B11FC6B781D4}" dt="2022-04-15T12:27:21.435" v="680" actId="9405"/>
          <ac:inkMkLst>
            <pc:docMk/>
            <pc:sldMk cId="3869550218" sldId="285"/>
            <ac:inkMk id="5" creationId="{CFA66F21-109D-4EBC-B921-BB04BD0F12CD}"/>
          </ac:inkMkLst>
        </pc:inkChg>
        <pc:inkChg chg="add del mod">
          <ac:chgData name="Zachary Condon" userId="dc237c83fe63c3c6" providerId="LiveId" clId="{2EC178E9-79CB-4810-A07E-B11FC6B781D4}" dt="2022-04-15T12:27:21.196" v="679" actId="9405"/>
          <ac:inkMkLst>
            <pc:docMk/>
            <pc:sldMk cId="3869550218" sldId="285"/>
            <ac:inkMk id="6" creationId="{27E0E8A5-6C4E-47C7-AE87-3A46679449F6}"/>
          </ac:inkMkLst>
        </pc:inkChg>
        <pc:inkChg chg="add del">
          <ac:chgData name="Zachary Condon" userId="dc237c83fe63c3c6" providerId="LiveId" clId="{2EC178E9-79CB-4810-A07E-B11FC6B781D4}" dt="2022-04-15T12:27:20.989" v="678" actId="9405"/>
          <ac:inkMkLst>
            <pc:docMk/>
            <pc:sldMk cId="3869550218" sldId="285"/>
            <ac:inkMk id="7" creationId="{98AE251D-0376-443B-87B0-A0EB68EE0812}"/>
          </ac:inkMkLst>
        </pc:inkChg>
        <pc:inkChg chg="add del">
          <ac:chgData name="Zachary Condon" userId="dc237c83fe63c3c6" providerId="LiveId" clId="{2EC178E9-79CB-4810-A07E-B11FC6B781D4}" dt="2022-04-15T12:27:20.716" v="677" actId="9405"/>
          <ac:inkMkLst>
            <pc:docMk/>
            <pc:sldMk cId="3869550218" sldId="285"/>
            <ac:inkMk id="8" creationId="{CC858678-3C15-4C2C-A159-B141BCA3C6B6}"/>
          </ac:inkMkLst>
        </pc:inkChg>
        <pc:inkChg chg="add del">
          <ac:chgData name="Zachary Condon" userId="dc237c83fe63c3c6" providerId="LiveId" clId="{2EC178E9-79CB-4810-A07E-B11FC6B781D4}" dt="2022-04-15T12:27:20.449" v="676" actId="9405"/>
          <ac:inkMkLst>
            <pc:docMk/>
            <pc:sldMk cId="3869550218" sldId="285"/>
            <ac:inkMk id="9" creationId="{A43660BD-CF5E-46B8-9AFD-64A15E30FB93}"/>
          </ac:inkMkLst>
        </pc:inkChg>
        <pc:inkChg chg="add del mod">
          <ac:chgData name="Zachary Condon" userId="dc237c83fe63c3c6" providerId="LiveId" clId="{2EC178E9-79CB-4810-A07E-B11FC6B781D4}" dt="2022-04-15T12:27:20.173" v="675"/>
          <ac:inkMkLst>
            <pc:docMk/>
            <pc:sldMk cId="3869550218" sldId="285"/>
            <ac:inkMk id="10" creationId="{A092ED1B-649F-4EC7-97D6-AF79E021CD50}"/>
          </ac:inkMkLst>
        </pc:inkChg>
        <pc:inkChg chg="add mod">
          <ac:chgData name="Zachary Condon" userId="dc237c83fe63c3c6" providerId="LiveId" clId="{2EC178E9-79CB-4810-A07E-B11FC6B781D4}" dt="2022-04-15T17:07:33.438" v="1477" actId="1035"/>
          <ac:inkMkLst>
            <pc:docMk/>
            <pc:sldMk cId="3869550218" sldId="285"/>
            <ac:inkMk id="12" creationId="{A3DB932A-546A-4567-8712-85108AC2F514}"/>
          </ac:inkMkLst>
        </pc:inkChg>
        <pc:inkChg chg="add del">
          <ac:chgData name="Zachary Condon" userId="dc237c83fe63c3c6" providerId="LiveId" clId="{2EC178E9-79CB-4810-A07E-B11FC6B781D4}" dt="2022-04-15T12:27:56.184" v="687" actId="9405"/>
          <ac:inkMkLst>
            <pc:docMk/>
            <pc:sldMk cId="3869550218" sldId="285"/>
            <ac:inkMk id="13" creationId="{92BDD82D-3823-4CE6-9C2B-07E1972A1E9F}"/>
          </ac:inkMkLst>
        </pc:inkChg>
        <pc:inkChg chg="add del">
          <ac:chgData name="Zachary Condon" userId="dc237c83fe63c3c6" providerId="LiveId" clId="{2EC178E9-79CB-4810-A07E-B11FC6B781D4}" dt="2022-04-15T12:27:59.212" v="689" actId="9405"/>
          <ac:inkMkLst>
            <pc:docMk/>
            <pc:sldMk cId="3869550218" sldId="285"/>
            <ac:inkMk id="14" creationId="{7B506DB4-836E-47E7-8788-A34E1368A930}"/>
          </ac:inkMkLst>
        </pc:inkChg>
        <pc:inkChg chg="add del mod">
          <ac:chgData name="Zachary Condon" userId="dc237c83fe63c3c6" providerId="LiveId" clId="{2EC178E9-79CB-4810-A07E-B11FC6B781D4}" dt="2022-04-15T12:33:35.533" v="866" actId="478"/>
          <ac:inkMkLst>
            <pc:docMk/>
            <pc:sldMk cId="3869550218" sldId="285"/>
            <ac:inkMk id="15" creationId="{B688A5DF-245F-4403-879C-8BD5102D52F8}"/>
          </ac:inkMkLst>
        </pc:inkChg>
        <pc:inkChg chg="add mod">
          <ac:chgData name="Zachary Condon" userId="dc237c83fe63c3c6" providerId="LiveId" clId="{2EC178E9-79CB-4810-A07E-B11FC6B781D4}" dt="2022-04-15T12:33:07.508" v="854" actId="1076"/>
          <ac:inkMkLst>
            <pc:docMk/>
            <pc:sldMk cId="3869550218" sldId="285"/>
            <ac:inkMk id="16" creationId="{ECBE862D-FAD5-4C8A-8F1C-15DD6DDED4C8}"/>
          </ac:inkMkLst>
        </pc:inkChg>
        <pc:inkChg chg="add mod">
          <ac:chgData name="Zachary Condon" userId="dc237c83fe63c3c6" providerId="LiveId" clId="{2EC178E9-79CB-4810-A07E-B11FC6B781D4}" dt="2022-04-15T12:32:52.274" v="850" actId="1076"/>
          <ac:inkMkLst>
            <pc:docMk/>
            <pc:sldMk cId="3869550218" sldId="285"/>
            <ac:inkMk id="17" creationId="{CFA6850F-234B-46FA-838A-DC889B455352}"/>
          </ac:inkMkLst>
        </pc:inkChg>
        <pc:inkChg chg="add mod">
          <ac:chgData name="Zachary Condon" userId="dc237c83fe63c3c6" providerId="LiveId" clId="{2EC178E9-79CB-4810-A07E-B11FC6B781D4}" dt="2022-04-15T17:07:33.438" v="1477" actId="1035"/>
          <ac:inkMkLst>
            <pc:docMk/>
            <pc:sldMk cId="3869550218" sldId="285"/>
            <ac:inkMk id="18" creationId="{D67032AA-5791-41EC-890D-7BA0D85CCE35}"/>
          </ac:inkMkLst>
        </pc:inkChg>
        <pc:inkChg chg="add mod">
          <ac:chgData name="Zachary Condon" userId="dc237c83fe63c3c6" providerId="LiveId" clId="{2EC178E9-79CB-4810-A07E-B11FC6B781D4}" dt="2022-04-15T17:07:33.438" v="1477" actId="1035"/>
          <ac:inkMkLst>
            <pc:docMk/>
            <pc:sldMk cId="3869550218" sldId="285"/>
            <ac:inkMk id="19" creationId="{9BF3443F-9541-4C84-96A6-5A63C1CA4AC4}"/>
          </ac:inkMkLst>
        </pc:inkChg>
        <pc:inkChg chg="add mod">
          <ac:chgData name="Zachary Condon" userId="dc237c83fe63c3c6" providerId="LiveId" clId="{2EC178E9-79CB-4810-A07E-B11FC6B781D4}" dt="2022-04-15T17:07:33.438" v="1477" actId="1035"/>
          <ac:inkMkLst>
            <pc:docMk/>
            <pc:sldMk cId="3869550218" sldId="285"/>
            <ac:inkMk id="20" creationId="{5F951651-82D3-43C8-9B5B-5D621399E214}"/>
          </ac:inkMkLst>
        </pc:inkChg>
        <pc:inkChg chg="add mod">
          <ac:chgData name="Zachary Condon" userId="dc237c83fe63c3c6" providerId="LiveId" clId="{2EC178E9-79CB-4810-A07E-B11FC6B781D4}" dt="2022-04-15T12:33:03.300" v="853" actId="1076"/>
          <ac:inkMkLst>
            <pc:docMk/>
            <pc:sldMk cId="3869550218" sldId="285"/>
            <ac:inkMk id="24" creationId="{8B48BC85-BF11-4356-9393-B82EB775DD69}"/>
          </ac:inkMkLst>
        </pc:inkChg>
        <pc:inkChg chg="add del">
          <ac:chgData name="Zachary Condon" userId="dc237c83fe63c3c6" providerId="LiveId" clId="{2EC178E9-79CB-4810-A07E-B11FC6B781D4}" dt="2022-04-15T12:32:38.529" v="847" actId="9405"/>
          <ac:inkMkLst>
            <pc:docMk/>
            <pc:sldMk cId="3869550218" sldId="285"/>
            <ac:inkMk id="26" creationId="{59635A06-FD9C-4AEA-A05A-FA642DDA7E0E}"/>
          </ac:inkMkLst>
        </pc:inkChg>
        <pc:inkChg chg="mod">
          <ac:chgData name="Zachary Condon" userId="dc237c83fe63c3c6" providerId="LiveId" clId="{2EC178E9-79CB-4810-A07E-B11FC6B781D4}" dt="2022-04-15T12:33:11.748" v="855"/>
          <ac:inkMkLst>
            <pc:docMk/>
            <pc:sldMk cId="3869550218" sldId="285"/>
            <ac:inkMk id="30" creationId="{DE39F343-E986-4D94-A569-4716D9B73CFF}"/>
          </ac:inkMkLst>
        </pc:inkChg>
        <pc:inkChg chg="mod">
          <ac:chgData name="Zachary Condon" userId="dc237c83fe63c3c6" providerId="LiveId" clId="{2EC178E9-79CB-4810-A07E-B11FC6B781D4}" dt="2022-04-15T12:33:11.748" v="855"/>
          <ac:inkMkLst>
            <pc:docMk/>
            <pc:sldMk cId="3869550218" sldId="285"/>
            <ac:inkMk id="31" creationId="{E4B8CC18-886E-45D4-91CE-424A794E738D}"/>
          </ac:inkMkLst>
        </pc:inkChg>
        <pc:inkChg chg="mod">
          <ac:chgData name="Zachary Condon" userId="dc237c83fe63c3c6" providerId="LiveId" clId="{2EC178E9-79CB-4810-A07E-B11FC6B781D4}" dt="2022-04-15T12:33:11.748" v="855"/>
          <ac:inkMkLst>
            <pc:docMk/>
            <pc:sldMk cId="3869550218" sldId="285"/>
            <ac:inkMk id="32" creationId="{C1461F87-08A7-4CC8-A384-364F078643E0}"/>
          </ac:inkMkLst>
        </pc:inkChg>
        <pc:inkChg chg="add del mod">
          <ac:chgData name="Zachary Condon" userId="dc237c83fe63c3c6" providerId="LiveId" clId="{2EC178E9-79CB-4810-A07E-B11FC6B781D4}" dt="2022-04-15T12:33:34.434" v="865" actId="478"/>
          <ac:inkMkLst>
            <pc:docMk/>
            <pc:sldMk cId="3869550218" sldId="285"/>
            <ac:inkMk id="33" creationId="{03C73BB8-B666-48ED-BF6E-17EF1A5A6EC3}"/>
          </ac:inkMkLst>
        </pc:inkChg>
        <pc:inkChg chg="add del mod">
          <ac:chgData name="Zachary Condon" userId="dc237c83fe63c3c6" providerId="LiveId" clId="{2EC178E9-79CB-4810-A07E-B11FC6B781D4}" dt="2022-04-15T12:33:33.314" v="864" actId="478"/>
          <ac:inkMkLst>
            <pc:docMk/>
            <pc:sldMk cId="3869550218" sldId="285"/>
            <ac:inkMk id="34" creationId="{0B4DE7F4-417E-4194-84F2-ACCEAAE57F53}"/>
          </ac:inkMkLst>
        </pc:inkChg>
      </pc:sldChg>
      <pc:sldChg chg="delSp modSp add mod ord">
        <pc:chgData name="Zachary Condon" userId="dc237c83fe63c3c6" providerId="LiveId" clId="{2EC178E9-79CB-4810-A07E-B11FC6B781D4}" dt="2022-04-15T17:14:13.524" v="1660" actId="114"/>
        <pc:sldMkLst>
          <pc:docMk/>
          <pc:sldMk cId="447768730" sldId="286"/>
        </pc:sldMkLst>
        <pc:spChg chg="mod">
          <ac:chgData name="Zachary Condon" userId="dc237c83fe63c3c6" providerId="LiveId" clId="{2EC178E9-79CB-4810-A07E-B11FC6B781D4}" dt="2022-04-15T17:14:13.524" v="1660" actId="114"/>
          <ac:spMkLst>
            <pc:docMk/>
            <pc:sldMk cId="447768730" sldId="286"/>
            <ac:spMk id="62" creationId="{00000000-0000-0000-0000-000000000000}"/>
          </ac:spMkLst>
        </pc:spChg>
        <pc:picChg chg="del">
          <ac:chgData name="Zachary Condon" userId="dc237c83fe63c3c6" providerId="LiveId" clId="{2EC178E9-79CB-4810-A07E-B11FC6B781D4}" dt="2022-04-15T16:31:29.509" v="912" actId="478"/>
          <ac:picMkLst>
            <pc:docMk/>
            <pc:sldMk cId="447768730" sldId="286"/>
            <ac:picMk id="4" creationId="{39AA091F-CE0B-41AB-859E-667459511885}"/>
          </ac:picMkLst>
        </pc:picChg>
      </pc:sldChg>
      <pc:sldChg chg="addSp delSp modSp add mod ord">
        <pc:chgData name="Zachary Condon" userId="dc237c83fe63c3c6" providerId="LiveId" clId="{2EC178E9-79CB-4810-A07E-B11FC6B781D4}" dt="2022-04-15T17:11:04.073" v="1599" actId="20577"/>
        <pc:sldMkLst>
          <pc:docMk/>
          <pc:sldMk cId="1917594641" sldId="287"/>
        </pc:sldMkLst>
        <pc:spChg chg="add mod">
          <ac:chgData name="Zachary Condon" userId="dc237c83fe63c3c6" providerId="LiveId" clId="{2EC178E9-79CB-4810-A07E-B11FC6B781D4}" dt="2022-04-15T17:11:01.547" v="1597" actId="1076"/>
          <ac:spMkLst>
            <pc:docMk/>
            <pc:sldMk cId="1917594641" sldId="287"/>
            <ac:spMk id="16" creationId="{FF4FD77E-B5BD-4D09-B63A-33EA6B78F6A9}"/>
          </ac:spMkLst>
        </pc:spChg>
        <pc:spChg chg="add mod">
          <ac:chgData name="Zachary Condon" userId="dc237c83fe63c3c6" providerId="LiveId" clId="{2EC178E9-79CB-4810-A07E-B11FC6B781D4}" dt="2022-04-15T17:11:01.547" v="1597" actId="1076"/>
          <ac:spMkLst>
            <pc:docMk/>
            <pc:sldMk cId="1917594641" sldId="287"/>
            <ac:spMk id="21" creationId="{5B897187-6513-4491-BC4E-D12418533EE7}"/>
          </ac:spMkLst>
        </pc:spChg>
        <pc:spChg chg="add mod">
          <ac:chgData name="Zachary Condon" userId="dc237c83fe63c3c6" providerId="LiveId" clId="{2EC178E9-79CB-4810-A07E-B11FC6B781D4}" dt="2022-04-15T17:11:01.547" v="1597" actId="1076"/>
          <ac:spMkLst>
            <pc:docMk/>
            <pc:sldMk cId="1917594641" sldId="287"/>
            <ac:spMk id="22" creationId="{B983F6C8-0FFF-4E70-B3C4-7DCEA75390E2}"/>
          </ac:spMkLst>
        </pc:spChg>
        <pc:spChg chg="mod">
          <ac:chgData name="Zachary Condon" userId="dc237c83fe63c3c6" providerId="LiveId" clId="{2EC178E9-79CB-4810-A07E-B11FC6B781D4}" dt="2022-04-15T16:53:33.600" v="997" actId="20577"/>
          <ac:spMkLst>
            <pc:docMk/>
            <pc:sldMk cId="1917594641" sldId="287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11:04.073" v="1599" actId="20577"/>
          <ac:spMkLst>
            <pc:docMk/>
            <pc:sldMk cId="1917594641" sldId="287"/>
            <ac:spMk id="62" creationId="{00000000-0000-0000-0000-000000000000}"/>
          </ac:spMkLst>
        </pc:spChg>
        <pc:grpChg chg="add del mod">
          <ac:chgData name="Zachary Condon" userId="dc237c83fe63c3c6" providerId="LiveId" clId="{2EC178E9-79CB-4810-A07E-B11FC6B781D4}" dt="2022-04-15T17:10:52.926" v="1595"/>
          <ac:grpSpMkLst>
            <pc:docMk/>
            <pc:sldMk cId="1917594641" sldId="287"/>
            <ac:grpSpMk id="8" creationId="{C62AE714-FE63-4CBA-BD96-4396F366C602}"/>
          </ac:grpSpMkLst>
        </pc:grpChg>
        <pc:grpChg chg="add del mod">
          <ac:chgData name="Zachary Condon" userId="dc237c83fe63c3c6" providerId="LiveId" clId="{2EC178E9-79CB-4810-A07E-B11FC6B781D4}" dt="2022-04-15T17:10:52.926" v="1595"/>
          <ac:grpSpMkLst>
            <pc:docMk/>
            <pc:sldMk cId="1917594641" sldId="287"/>
            <ac:grpSpMk id="12" creationId="{C216B35A-B334-4A1B-A8D8-90038909618F}"/>
          </ac:grpSpMkLst>
        </pc:grpChg>
        <pc:grpChg chg="add mod">
          <ac:chgData name="Zachary Condon" userId="dc237c83fe63c3c6" providerId="LiveId" clId="{2EC178E9-79CB-4810-A07E-B11FC6B781D4}" dt="2022-04-15T17:11:01.547" v="1597" actId="1076"/>
          <ac:grpSpMkLst>
            <pc:docMk/>
            <pc:sldMk cId="1917594641" sldId="287"/>
            <ac:grpSpMk id="23" creationId="{ACA5EE6D-E156-4D34-AE68-74583FAD50F7}"/>
          </ac:grpSpMkLst>
        </pc:grpChg>
        <pc:grpChg chg="add mod">
          <ac:chgData name="Zachary Condon" userId="dc237c83fe63c3c6" providerId="LiveId" clId="{2EC178E9-79CB-4810-A07E-B11FC6B781D4}" dt="2022-04-15T17:11:01.547" v="1597" actId="1076"/>
          <ac:grpSpMkLst>
            <pc:docMk/>
            <pc:sldMk cId="1917594641" sldId="287"/>
            <ac:grpSpMk id="27" creationId="{D50E7097-D36C-40D1-B48E-C08ACE399A37}"/>
          </ac:grpSpMkLst>
        </pc:grpChg>
        <pc:picChg chg="del">
          <ac:chgData name="Zachary Condon" userId="dc237c83fe63c3c6" providerId="LiveId" clId="{2EC178E9-79CB-4810-A07E-B11FC6B781D4}" dt="2022-04-15T16:35:11.732" v="971" actId="478"/>
          <ac:picMkLst>
            <pc:docMk/>
            <pc:sldMk cId="1917594641" sldId="287"/>
            <ac:picMk id="4" creationId="{39AA091F-CE0B-41AB-859E-667459511885}"/>
          </ac:picMkLst>
        </pc:picChg>
        <pc:inkChg chg="add del mod">
          <ac:chgData name="Zachary Condon" userId="dc237c83fe63c3c6" providerId="LiveId" clId="{2EC178E9-79CB-4810-A07E-B11FC6B781D4}" dt="2022-04-15T17:10:52.926" v="1595"/>
          <ac:inkMkLst>
            <pc:docMk/>
            <pc:sldMk cId="1917594641" sldId="287"/>
            <ac:inkMk id="4" creationId="{1AAACDCA-F97A-441F-A14B-B8CE2272219C}"/>
          </ac:inkMkLst>
        </pc:inkChg>
        <pc:inkChg chg="add del mod">
          <ac:chgData name="Zachary Condon" userId="dc237c83fe63c3c6" providerId="LiveId" clId="{2EC178E9-79CB-4810-A07E-B11FC6B781D4}" dt="2022-04-15T17:10:52.926" v="1595"/>
          <ac:inkMkLst>
            <pc:docMk/>
            <pc:sldMk cId="1917594641" sldId="287"/>
            <ac:inkMk id="5" creationId="{0C222391-5D7E-43A4-A6D0-56C17AA27212}"/>
          </ac:inkMkLst>
        </pc:inkChg>
        <pc:inkChg chg="add del mod">
          <ac:chgData name="Zachary Condon" userId="dc237c83fe63c3c6" providerId="LiveId" clId="{2EC178E9-79CB-4810-A07E-B11FC6B781D4}" dt="2022-04-15T17:10:52.926" v="1595"/>
          <ac:inkMkLst>
            <pc:docMk/>
            <pc:sldMk cId="1917594641" sldId="287"/>
            <ac:inkMk id="6" creationId="{27381CF2-77A0-40F0-9120-F191CA34851B}"/>
          </ac:inkMkLst>
        </pc:inkChg>
        <pc:inkChg chg="add del mod">
          <ac:chgData name="Zachary Condon" userId="dc237c83fe63c3c6" providerId="LiveId" clId="{2EC178E9-79CB-4810-A07E-B11FC6B781D4}" dt="2022-04-15T17:10:52.926" v="1595"/>
          <ac:inkMkLst>
            <pc:docMk/>
            <pc:sldMk cId="1917594641" sldId="287"/>
            <ac:inkMk id="7" creationId="{883183B0-6278-4FFC-B3CF-DACEF22EF6A0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9" creationId="{47B34198-B29A-4CCC-9A4E-A6417208F2BD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10" creationId="{76C290B4-7FDF-4919-AE9F-6E386B89C7AB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11" creationId="{B4BFE2F1-C0A4-48D1-8808-6334611B4BE0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13" creationId="{CB96257F-4024-47CB-872E-FF3A540480FF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14" creationId="{C563AB04-229A-4867-B3C3-F75BBC04BB1F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15" creationId="{C40CABB6-274A-4A11-AC75-6F52AB7F3974}"/>
          </ac:inkMkLst>
        </pc:inkChg>
        <pc:inkChg chg="add mod">
          <ac:chgData name="Zachary Condon" userId="dc237c83fe63c3c6" providerId="LiveId" clId="{2EC178E9-79CB-4810-A07E-B11FC6B781D4}" dt="2022-04-15T17:11:01.547" v="1597" actId="1076"/>
          <ac:inkMkLst>
            <pc:docMk/>
            <pc:sldMk cId="1917594641" sldId="287"/>
            <ac:inkMk id="17" creationId="{D4AF7998-98EC-40AA-A059-A362512B6C37}"/>
          </ac:inkMkLst>
        </pc:inkChg>
        <pc:inkChg chg="add mod">
          <ac:chgData name="Zachary Condon" userId="dc237c83fe63c3c6" providerId="LiveId" clId="{2EC178E9-79CB-4810-A07E-B11FC6B781D4}" dt="2022-04-15T17:11:01.547" v="1597" actId="1076"/>
          <ac:inkMkLst>
            <pc:docMk/>
            <pc:sldMk cId="1917594641" sldId="287"/>
            <ac:inkMk id="18" creationId="{37372BF3-5846-415F-8C4C-56D2AEEB5B27}"/>
          </ac:inkMkLst>
        </pc:inkChg>
        <pc:inkChg chg="add mod">
          <ac:chgData name="Zachary Condon" userId="dc237c83fe63c3c6" providerId="LiveId" clId="{2EC178E9-79CB-4810-A07E-B11FC6B781D4}" dt="2022-04-15T17:11:01.547" v="1597" actId="1076"/>
          <ac:inkMkLst>
            <pc:docMk/>
            <pc:sldMk cId="1917594641" sldId="287"/>
            <ac:inkMk id="19" creationId="{B589AFD0-5D24-4B76-8B83-3F97A46A1767}"/>
          </ac:inkMkLst>
        </pc:inkChg>
        <pc:inkChg chg="add mod">
          <ac:chgData name="Zachary Condon" userId="dc237c83fe63c3c6" providerId="LiveId" clId="{2EC178E9-79CB-4810-A07E-B11FC6B781D4}" dt="2022-04-15T17:11:01.547" v="1597" actId="1076"/>
          <ac:inkMkLst>
            <pc:docMk/>
            <pc:sldMk cId="1917594641" sldId="287"/>
            <ac:inkMk id="20" creationId="{97B4BEF0-4D83-4019-9342-9D2446D050DC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24" creationId="{E26CA05E-9137-486B-8B0A-9CAD9FF221BE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25" creationId="{B9C141E5-0ABD-4FF0-88D8-F05DC267D55A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26" creationId="{2F76C62A-F1B1-4005-972B-972B3DB7657B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28" creationId="{BB7AD301-C839-4838-B4D4-865C1C96848F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29" creationId="{6C82C447-280E-4DDC-ADB2-C79386340626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30" creationId="{B63ECA6A-A3C0-46E0-8571-E5906E7A6E9C}"/>
          </ac:inkMkLst>
        </pc:inkChg>
      </pc:sldChg>
      <pc:sldChg chg="addSp modSp add mod modAnim">
        <pc:chgData name="Zachary Condon" userId="dc237c83fe63c3c6" providerId="LiveId" clId="{2EC178E9-79CB-4810-A07E-B11FC6B781D4}" dt="2022-04-15T17:27:19.045" v="2258"/>
        <pc:sldMkLst>
          <pc:docMk/>
          <pc:sldMk cId="664230586" sldId="288"/>
        </pc:sldMkLst>
        <pc:spChg chg="add mod">
          <ac:chgData name="Zachary Condon" userId="dc237c83fe63c3c6" providerId="LiveId" clId="{2EC178E9-79CB-4810-A07E-B11FC6B781D4}" dt="2022-04-15T17:19:18.039" v="1842" actId="1582"/>
          <ac:spMkLst>
            <pc:docMk/>
            <pc:sldMk cId="664230586" sldId="288"/>
            <ac:spMk id="4" creationId="{4F73B72D-BE4F-4B04-A0EA-B34C23E6974B}"/>
          </ac:spMkLst>
        </pc:spChg>
        <pc:spChg chg="add mod">
          <ac:chgData name="Zachary Condon" userId="dc237c83fe63c3c6" providerId="LiveId" clId="{2EC178E9-79CB-4810-A07E-B11FC6B781D4}" dt="2022-04-15T17:18:43.605" v="1834" actId="208"/>
          <ac:spMkLst>
            <pc:docMk/>
            <pc:sldMk cId="664230586" sldId="288"/>
            <ac:spMk id="6" creationId="{8160837E-8886-409D-B892-2AC29841A89A}"/>
          </ac:spMkLst>
        </pc:spChg>
        <pc:spChg chg="add mod">
          <ac:chgData name="Zachary Condon" userId="dc237c83fe63c3c6" providerId="LiveId" clId="{2EC178E9-79CB-4810-A07E-B11FC6B781D4}" dt="2022-04-15T17:23:09.869" v="2010" actId="14100"/>
          <ac:spMkLst>
            <pc:docMk/>
            <pc:sldMk cId="664230586" sldId="288"/>
            <ac:spMk id="8" creationId="{8410CDFE-5004-4BDF-94D7-C992D8799C95}"/>
          </ac:spMkLst>
        </pc:spChg>
        <pc:spChg chg="add mod">
          <ac:chgData name="Zachary Condon" userId="dc237c83fe63c3c6" providerId="LiveId" clId="{2EC178E9-79CB-4810-A07E-B11FC6B781D4}" dt="2022-04-15T17:23:07.678" v="2009" actId="14100"/>
          <ac:spMkLst>
            <pc:docMk/>
            <pc:sldMk cId="664230586" sldId="288"/>
            <ac:spMk id="9" creationId="{BDFDAB08-AABF-4866-933C-52CBDB0D170D}"/>
          </ac:spMkLst>
        </pc:spChg>
        <pc:spChg chg="add mod">
          <ac:chgData name="Zachary Condon" userId="dc237c83fe63c3c6" providerId="LiveId" clId="{2EC178E9-79CB-4810-A07E-B11FC6B781D4}" dt="2022-04-15T17:24:40.267" v="2043" actId="1076"/>
          <ac:spMkLst>
            <pc:docMk/>
            <pc:sldMk cId="664230586" sldId="288"/>
            <ac:spMk id="12" creationId="{9D16EC30-AA67-484F-8698-897228776D4F}"/>
          </ac:spMkLst>
        </pc:spChg>
        <pc:spChg chg="add mod">
          <ac:chgData name="Zachary Condon" userId="dc237c83fe63c3c6" providerId="LiveId" clId="{2EC178E9-79CB-4810-A07E-B11FC6B781D4}" dt="2022-04-15T17:24:46.395" v="2045" actId="14100"/>
          <ac:spMkLst>
            <pc:docMk/>
            <pc:sldMk cId="664230586" sldId="288"/>
            <ac:spMk id="13" creationId="{AA6F073A-7FD6-45B2-BFB8-99F963296609}"/>
          </ac:spMkLst>
        </pc:spChg>
        <pc:spChg chg="mod">
          <ac:chgData name="Zachary Condon" userId="dc237c83fe63c3c6" providerId="LiveId" clId="{2EC178E9-79CB-4810-A07E-B11FC6B781D4}" dt="2022-04-15T17:14:32.053" v="1686" actId="20577"/>
          <ac:spMkLst>
            <pc:docMk/>
            <pc:sldMk cId="664230586" sldId="288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26:56.854" v="2250" actId="20577"/>
          <ac:spMkLst>
            <pc:docMk/>
            <pc:sldMk cId="664230586" sldId="288"/>
            <ac:spMk id="62" creationId="{00000000-0000-0000-0000-000000000000}"/>
          </ac:spMkLst>
        </pc:spChg>
        <pc:picChg chg="add mod">
          <ac:chgData name="Zachary Condon" userId="dc237c83fe63c3c6" providerId="LiveId" clId="{2EC178E9-79CB-4810-A07E-B11FC6B781D4}" dt="2022-04-15T17:18:46.124" v="1836" actId="1076"/>
          <ac:picMkLst>
            <pc:docMk/>
            <pc:sldMk cId="664230586" sldId="288"/>
            <ac:picMk id="3" creationId="{128EFE92-4C7B-4B27-A934-E68AD4E36947}"/>
          </ac:picMkLst>
        </pc:picChg>
        <pc:picChg chg="add mod">
          <ac:chgData name="Zachary Condon" userId="dc237c83fe63c3c6" providerId="LiveId" clId="{2EC178E9-79CB-4810-A07E-B11FC6B781D4}" dt="2022-04-15T17:24:44.520" v="2044" actId="1076"/>
          <ac:picMkLst>
            <pc:docMk/>
            <pc:sldMk cId="664230586" sldId="288"/>
            <ac:picMk id="7" creationId="{5AB1FEC3-F40A-4100-9E9A-4C1E29C1261E}"/>
          </ac:picMkLst>
        </pc:picChg>
        <pc:cxnChg chg="add mod">
          <ac:chgData name="Zachary Condon" userId="dc237c83fe63c3c6" providerId="LiveId" clId="{2EC178E9-79CB-4810-A07E-B11FC6B781D4}" dt="2022-04-15T17:27:00.551" v="2251" actId="14100"/>
          <ac:cxnSpMkLst>
            <pc:docMk/>
            <pc:sldMk cId="664230586" sldId="288"/>
            <ac:cxnSpMk id="11" creationId="{CF962359-32ED-47FB-9AFC-2B972A18F108}"/>
          </ac:cxnSpMkLst>
        </pc:cxnChg>
        <pc:cxnChg chg="add mod">
          <ac:chgData name="Zachary Condon" userId="dc237c83fe63c3c6" providerId="LiveId" clId="{2EC178E9-79CB-4810-A07E-B11FC6B781D4}" dt="2022-04-15T17:27:05.463" v="2253" actId="14100"/>
          <ac:cxnSpMkLst>
            <pc:docMk/>
            <pc:sldMk cId="664230586" sldId="288"/>
            <ac:cxnSpMk id="17" creationId="{C0566D8A-52DF-4662-BCD7-7FE7D822287A}"/>
          </ac:cxnSpMkLst>
        </pc:cxnChg>
        <pc:cxnChg chg="add mod">
          <ac:chgData name="Zachary Condon" userId="dc237c83fe63c3c6" providerId="LiveId" clId="{2EC178E9-79CB-4810-A07E-B11FC6B781D4}" dt="2022-04-15T17:27:09.692" v="2255" actId="14100"/>
          <ac:cxnSpMkLst>
            <pc:docMk/>
            <pc:sldMk cId="664230586" sldId="288"/>
            <ac:cxnSpMk id="21" creationId="{AC5237FE-190A-4669-AA70-FEBEBA75304D}"/>
          </ac:cxnSpMkLst>
        </pc:cxnChg>
      </pc:sldChg>
      <pc:sldChg chg="modSp add mod">
        <pc:chgData name="Zachary Condon" userId="dc237c83fe63c3c6" providerId="LiveId" clId="{2EC178E9-79CB-4810-A07E-B11FC6B781D4}" dt="2022-04-15T18:04:53.332" v="2574" actId="14826"/>
        <pc:sldMkLst>
          <pc:docMk/>
          <pc:sldMk cId="962774707" sldId="289"/>
        </pc:sldMkLst>
        <pc:spChg chg="mod">
          <ac:chgData name="Zachary Condon" userId="dc237c83fe63c3c6" providerId="LiveId" clId="{2EC178E9-79CB-4810-A07E-B11FC6B781D4}" dt="2022-04-15T18:03:59.436" v="2563" actId="20577"/>
          <ac:spMkLst>
            <pc:docMk/>
            <pc:sldMk cId="962774707" sldId="289"/>
            <ac:spMk id="68" creationId="{00000000-0000-0000-0000-000000000000}"/>
          </ac:spMkLst>
        </pc:spChg>
        <pc:graphicFrameChg chg="modGraphic">
          <ac:chgData name="Zachary Condon" userId="dc237c83fe63c3c6" providerId="LiveId" clId="{2EC178E9-79CB-4810-A07E-B11FC6B781D4}" dt="2022-04-15T18:04:03.304" v="2569" actId="20577"/>
          <ac:graphicFrameMkLst>
            <pc:docMk/>
            <pc:sldMk cId="962774707" sldId="289"/>
            <ac:graphicFrameMk id="8" creationId="{C2A42937-27AC-4D53-A632-78428C662A4B}"/>
          </ac:graphicFrameMkLst>
        </pc:graphicFrameChg>
        <pc:picChg chg="mod">
          <ac:chgData name="Zachary Condon" userId="dc237c83fe63c3c6" providerId="LiveId" clId="{2EC178E9-79CB-4810-A07E-B11FC6B781D4}" dt="2022-04-15T18:04:53.332" v="2574" actId="14826"/>
          <ac:picMkLst>
            <pc:docMk/>
            <pc:sldMk cId="962774707" sldId="289"/>
            <ac:picMk id="7" creationId="{85C848FC-89C1-40B5-8DDD-2B88190F672E}"/>
          </ac:picMkLst>
        </pc:picChg>
      </pc:sldChg>
      <pc:sldChg chg="modSp add mod">
        <pc:chgData name="Zachary Condon" userId="dc237c83fe63c3c6" providerId="LiveId" clId="{2EC178E9-79CB-4810-A07E-B11FC6B781D4}" dt="2022-04-15T18:11:15.281" v="2604" actId="14826"/>
        <pc:sldMkLst>
          <pc:docMk/>
          <pc:sldMk cId="1345865821" sldId="290"/>
        </pc:sldMkLst>
        <pc:spChg chg="mod">
          <ac:chgData name="Zachary Condon" userId="dc237c83fe63c3c6" providerId="LiveId" clId="{2EC178E9-79CB-4810-A07E-B11FC6B781D4}" dt="2022-04-15T18:05:12.099" v="2597" actId="20577"/>
          <ac:spMkLst>
            <pc:docMk/>
            <pc:sldMk cId="1345865821" sldId="290"/>
            <ac:spMk id="68" creationId="{00000000-0000-0000-0000-000000000000}"/>
          </ac:spMkLst>
        </pc:spChg>
        <pc:graphicFrameChg chg="modGraphic">
          <ac:chgData name="Zachary Condon" userId="dc237c83fe63c3c6" providerId="LiveId" clId="{2EC178E9-79CB-4810-A07E-B11FC6B781D4}" dt="2022-04-15T18:11:00.338" v="2603" actId="20577"/>
          <ac:graphicFrameMkLst>
            <pc:docMk/>
            <pc:sldMk cId="1345865821" sldId="290"/>
            <ac:graphicFrameMk id="8" creationId="{C2A42937-27AC-4D53-A632-78428C662A4B}"/>
          </ac:graphicFrameMkLst>
        </pc:graphicFrameChg>
        <pc:picChg chg="mod">
          <ac:chgData name="Zachary Condon" userId="dc237c83fe63c3c6" providerId="LiveId" clId="{2EC178E9-79CB-4810-A07E-B11FC6B781D4}" dt="2022-04-15T18:11:15.281" v="2604" actId="14826"/>
          <ac:picMkLst>
            <pc:docMk/>
            <pc:sldMk cId="1345865821" sldId="290"/>
            <ac:picMk id="7" creationId="{85C848FC-89C1-40B5-8DDD-2B88190F672E}"/>
          </ac:picMkLst>
        </pc:picChg>
      </pc:sldChg>
      <pc:sldChg chg="modSp add">
        <pc:chgData name="Zachary Condon" userId="dc237c83fe63c3c6" providerId="LiveId" clId="{2EC178E9-79CB-4810-A07E-B11FC6B781D4}" dt="2022-04-15T18:11:40.607" v="2606" actId="14826"/>
        <pc:sldMkLst>
          <pc:docMk/>
          <pc:sldMk cId="1033543414" sldId="291"/>
        </pc:sldMkLst>
        <pc:picChg chg="mod">
          <ac:chgData name="Zachary Condon" userId="dc237c83fe63c3c6" providerId="LiveId" clId="{2EC178E9-79CB-4810-A07E-B11FC6B781D4}" dt="2022-04-15T18:11:40.607" v="2606" actId="14826"/>
          <ac:picMkLst>
            <pc:docMk/>
            <pc:sldMk cId="1033543414" sldId="291"/>
            <ac:picMk id="7" creationId="{85C848FC-89C1-40B5-8DDD-2B88190F672E}"/>
          </ac:picMkLst>
        </pc:picChg>
      </pc:sldChg>
      <pc:sldChg chg="modSp add">
        <pc:chgData name="Zachary Condon" userId="dc237c83fe63c3c6" providerId="LiveId" clId="{2EC178E9-79CB-4810-A07E-B11FC6B781D4}" dt="2022-04-15T18:12:00.060" v="2608" actId="14826"/>
        <pc:sldMkLst>
          <pc:docMk/>
          <pc:sldMk cId="365528620" sldId="292"/>
        </pc:sldMkLst>
        <pc:picChg chg="mod">
          <ac:chgData name="Zachary Condon" userId="dc237c83fe63c3c6" providerId="LiveId" clId="{2EC178E9-79CB-4810-A07E-B11FC6B781D4}" dt="2022-04-15T18:12:00.060" v="2608" actId="14826"/>
          <ac:picMkLst>
            <pc:docMk/>
            <pc:sldMk cId="365528620" sldId="292"/>
            <ac:picMk id="7" creationId="{85C848FC-89C1-40B5-8DDD-2B88190F672E}"/>
          </ac:picMkLst>
        </pc:picChg>
      </pc:sldChg>
      <pc:sldChg chg="modSp add">
        <pc:chgData name="Zachary Condon" userId="dc237c83fe63c3c6" providerId="LiveId" clId="{2EC178E9-79CB-4810-A07E-B11FC6B781D4}" dt="2022-04-15T18:12:22.831" v="2610" actId="14826"/>
        <pc:sldMkLst>
          <pc:docMk/>
          <pc:sldMk cId="4163701261" sldId="293"/>
        </pc:sldMkLst>
        <pc:picChg chg="mod">
          <ac:chgData name="Zachary Condon" userId="dc237c83fe63c3c6" providerId="LiveId" clId="{2EC178E9-79CB-4810-A07E-B11FC6B781D4}" dt="2022-04-15T18:12:22.831" v="2610" actId="14826"/>
          <ac:picMkLst>
            <pc:docMk/>
            <pc:sldMk cId="4163701261" sldId="293"/>
            <ac:picMk id="7" creationId="{85C848FC-89C1-40B5-8DDD-2B88190F672E}"/>
          </ac:picMkLst>
        </pc:picChg>
      </pc:sldChg>
      <pc:sldChg chg="addSp delSp modSp add mod">
        <pc:chgData name="Zachary Condon" userId="dc237c83fe63c3c6" providerId="LiveId" clId="{2EC178E9-79CB-4810-A07E-B11FC6B781D4}" dt="2022-04-18T20:05:50.507" v="2775" actId="14100"/>
        <pc:sldMkLst>
          <pc:docMk/>
          <pc:sldMk cId="3694820142" sldId="294"/>
        </pc:sldMkLst>
        <pc:spChg chg="mod">
          <ac:chgData name="Zachary Condon" userId="dc237c83fe63c3c6" providerId="LiveId" clId="{2EC178E9-79CB-4810-A07E-B11FC6B781D4}" dt="2022-04-15T18:12:44.124" v="2654" actId="20577"/>
          <ac:spMkLst>
            <pc:docMk/>
            <pc:sldMk cId="3694820142" sldId="294"/>
            <ac:spMk id="68" creationId="{00000000-0000-0000-0000-000000000000}"/>
          </ac:spMkLst>
        </pc:spChg>
        <pc:graphicFrameChg chg="mod modGraphic">
          <ac:chgData name="Zachary Condon" userId="dc237c83fe63c3c6" providerId="LiveId" clId="{2EC178E9-79CB-4810-A07E-B11FC6B781D4}" dt="2022-04-18T20:05:50.507" v="2775" actId="14100"/>
          <ac:graphicFrameMkLst>
            <pc:docMk/>
            <pc:sldMk cId="3694820142" sldId="294"/>
            <ac:graphicFrameMk id="5" creationId="{B21A336C-E2A4-4671-99AE-587EE90EA2B9}"/>
          </ac:graphicFrameMkLst>
        </pc:graphicFrameChg>
        <pc:graphicFrameChg chg="del">
          <ac:chgData name="Zachary Condon" userId="dc237c83fe63c3c6" providerId="LiveId" clId="{2EC178E9-79CB-4810-A07E-B11FC6B781D4}" dt="2022-04-15T18:12:57.447" v="2662" actId="478"/>
          <ac:graphicFrameMkLst>
            <pc:docMk/>
            <pc:sldMk cId="3694820142" sldId="294"/>
            <ac:graphicFrameMk id="8" creationId="{C2A42937-27AC-4D53-A632-78428C662A4B}"/>
          </ac:graphicFrameMkLst>
        </pc:graphicFrameChg>
        <pc:picChg chg="add mod">
          <ac:chgData name="Zachary Condon" userId="dc237c83fe63c3c6" providerId="LiveId" clId="{2EC178E9-79CB-4810-A07E-B11FC6B781D4}" dt="2022-04-15T18:17:06.975" v="2719" actId="14826"/>
          <ac:picMkLst>
            <pc:docMk/>
            <pc:sldMk cId="3694820142" sldId="294"/>
            <ac:picMk id="3" creationId="{FCDA7B04-F302-47B5-A04E-27B8B9F88CDE}"/>
          </ac:picMkLst>
        </pc:picChg>
        <pc:picChg chg="del">
          <ac:chgData name="Zachary Condon" userId="dc237c83fe63c3c6" providerId="LiveId" clId="{2EC178E9-79CB-4810-A07E-B11FC6B781D4}" dt="2022-04-15T18:13:00.290" v="2663" actId="478"/>
          <ac:picMkLst>
            <pc:docMk/>
            <pc:sldMk cId="3694820142" sldId="294"/>
            <ac:picMk id="7" creationId="{85C848FC-89C1-40B5-8DDD-2B88190F672E}"/>
          </ac:picMkLst>
        </pc:picChg>
      </pc:sldChg>
      <pc:sldChg chg="addSp delSp modSp add mod">
        <pc:chgData name="Zachary Condon" userId="dc237c83fe63c3c6" providerId="LiveId" clId="{2EC178E9-79CB-4810-A07E-B11FC6B781D4}" dt="2022-04-18T20:05:56.815" v="2777"/>
        <pc:sldMkLst>
          <pc:docMk/>
          <pc:sldMk cId="462612418" sldId="295"/>
        </pc:sldMkLst>
        <pc:graphicFrameChg chg="del">
          <ac:chgData name="Zachary Condon" userId="dc237c83fe63c3c6" providerId="LiveId" clId="{2EC178E9-79CB-4810-A07E-B11FC6B781D4}" dt="2022-04-18T20:05:56.566" v="2776" actId="478"/>
          <ac:graphicFrameMkLst>
            <pc:docMk/>
            <pc:sldMk cId="462612418" sldId="295"/>
            <ac:graphicFrameMk id="5" creationId="{B21A336C-E2A4-4671-99AE-587EE90EA2B9}"/>
          </ac:graphicFrameMkLst>
        </pc:graphicFrameChg>
        <pc:graphicFrameChg chg="add mod">
          <ac:chgData name="Zachary Condon" userId="dc237c83fe63c3c6" providerId="LiveId" clId="{2EC178E9-79CB-4810-A07E-B11FC6B781D4}" dt="2022-04-18T20:05:56.815" v="2777"/>
          <ac:graphicFrameMkLst>
            <pc:docMk/>
            <pc:sldMk cId="462612418" sldId="295"/>
            <ac:graphicFrameMk id="6" creationId="{6F4DCE13-A401-4384-BCB1-92999ED24951}"/>
          </ac:graphicFrameMkLst>
        </pc:graphicFrameChg>
        <pc:picChg chg="mod">
          <ac:chgData name="Zachary Condon" userId="dc237c83fe63c3c6" providerId="LiveId" clId="{2EC178E9-79CB-4810-A07E-B11FC6B781D4}" dt="2022-04-15T18:17:32.413" v="2722" actId="14826"/>
          <ac:picMkLst>
            <pc:docMk/>
            <pc:sldMk cId="462612418" sldId="295"/>
            <ac:picMk id="3" creationId="{FCDA7B04-F302-47B5-A04E-27B8B9F88CDE}"/>
          </ac:picMkLst>
        </pc:picChg>
      </pc:sldChg>
      <pc:sldChg chg="addSp delSp modSp add mod">
        <pc:chgData name="Zachary Condon" userId="dc237c83fe63c3c6" providerId="LiveId" clId="{2EC178E9-79CB-4810-A07E-B11FC6B781D4}" dt="2022-04-18T20:06:01.907" v="2779"/>
        <pc:sldMkLst>
          <pc:docMk/>
          <pc:sldMk cId="884005653" sldId="296"/>
        </pc:sldMkLst>
        <pc:graphicFrameChg chg="del">
          <ac:chgData name="Zachary Condon" userId="dc237c83fe63c3c6" providerId="LiveId" clId="{2EC178E9-79CB-4810-A07E-B11FC6B781D4}" dt="2022-04-18T20:06:01.678" v="2778" actId="478"/>
          <ac:graphicFrameMkLst>
            <pc:docMk/>
            <pc:sldMk cId="884005653" sldId="296"/>
            <ac:graphicFrameMk id="5" creationId="{B21A336C-E2A4-4671-99AE-587EE90EA2B9}"/>
          </ac:graphicFrameMkLst>
        </pc:graphicFrameChg>
        <pc:graphicFrameChg chg="add mod">
          <ac:chgData name="Zachary Condon" userId="dc237c83fe63c3c6" providerId="LiveId" clId="{2EC178E9-79CB-4810-A07E-B11FC6B781D4}" dt="2022-04-18T20:06:01.907" v="2779"/>
          <ac:graphicFrameMkLst>
            <pc:docMk/>
            <pc:sldMk cId="884005653" sldId="296"/>
            <ac:graphicFrameMk id="6" creationId="{2168B1E8-F998-473E-AA4D-97BDADDEA131}"/>
          </ac:graphicFrameMkLst>
        </pc:graphicFrameChg>
        <pc:picChg chg="mod">
          <ac:chgData name="Zachary Condon" userId="dc237c83fe63c3c6" providerId="LiveId" clId="{2EC178E9-79CB-4810-A07E-B11FC6B781D4}" dt="2022-04-15T18:17:39.219" v="2724" actId="14826"/>
          <ac:picMkLst>
            <pc:docMk/>
            <pc:sldMk cId="884005653" sldId="296"/>
            <ac:picMk id="3" creationId="{FCDA7B04-F302-47B5-A04E-27B8B9F88CDE}"/>
          </ac:picMkLst>
        </pc:picChg>
      </pc:sldChg>
      <pc:sldChg chg="addSp delSp modSp add mod">
        <pc:chgData name="Zachary Condon" userId="dc237c83fe63c3c6" providerId="LiveId" clId="{2EC178E9-79CB-4810-A07E-B11FC6B781D4}" dt="2022-04-18T20:06:09.180" v="2781"/>
        <pc:sldMkLst>
          <pc:docMk/>
          <pc:sldMk cId="2793377038" sldId="297"/>
        </pc:sldMkLst>
        <pc:graphicFrameChg chg="del">
          <ac:chgData name="Zachary Condon" userId="dc237c83fe63c3c6" providerId="LiveId" clId="{2EC178E9-79CB-4810-A07E-B11FC6B781D4}" dt="2022-04-18T20:06:08.882" v="2780" actId="478"/>
          <ac:graphicFrameMkLst>
            <pc:docMk/>
            <pc:sldMk cId="2793377038" sldId="297"/>
            <ac:graphicFrameMk id="5" creationId="{B21A336C-E2A4-4671-99AE-587EE90EA2B9}"/>
          </ac:graphicFrameMkLst>
        </pc:graphicFrameChg>
        <pc:graphicFrameChg chg="add mod">
          <ac:chgData name="Zachary Condon" userId="dc237c83fe63c3c6" providerId="LiveId" clId="{2EC178E9-79CB-4810-A07E-B11FC6B781D4}" dt="2022-04-18T20:06:09.180" v="2781"/>
          <ac:graphicFrameMkLst>
            <pc:docMk/>
            <pc:sldMk cId="2793377038" sldId="297"/>
            <ac:graphicFrameMk id="6" creationId="{B4479272-15D1-4CC6-88F8-4FEF8616C976}"/>
          </ac:graphicFrameMkLst>
        </pc:graphicFrameChg>
        <pc:picChg chg="mod">
          <ac:chgData name="Zachary Condon" userId="dc237c83fe63c3c6" providerId="LiveId" clId="{2EC178E9-79CB-4810-A07E-B11FC6B781D4}" dt="2022-04-15T18:17:45.748" v="2726" actId="14826"/>
          <ac:picMkLst>
            <pc:docMk/>
            <pc:sldMk cId="2793377038" sldId="297"/>
            <ac:picMk id="3" creationId="{FCDA7B04-F302-47B5-A04E-27B8B9F88CDE}"/>
          </ac:picMkLst>
        </pc:picChg>
      </pc:sldChg>
      <pc:sldChg chg="addSp delSp modSp add mod">
        <pc:chgData name="Zachary Condon" userId="dc237c83fe63c3c6" providerId="LiveId" clId="{2EC178E9-79CB-4810-A07E-B11FC6B781D4}" dt="2022-04-18T20:06:21.994" v="2785"/>
        <pc:sldMkLst>
          <pc:docMk/>
          <pc:sldMk cId="3053309881" sldId="298"/>
        </pc:sldMkLst>
        <pc:graphicFrameChg chg="del">
          <ac:chgData name="Zachary Condon" userId="dc237c83fe63c3c6" providerId="LiveId" clId="{2EC178E9-79CB-4810-A07E-B11FC6B781D4}" dt="2022-04-18T20:06:14.129" v="2782" actId="478"/>
          <ac:graphicFrameMkLst>
            <pc:docMk/>
            <pc:sldMk cId="3053309881" sldId="298"/>
            <ac:graphicFrameMk id="5" creationId="{B21A336C-E2A4-4671-99AE-587EE90EA2B9}"/>
          </ac:graphicFrameMkLst>
        </pc:graphicFrameChg>
        <pc:graphicFrameChg chg="add del mod">
          <ac:chgData name="Zachary Condon" userId="dc237c83fe63c3c6" providerId="LiveId" clId="{2EC178E9-79CB-4810-A07E-B11FC6B781D4}" dt="2022-04-18T20:06:20.179" v="2784"/>
          <ac:graphicFrameMkLst>
            <pc:docMk/>
            <pc:sldMk cId="3053309881" sldId="298"/>
            <ac:graphicFrameMk id="6" creationId="{D5F02214-12A0-4BFD-A552-9A0A74A062E5}"/>
          </ac:graphicFrameMkLst>
        </pc:graphicFrameChg>
        <pc:graphicFrameChg chg="add mod">
          <ac:chgData name="Zachary Condon" userId="dc237c83fe63c3c6" providerId="LiveId" clId="{2EC178E9-79CB-4810-A07E-B11FC6B781D4}" dt="2022-04-18T20:06:21.994" v="2785"/>
          <ac:graphicFrameMkLst>
            <pc:docMk/>
            <pc:sldMk cId="3053309881" sldId="298"/>
            <ac:graphicFrameMk id="7" creationId="{746E03B1-0199-40A6-96D7-3CB944863B94}"/>
          </ac:graphicFrameMkLst>
        </pc:graphicFrameChg>
        <pc:picChg chg="mod">
          <ac:chgData name="Zachary Condon" userId="dc237c83fe63c3c6" providerId="LiveId" clId="{2EC178E9-79CB-4810-A07E-B11FC6B781D4}" dt="2022-04-15T18:18:02.296" v="2728" actId="14826"/>
          <ac:picMkLst>
            <pc:docMk/>
            <pc:sldMk cId="3053309881" sldId="298"/>
            <ac:picMk id="3" creationId="{FCDA7B04-F302-47B5-A04E-27B8B9F88CDE}"/>
          </ac:picMkLst>
        </pc:picChg>
      </pc:sldChg>
      <pc:sldChg chg="modSp add mod">
        <pc:chgData name="Zachary Condon" userId="dc237c83fe63c3c6" providerId="LiveId" clId="{2EC178E9-79CB-4810-A07E-B11FC6B781D4}" dt="2022-04-20T10:45:10.598" v="2900" actId="20577"/>
        <pc:sldMkLst>
          <pc:docMk/>
          <pc:sldMk cId="1705794277" sldId="299"/>
        </pc:sldMkLst>
        <pc:spChg chg="mod">
          <ac:chgData name="Zachary Condon" userId="dc237c83fe63c3c6" providerId="LiveId" clId="{2EC178E9-79CB-4810-A07E-B11FC6B781D4}" dt="2022-04-20T10:43:10.062" v="2853" actId="20577"/>
          <ac:spMkLst>
            <pc:docMk/>
            <pc:sldMk cId="1705794277" sldId="299"/>
            <ac:spMk id="68" creationId="{00000000-0000-0000-0000-000000000000}"/>
          </ac:spMkLst>
        </pc:spChg>
        <pc:graphicFrameChg chg="modGraphic">
          <ac:chgData name="Zachary Condon" userId="dc237c83fe63c3c6" providerId="LiveId" clId="{2EC178E9-79CB-4810-A07E-B11FC6B781D4}" dt="2022-04-20T10:44:54.095" v="2893" actId="2161"/>
          <ac:graphicFrameMkLst>
            <pc:docMk/>
            <pc:sldMk cId="1705794277" sldId="299"/>
            <ac:graphicFrameMk id="5" creationId="{B21A336C-E2A4-4671-99AE-587EE90EA2B9}"/>
          </ac:graphicFrameMkLst>
        </pc:graphicFrameChg>
        <pc:graphicFrameChg chg="modGraphic">
          <ac:chgData name="Zachary Condon" userId="dc237c83fe63c3c6" providerId="LiveId" clId="{2EC178E9-79CB-4810-A07E-B11FC6B781D4}" dt="2022-04-20T10:45:10.598" v="2900" actId="20577"/>
          <ac:graphicFrameMkLst>
            <pc:docMk/>
            <pc:sldMk cId="1705794277" sldId="299"/>
            <ac:graphicFrameMk id="8" creationId="{C2A42937-27AC-4D53-A632-78428C662A4B}"/>
          </ac:graphicFrameMkLst>
        </pc:graphicFrameChg>
        <pc:picChg chg="mod">
          <ac:chgData name="Zachary Condon" userId="dc237c83fe63c3c6" providerId="LiveId" clId="{2EC178E9-79CB-4810-A07E-B11FC6B781D4}" dt="2022-04-20T10:43:28.377" v="2854" actId="14826"/>
          <ac:picMkLst>
            <pc:docMk/>
            <pc:sldMk cId="1705794277" sldId="299"/>
            <ac:picMk id="7" creationId="{85C848FC-89C1-40B5-8DDD-2B88190F672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2:27:46.42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0,'0'3564,"0"-3540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3:11.7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7:10:57.78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0,'0'3564,"0"-3540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7:10:57.78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0,'0'2947,"0"-2927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7:10:57.78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 0,'6396'0,"-6352"0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7:10:57.78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0,'0'3564,"0"-3540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2:28:27.07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0,'0'2947,"0"-2927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2:28:27.07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 0,'6396'0,"-6352"0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2:28:38.789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0,'0'3564,"0"-3540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2:30.6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2:31.6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2:32.2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3:11.7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3:11.7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532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610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107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620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754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479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188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38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211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919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43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33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08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32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82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0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286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09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8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6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6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18" Type="http://schemas.openxmlformats.org/officeDocument/2006/relationships/customXml" Target="../ink/ink18.xml"/><Relationship Id="rId3" Type="http://schemas.openxmlformats.org/officeDocument/2006/relationships/image" Target="../media/image16.png"/><Relationship Id="rId7" Type="http://schemas.openxmlformats.org/officeDocument/2006/relationships/customXml" Target="../ink/ink12.xml"/><Relationship Id="rId12" Type="http://schemas.openxmlformats.org/officeDocument/2006/relationships/image" Target="../media/image19.png"/><Relationship Id="rId17" Type="http://schemas.openxmlformats.org/officeDocument/2006/relationships/customXml" Target="../ink/ink17.xml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16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customXml" Target="../ink/ink19.xml"/><Relationship Id="rId4" Type="http://schemas.openxmlformats.org/officeDocument/2006/relationships/image" Target="../media/image18.png"/><Relationship Id="rId9" Type="http://schemas.openxmlformats.org/officeDocument/2006/relationships/customXml" Target="../ink/ink13.xml"/><Relationship Id="rId1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3" y="768050"/>
            <a:ext cx="74961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" y="2145600"/>
            <a:ext cx="9144000" cy="25585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13"/>
              <p:cNvSpPr txBox="1"/>
              <p:nvPr/>
            </p:nvSpPr>
            <p:spPr>
              <a:xfrm>
                <a:off x="823975" y="2455125"/>
                <a:ext cx="7496100" cy="1261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b="1" dirty="0">
                    <a:solidFill>
                      <a:schemeClr val="lt1"/>
                    </a:solidFill>
                  </a:rPr>
                  <a:t>Three Group, Heterogeneous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900" b="1" dirty="0">
                    <a:solidFill>
                      <a:schemeClr val="lt1"/>
                    </a:solidFill>
                  </a:rPr>
                  <a:t> Transport Equation Solver in Slab Geometry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lt1"/>
                    </a:solidFill>
                  </a:rPr>
                  <a:t>Sunday Agbo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lt1"/>
                    </a:solidFill>
                  </a:rPr>
                  <a:t>Zach Condon</a:t>
                </a:r>
                <a:endParaRPr sz="1600" b="1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75" y="2455125"/>
                <a:ext cx="7496100" cy="1261854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 algorithm: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4861082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342900" lvl="0">
                  <a:lnSpc>
                    <a:spcPct val="100000"/>
                  </a:lnSpc>
                  <a:buAutoNum type="arabicPeriod"/>
                </a:pPr>
                <a:r>
                  <a:rPr lang="en-US" dirty="0">
                    <a:latin typeface="+mn-lt"/>
                  </a:rPr>
                  <a:t>Guess initial flux,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r>
                  <a:rPr lang="en-US" dirty="0">
                    <a:latin typeface="+mn-lt"/>
                  </a:rPr>
                  <a:t>Perform transport sweep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r>
                  <a:rPr lang="en-US" dirty="0">
                    <a:latin typeface="+mn-lt"/>
                  </a:rPr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b="0" dirty="0">
                    <a:latin typeface="+mn-lt"/>
                  </a:rPr>
                  <a:t>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r>
                  <a:rPr lang="en-US" b="0" dirty="0">
                    <a:latin typeface="+mn-lt"/>
                  </a:rPr>
                  <a:t>Determine Euclidean difference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r>
                  <a:rPr lang="en-US" dirty="0">
                    <a:latin typeface="+mn-lt"/>
                  </a:rPr>
                  <a:t>Repeat steps 1-4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b="0" dirty="0">
                    <a:latin typeface="+mn-lt"/>
                  </a:rPr>
                  <a:t> as initial flux until convergence criteria is met</a:t>
                </a:r>
              </a:p>
            </p:txBody>
          </p:sp>
        </mc:Choice>
        <mc:Fallback xmlns=""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4861082" cy="3416400"/>
              </a:xfrm>
              <a:prstGeom prst="rect">
                <a:avLst/>
              </a:prstGeom>
              <a:blipFill>
                <a:blip r:embed="rId3"/>
                <a:stretch>
                  <a:fillRect l="-878" r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28EFE92-4C7B-4B27-A934-E68AD4E36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605" y="858703"/>
            <a:ext cx="3838695" cy="1271459"/>
          </a:xfrm>
          <a:prstGeom prst="rect">
            <a:avLst/>
          </a:prstGeo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8160837E-8886-409D-B892-2AC29841A89A}"/>
              </a:ext>
            </a:extLst>
          </p:cNvPr>
          <p:cNvSpPr txBox="1">
            <a:spLocks/>
          </p:cNvSpPr>
          <p:nvPr/>
        </p:nvSpPr>
        <p:spPr>
          <a:xfrm>
            <a:off x="4993606" y="564931"/>
            <a:ext cx="3838694" cy="58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Transport sweep: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3B72D-BE4F-4B04-A0EA-B34C23E6974B}"/>
              </a:ext>
            </a:extLst>
          </p:cNvPr>
          <p:cNvSpPr/>
          <p:nvPr/>
        </p:nvSpPr>
        <p:spPr>
          <a:xfrm>
            <a:off x="4993605" y="574625"/>
            <a:ext cx="3750346" cy="15555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0CDFE-5004-4BDF-94D7-C992D8799C95}"/>
              </a:ext>
            </a:extLst>
          </p:cNvPr>
          <p:cNvSpPr/>
          <p:nvPr/>
        </p:nvSpPr>
        <p:spPr>
          <a:xfrm>
            <a:off x="4993605" y="2130162"/>
            <a:ext cx="3750346" cy="977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61;p14">
                <a:extLst>
                  <a:ext uri="{FF2B5EF4-FFF2-40B4-BE49-F238E27FC236}">
                    <a16:creationId xmlns:a16="http://schemas.microsoft.com/office/drawing/2014/main" id="{BDFDAB08-AABF-4866-933C-52CBDB0D17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9431" y="2130162"/>
                <a:ext cx="3838694" cy="1034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7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400" dirty="0"/>
                  <a:t>Flux calculation: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Google Shape;61;p14">
                <a:extLst>
                  <a:ext uri="{FF2B5EF4-FFF2-40B4-BE49-F238E27FC236}">
                    <a16:creationId xmlns:a16="http://schemas.microsoft.com/office/drawing/2014/main" id="{BDFDAB08-AABF-4866-933C-52CBDB0D1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31" y="2130162"/>
                <a:ext cx="3838694" cy="1034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AB1FEC3-F40A-4100-9E9A-4C1E29C12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075" y="3358760"/>
            <a:ext cx="2715754" cy="953336"/>
          </a:xfrm>
          <a:prstGeom prst="rect">
            <a:avLst/>
          </a:prstGeom>
        </p:spPr>
      </p:pic>
      <p:sp>
        <p:nvSpPr>
          <p:cNvPr id="12" name="Google Shape;61;p14">
            <a:extLst>
              <a:ext uri="{FF2B5EF4-FFF2-40B4-BE49-F238E27FC236}">
                <a16:creationId xmlns:a16="http://schemas.microsoft.com/office/drawing/2014/main" id="{9D16EC30-AA67-484F-8698-897228776D4F}"/>
              </a:ext>
            </a:extLst>
          </p:cNvPr>
          <p:cNvSpPr txBox="1">
            <a:spLocks/>
          </p:cNvSpPr>
          <p:nvPr/>
        </p:nvSpPr>
        <p:spPr>
          <a:xfrm>
            <a:off x="4949431" y="3103403"/>
            <a:ext cx="3838694" cy="10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Euclidean difference: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073A-7FD6-45B2-BFB8-99F963296609}"/>
              </a:ext>
            </a:extLst>
          </p:cNvPr>
          <p:cNvSpPr/>
          <p:nvPr/>
        </p:nvSpPr>
        <p:spPr>
          <a:xfrm>
            <a:off x="4993605" y="3107850"/>
            <a:ext cx="3750346" cy="11769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62359-32ED-47FB-9AFC-2B972A18F108}"/>
              </a:ext>
            </a:extLst>
          </p:cNvPr>
          <p:cNvCxnSpPr>
            <a:cxnSpLocks/>
          </p:cNvCxnSpPr>
          <p:nvPr/>
        </p:nvCxnSpPr>
        <p:spPr>
          <a:xfrm flipV="1">
            <a:off x="4221956" y="1293019"/>
            <a:ext cx="914400" cy="5650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66D8A-52DF-4662-BCD7-7FE7D822287A}"/>
              </a:ext>
            </a:extLst>
          </p:cNvPr>
          <p:cNvCxnSpPr>
            <a:cxnSpLocks/>
          </p:cNvCxnSpPr>
          <p:nvPr/>
        </p:nvCxnSpPr>
        <p:spPr>
          <a:xfrm>
            <a:off x="3371850" y="2514599"/>
            <a:ext cx="1771885" cy="571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5237FE-190A-4669-AA70-FEBEBA75304D}"/>
              </a:ext>
            </a:extLst>
          </p:cNvPr>
          <p:cNvCxnSpPr>
            <a:cxnSpLocks/>
          </p:cNvCxnSpPr>
          <p:nvPr/>
        </p:nvCxnSpPr>
        <p:spPr>
          <a:xfrm>
            <a:off x="1481137" y="3368241"/>
            <a:ext cx="3662598" cy="2524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3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1 Results: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637110"/>
                  </p:ext>
                </p:extLst>
              </p:nvPr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637110"/>
                  </p:ext>
                </p:extLst>
              </p:nvPr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032153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032153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6" y="1371851"/>
            <a:ext cx="4500220" cy="30001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2 Results: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982131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982131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7" y="1371851"/>
            <a:ext cx="4500218" cy="30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3 – Sn comparison: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4362349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4362349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7" y="1371851"/>
            <a:ext cx="4500218" cy="30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6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3 – Sn comparison: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7" y="1371851"/>
            <a:ext cx="4500217" cy="30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3 – Sn comparison: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7" y="1371851"/>
            <a:ext cx="4500217" cy="30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3 – Sn comparison: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8" y="1371851"/>
            <a:ext cx="4500215" cy="30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0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4 – Fission example: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3104054"/>
                  </p:ext>
                </p:extLst>
              </p:nvPr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3104054"/>
                  </p:ext>
                </p:extLst>
              </p:nvPr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956138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.4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956138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.4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8" y="1371851"/>
            <a:ext cx="4500215" cy="30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9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Comparing transport and diffusion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048975"/>
                  </p:ext>
                </p:extLst>
              </p:nvPr>
            </p:nvGraphicFramePr>
            <p:xfrm>
              <a:off x="66676" y="1017725"/>
              <a:ext cx="2183604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7868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048975"/>
                  </p:ext>
                </p:extLst>
              </p:nvPr>
            </p:nvGraphicFramePr>
            <p:xfrm>
              <a:off x="66676" y="1017725"/>
              <a:ext cx="2183604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7868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613" r="-20166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833" t="-1613" r="-166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03279" r="-2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33" t="-103279" r="-1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833" t="-103279" r="-16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CDA7B04-F302-47B5-A04E-27B8B9F8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056" y="1017725"/>
            <a:ext cx="5380551" cy="40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2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Comparing transport and diffusion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A7B04-F302-47B5-A04E-27B8B9F8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99057" y="1017725"/>
            <a:ext cx="5380549" cy="403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F4DCE13-A401-4384-BCB1-92999ED249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169647"/>
                  </p:ext>
                </p:extLst>
              </p:nvPr>
            </p:nvGraphicFramePr>
            <p:xfrm>
              <a:off x="66676" y="1017725"/>
              <a:ext cx="2183604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7868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F4DCE13-A401-4384-BCB1-92999ED249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169647"/>
                  </p:ext>
                </p:extLst>
              </p:nvPr>
            </p:nvGraphicFramePr>
            <p:xfrm>
              <a:off x="66676" y="1017725"/>
              <a:ext cx="2183604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7868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613" r="-20166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33" t="-1613" r="-166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03279" r="-2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33" t="-103279" r="-1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33" t="-103279" r="-16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261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indent="-45720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indent="-45720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Comparison to diffusion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Comparing transport and diffusion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A7B04-F302-47B5-A04E-27B8B9F8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99057" y="1017725"/>
            <a:ext cx="5380549" cy="4033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168B1E8-F998-473E-AA4D-97BDADDEA1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169647"/>
                  </p:ext>
                </p:extLst>
              </p:nvPr>
            </p:nvGraphicFramePr>
            <p:xfrm>
              <a:off x="66676" y="1017725"/>
              <a:ext cx="2183604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7868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168B1E8-F998-473E-AA4D-97BDADDEA1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169647"/>
                  </p:ext>
                </p:extLst>
              </p:nvPr>
            </p:nvGraphicFramePr>
            <p:xfrm>
              <a:off x="66676" y="1017725"/>
              <a:ext cx="2183604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7868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613" r="-20166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33" t="-1613" r="-166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03279" r="-2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33" t="-103279" r="-1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33" t="-103279" r="-16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400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Comparing transport and diffusion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A7B04-F302-47B5-A04E-27B8B9F8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99057" y="1017725"/>
            <a:ext cx="5380548" cy="4033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479272-15D1-4CC6-88F8-4FEF8616C9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169647"/>
                  </p:ext>
                </p:extLst>
              </p:nvPr>
            </p:nvGraphicFramePr>
            <p:xfrm>
              <a:off x="66676" y="1017725"/>
              <a:ext cx="2183604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7868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479272-15D1-4CC6-88F8-4FEF8616C9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169647"/>
                  </p:ext>
                </p:extLst>
              </p:nvPr>
            </p:nvGraphicFramePr>
            <p:xfrm>
              <a:off x="66676" y="1017725"/>
              <a:ext cx="2183604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7868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613" r="-20166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33" t="-1613" r="-166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03279" r="-2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33" t="-103279" r="-1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33" t="-103279" r="-16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337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Comparing transport and diffusion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A7B04-F302-47B5-A04E-27B8B9F8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99057" y="1017725"/>
            <a:ext cx="5380548" cy="4033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746E03B1-0199-40A6-96D7-3CB944863B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169647"/>
                  </p:ext>
                </p:extLst>
              </p:nvPr>
            </p:nvGraphicFramePr>
            <p:xfrm>
              <a:off x="66676" y="1017725"/>
              <a:ext cx="2183604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7868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746E03B1-0199-40A6-96D7-3CB944863B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169647"/>
                  </p:ext>
                </p:extLst>
              </p:nvPr>
            </p:nvGraphicFramePr>
            <p:xfrm>
              <a:off x="66676" y="1017725"/>
              <a:ext cx="2183604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7868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727868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613" r="-20166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33" t="-1613" r="-166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03279" r="-2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33" t="-103279" r="-1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33" t="-103279" r="-16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3309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indent="-45720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indent="-457200">
              <a:spcAft>
                <a:spcPts val="1200"/>
              </a:spcAft>
            </a:pPr>
            <a:r>
              <a:rPr lang="en-US">
                <a:solidFill>
                  <a:schemeClr val="tx1"/>
                </a:solidFill>
              </a:rPr>
              <a:t>Comparison to diffusion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3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71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– the characteristics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10000"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Slab geometry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Heterogeneous material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Three neutron groups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Isotropic source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Isotropic scattering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No upscattering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Reflective boundary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lang="en" dirty="0"/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 l="-467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92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Introduction – the scattering term:</a:t>
            </a:r>
            <a:br>
              <a:rPr lang="en" dirty="0"/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" dirty="0"/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Angular 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82786B-2B6D-4660-AB41-D1DB63C957E1}"/>
              </a:ext>
            </a:extLst>
          </p:cNvPr>
          <p:cNvCxnSpPr/>
          <p:nvPr/>
        </p:nvCxnSpPr>
        <p:spPr>
          <a:xfrm>
            <a:off x="4572000" y="2057395"/>
            <a:ext cx="0" cy="11001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Gauss-Legendre quadrature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9AA091F-CE0B-41AB-859E-66745951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800" y="2081192"/>
            <a:ext cx="3866608" cy="24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discretization: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607383" y="2254623"/>
                <a:ext cx="610658" cy="4553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07383" y="2254623"/>
                <a:ext cx="610658" cy="455345"/>
              </a:xfrm>
              <a:prstGeom prst="rect">
                <a:avLst/>
              </a:prstGeom>
              <a:blipFill>
                <a:blip r:embed="rId3"/>
                <a:stretch>
                  <a:fillRect l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DB932A-546A-4567-8712-85108AC2F514}"/>
                  </a:ext>
                </a:extLst>
              </p14:cNvPr>
              <p14:cNvContentPartPr/>
              <p14:nvPr/>
            </p14:nvContentPartPr>
            <p14:xfrm>
              <a:off x="5895575" y="962583"/>
              <a:ext cx="360" cy="1292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DB932A-546A-4567-8712-85108AC2F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9575" y="926583"/>
                <a:ext cx="7200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7032AA-5791-41EC-890D-7BA0D85CCE35}"/>
                  </a:ext>
                </a:extLst>
              </p14:cNvPr>
              <p14:cNvContentPartPr/>
              <p14:nvPr/>
            </p14:nvContentPartPr>
            <p14:xfrm>
              <a:off x="6810215" y="1186327"/>
              <a:ext cx="360" cy="106829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7032AA-5791-41EC-890D-7BA0D85CCE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4215" y="1150333"/>
                <a:ext cx="72000" cy="1139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F3443F-9541-4C84-96A6-5A63C1CA4AC4}"/>
                  </a:ext>
                </a:extLst>
              </p14:cNvPr>
              <p14:cNvContentPartPr/>
              <p14:nvPr/>
            </p14:nvContentPartPr>
            <p14:xfrm>
              <a:off x="5690401" y="2199667"/>
              <a:ext cx="2319743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F3443F-9541-4C84-96A6-5A63C1CA4A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4386" y="2163667"/>
                <a:ext cx="2391413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F951651-82D3-43C8-9B5B-5D621399E214}"/>
                  </a:ext>
                </a:extLst>
              </p14:cNvPr>
              <p14:cNvContentPartPr/>
              <p14:nvPr/>
            </p14:nvContentPartPr>
            <p14:xfrm>
              <a:off x="7733832" y="962583"/>
              <a:ext cx="360" cy="1292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F951651-82D3-43C8-9B5B-5D621399E2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97832" y="926583"/>
                <a:ext cx="7200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62;p14">
                <a:extLst>
                  <a:ext uri="{FF2B5EF4-FFF2-40B4-BE49-F238E27FC236}">
                    <a16:creationId xmlns:a16="http://schemas.microsoft.com/office/drawing/2014/main" id="{5BEF0908-2BB3-43C2-AC87-92D3AD26BB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5549" y="2254623"/>
                <a:ext cx="610658" cy="45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70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Google Shape;62;p14">
                <a:extLst>
                  <a:ext uri="{FF2B5EF4-FFF2-40B4-BE49-F238E27FC236}">
                    <a16:creationId xmlns:a16="http://schemas.microsoft.com/office/drawing/2014/main" id="{5BEF0908-2BB3-43C2-AC87-92D3AD26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49" y="2254623"/>
                <a:ext cx="610658" cy="4553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62;p14">
                <a:extLst>
                  <a:ext uri="{FF2B5EF4-FFF2-40B4-BE49-F238E27FC236}">
                    <a16:creationId xmlns:a16="http://schemas.microsoft.com/office/drawing/2014/main" id="{529BFC46-A50A-46FE-B837-4A4025EB3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8855" y="2254623"/>
                <a:ext cx="610658" cy="45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Google Shape;62;p14">
                <a:extLst>
                  <a:ext uri="{FF2B5EF4-FFF2-40B4-BE49-F238E27FC236}">
                    <a16:creationId xmlns:a16="http://schemas.microsoft.com/office/drawing/2014/main" id="{529BFC46-A50A-46FE-B837-4A4025EB3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55" y="2254623"/>
                <a:ext cx="610658" cy="455345"/>
              </a:xfrm>
              <a:prstGeom prst="rect">
                <a:avLst/>
              </a:prstGeom>
              <a:blipFill>
                <a:blip r:embed="rId12"/>
                <a:stretch>
                  <a:fillRect l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62;p14">
                <a:extLst>
                  <a:ext uri="{FF2B5EF4-FFF2-40B4-BE49-F238E27FC236}">
                    <a16:creationId xmlns:a16="http://schemas.microsoft.com/office/drawing/2014/main" id="{37FF7AB7-4D49-41CB-AA5E-39674B534E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152475"/>
                <a:ext cx="9093994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3" name="Google Shape;62;p14">
                <a:extLst>
                  <a:ext uri="{FF2B5EF4-FFF2-40B4-BE49-F238E27FC236}">
                    <a16:creationId xmlns:a16="http://schemas.microsoft.com/office/drawing/2014/main" id="{37FF7AB7-4D49-41CB-AA5E-39674B53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2475"/>
                <a:ext cx="9093994" cy="3416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72D16A9-5793-4C2C-BB4E-0A11188CF46B}"/>
              </a:ext>
            </a:extLst>
          </p:cNvPr>
          <p:cNvGrpSpPr/>
          <p:nvPr/>
        </p:nvGrpSpPr>
        <p:grpSpPr>
          <a:xfrm>
            <a:off x="5142157" y="1917488"/>
            <a:ext cx="411428" cy="360"/>
            <a:chOff x="6071173" y="2206392"/>
            <a:chExt cx="411428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BE862D-FAD5-4C8A-8F1C-15DD6DDED4C8}"/>
                    </a:ext>
                  </a:extLst>
                </p14:cNvPr>
                <p14:cNvContentPartPr/>
                <p14:nvPr/>
              </p14:nvContentPartPr>
              <p14:xfrm>
                <a:off x="6482241" y="220639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BE862D-FAD5-4C8A-8F1C-15DD6DDED4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6601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A6850F-234B-46FA-838A-DC889B455352}"/>
                    </a:ext>
                  </a:extLst>
                </p14:cNvPr>
                <p14:cNvContentPartPr/>
                <p14:nvPr/>
              </p14:nvContentPartPr>
              <p14:xfrm>
                <a:off x="6276707" y="220639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A6850F-234B-46FA-838A-DC889B4553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1067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48BC85-BF11-4356-9393-B82EB775DD69}"/>
                    </a:ext>
                  </a:extLst>
                </p14:cNvPr>
                <p14:cNvContentPartPr/>
                <p14:nvPr/>
              </p14:nvContentPartPr>
              <p14:xfrm>
                <a:off x="6071173" y="220639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48BC85-BF11-4356-9393-B82EB775DD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5533" y="21703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600CC0-3CC9-421C-974A-D243FB130541}"/>
              </a:ext>
            </a:extLst>
          </p:cNvPr>
          <p:cNvGrpSpPr/>
          <p:nvPr/>
        </p:nvGrpSpPr>
        <p:grpSpPr>
          <a:xfrm>
            <a:off x="8089513" y="1917488"/>
            <a:ext cx="411428" cy="360"/>
            <a:chOff x="6071173" y="2206392"/>
            <a:chExt cx="411428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39F343-E986-4D94-A569-4716D9B73CFF}"/>
                    </a:ext>
                  </a:extLst>
                </p14:cNvPr>
                <p14:cNvContentPartPr/>
                <p14:nvPr/>
              </p14:nvContentPartPr>
              <p14:xfrm>
                <a:off x="6482241" y="220639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39F343-E986-4D94-A569-4716D9B73C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6601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B8CC18-886E-45D4-91CE-424A794E738D}"/>
                    </a:ext>
                  </a:extLst>
                </p14:cNvPr>
                <p14:cNvContentPartPr/>
                <p14:nvPr/>
              </p14:nvContentPartPr>
              <p14:xfrm>
                <a:off x="6276707" y="2206392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B8CC18-886E-45D4-91CE-424A794E73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1067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461F87-08A7-4CC8-A384-364F078643E0}"/>
                    </a:ext>
                  </a:extLst>
                </p14:cNvPr>
                <p14:cNvContentPartPr/>
                <p14:nvPr/>
              </p14:nvContentPartPr>
              <p14:xfrm>
                <a:off x="6071173" y="2206392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461F87-08A7-4CC8-A384-364F078643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5533" y="21703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955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 sweep: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endParaRPr lang="en-US" dirty="0">
                  <a:latin typeface="+mn-lt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dirty="0">
                  <a:latin typeface="+mn-lt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+mn-lt"/>
                  </a:rPr>
                  <a:t>Left to right:</a:t>
                </a:r>
                <a:endParaRPr lang="en-US" b="0" dirty="0">
                  <a:latin typeface="+mn-lt"/>
                </a:endParaRP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dirty="0"/>
                  <a:t>Right to left: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62;p14">
                <a:extLst>
                  <a:ext uri="{FF2B5EF4-FFF2-40B4-BE49-F238E27FC236}">
                    <a16:creationId xmlns:a16="http://schemas.microsoft.com/office/drawing/2014/main" id="{FF4FD77E-B5BD-4D09-B63A-33EA6B78F6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3576" y="1421339"/>
                <a:ext cx="610658" cy="45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Google Shape;62;p14">
                <a:extLst>
                  <a:ext uri="{FF2B5EF4-FFF2-40B4-BE49-F238E27FC236}">
                    <a16:creationId xmlns:a16="http://schemas.microsoft.com/office/drawing/2014/main" id="{FF4FD77E-B5BD-4D09-B63A-33EA6B78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576" y="1421339"/>
                <a:ext cx="610658" cy="455345"/>
              </a:xfrm>
              <a:prstGeom prst="rect">
                <a:avLst/>
              </a:prstGeom>
              <a:blipFill>
                <a:blip r:embed="rId4"/>
                <a:stretch>
                  <a:fillRect l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AF7998-98EC-40AA-A059-A362512B6C37}"/>
                  </a:ext>
                </a:extLst>
              </p14:cNvPr>
              <p14:cNvContentPartPr/>
              <p14:nvPr/>
            </p14:nvContentPartPr>
            <p14:xfrm>
              <a:off x="6411768" y="129299"/>
              <a:ext cx="360" cy="129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AF7998-98EC-40AA-A059-A362512B6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5768" y="93299"/>
                <a:ext cx="7200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72BF3-5846-415F-8C4C-56D2AEEB5B27}"/>
                  </a:ext>
                </a:extLst>
              </p14:cNvPr>
              <p14:cNvContentPartPr/>
              <p14:nvPr/>
            </p14:nvContentPartPr>
            <p14:xfrm>
              <a:off x="7326408" y="353043"/>
              <a:ext cx="360" cy="106829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72BF3-5846-415F-8C4C-56D2AEEB5B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90408" y="317049"/>
                <a:ext cx="72000" cy="1139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89AFD0-5D24-4B76-8B83-3F97A46A1767}"/>
                  </a:ext>
                </a:extLst>
              </p14:cNvPr>
              <p14:cNvContentPartPr/>
              <p14:nvPr/>
            </p14:nvContentPartPr>
            <p14:xfrm>
              <a:off x="6206594" y="1366383"/>
              <a:ext cx="2319743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89AFD0-5D24-4B76-8B83-3F97A46A17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0579" y="1330383"/>
                <a:ext cx="2391413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7B4BEF0-4D83-4019-9342-9D2446D050DC}"/>
                  </a:ext>
                </a:extLst>
              </p14:cNvPr>
              <p14:cNvContentPartPr/>
              <p14:nvPr/>
            </p14:nvContentPartPr>
            <p14:xfrm>
              <a:off x="8250025" y="129299"/>
              <a:ext cx="360" cy="1292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B4BEF0-4D83-4019-9342-9D2446D050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4025" y="93299"/>
                <a:ext cx="7200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62;p14">
                <a:extLst>
                  <a:ext uri="{FF2B5EF4-FFF2-40B4-BE49-F238E27FC236}">
                    <a16:creationId xmlns:a16="http://schemas.microsoft.com/office/drawing/2014/main" id="{5B897187-6513-4491-BC4E-D12418533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742" y="1421339"/>
                <a:ext cx="610658" cy="45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70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Google Shape;62;p14">
                <a:extLst>
                  <a:ext uri="{FF2B5EF4-FFF2-40B4-BE49-F238E27FC236}">
                    <a16:creationId xmlns:a16="http://schemas.microsoft.com/office/drawing/2014/main" id="{5B897187-6513-4491-BC4E-D1241853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42" y="1421339"/>
                <a:ext cx="610658" cy="4553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62;p14">
                <a:extLst>
                  <a:ext uri="{FF2B5EF4-FFF2-40B4-BE49-F238E27FC236}">
                    <a16:creationId xmlns:a16="http://schemas.microsoft.com/office/drawing/2014/main" id="{B983F6C8-0FFF-4E70-B3C4-7DCEA75390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5048" y="1421339"/>
                <a:ext cx="610658" cy="45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Google Shape;62;p14">
                <a:extLst>
                  <a:ext uri="{FF2B5EF4-FFF2-40B4-BE49-F238E27FC236}">
                    <a16:creationId xmlns:a16="http://schemas.microsoft.com/office/drawing/2014/main" id="{B983F6C8-0FFF-4E70-B3C4-7DCEA7539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048" y="1421339"/>
                <a:ext cx="610658" cy="455345"/>
              </a:xfrm>
              <a:prstGeom prst="rect">
                <a:avLst/>
              </a:prstGeom>
              <a:blipFill>
                <a:blip r:embed="rId13"/>
                <a:stretch>
                  <a:fillRect l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CA5EE6D-E156-4D34-AE68-74583FAD50F7}"/>
              </a:ext>
            </a:extLst>
          </p:cNvPr>
          <p:cNvGrpSpPr/>
          <p:nvPr/>
        </p:nvGrpSpPr>
        <p:grpSpPr>
          <a:xfrm>
            <a:off x="5658350" y="1084204"/>
            <a:ext cx="411428" cy="360"/>
            <a:chOff x="6071173" y="2206392"/>
            <a:chExt cx="411428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6CA05E-9137-486B-8B0A-9CAD9FF221BE}"/>
                    </a:ext>
                  </a:extLst>
                </p14:cNvPr>
                <p14:cNvContentPartPr/>
                <p14:nvPr/>
              </p14:nvContentPartPr>
              <p14:xfrm>
                <a:off x="6482241" y="220639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BE862D-FAD5-4C8A-8F1C-15DD6DDED4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6601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C141E5-0ABD-4FF0-88D8-F05DC267D55A}"/>
                    </a:ext>
                  </a:extLst>
                </p14:cNvPr>
                <p14:cNvContentPartPr/>
                <p14:nvPr/>
              </p14:nvContentPartPr>
              <p14:xfrm>
                <a:off x="6276707" y="220639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A6850F-234B-46FA-838A-DC889B4553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1067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76C62A-F1B1-4005-972B-972B3DB7657B}"/>
                    </a:ext>
                  </a:extLst>
                </p14:cNvPr>
                <p14:cNvContentPartPr/>
                <p14:nvPr/>
              </p14:nvContentPartPr>
              <p14:xfrm>
                <a:off x="6071173" y="220639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48BC85-BF11-4356-9393-B82EB775DD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5533" y="21703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0E7097-D36C-40D1-B48E-C08ACE399A37}"/>
              </a:ext>
            </a:extLst>
          </p:cNvPr>
          <p:cNvGrpSpPr/>
          <p:nvPr/>
        </p:nvGrpSpPr>
        <p:grpSpPr>
          <a:xfrm>
            <a:off x="8605706" y="1084204"/>
            <a:ext cx="411428" cy="360"/>
            <a:chOff x="6071173" y="2206392"/>
            <a:chExt cx="411428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AD301-C839-4838-B4D4-865C1C96848F}"/>
                    </a:ext>
                  </a:extLst>
                </p14:cNvPr>
                <p14:cNvContentPartPr/>
                <p14:nvPr/>
              </p14:nvContentPartPr>
              <p14:xfrm>
                <a:off x="6482241" y="220639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39F343-E986-4D94-A569-4716D9B73C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6601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C82C447-280E-4DDC-ADB2-C79386340626}"/>
                    </a:ext>
                  </a:extLst>
                </p14:cNvPr>
                <p14:cNvContentPartPr/>
                <p14:nvPr/>
              </p14:nvContentPartPr>
              <p14:xfrm>
                <a:off x="6276707" y="2206392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B8CC18-886E-45D4-91CE-424A794E73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1067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3ECA6A-A3C0-46E0-8571-E5906E7A6E9C}"/>
                    </a:ext>
                  </a:extLst>
                </p14:cNvPr>
                <p14:cNvContentPartPr/>
                <p14:nvPr/>
              </p14:nvContentPartPr>
              <p14:xfrm>
                <a:off x="6071173" y="2206392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461F87-08A7-4CC8-A384-364F078643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5533" y="21703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59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Iteration: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where</a:t>
                </a: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7687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1011</Words>
  <Application>Microsoft Office PowerPoint</Application>
  <PresentationFormat>On-screen Show (16:9)</PresentationFormat>
  <Paragraphs>420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Cambria Math</vt:lpstr>
      <vt:lpstr>Simple Light</vt:lpstr>
      <vt:lpstr>PowerPoint Presentation</vt:lpstr>
      <vt:lpstr>Summary</vt:lpstr>
      <vt:lpstr>Introduction – the characteristics</vt:lpstr>
      <vt:lpstr>Introduction – the scattering term: </vt:lpstr>
      <vt:lpstr>Angular discretization</vt:lpstr>
      <vt:lpstr>Gauss-Legendre quadrature</vt:lpstr>
      <vt:lpstr>Spatial discretization:</vt:lpstr>
      <vt:lpstr>Transport sweep:</vt:lpstr>
      <vt:lpstr>Source Iteration:</vt:lpstr>
      <vt:lpstr>Solving algorithm:</vt:lpstr>
      <vt:lpstr>Example 1 Results:</vt:lpstr>
      <vt:lpstr>Example 2 Results:</vt:lpstr>
      <vt:lpstr>Example 3 – Sn comparison:</vt:lpstr>
      <vt:lpstr>Example 3 – Sn comparison:</vt:lpstr>
      <vt:lpstr>Example 3 – Sn comparison:</vt:lpstr>
      <vt:lpstr>Example 3 – Sn comparison:</vt:lpstr>
      <vt:lpstr>Example 4 – Fission example:</vt:lpstr>
      <vt:lpstr>Part 2 – Comparing transport and diffusion</vt:lpstr>
      <vt:lpstr>Part 2 – Comparing transport and diffusion</vt:lpstr>
      <vt:lpstr>Part 2 – Comparing transport and diffusion</vt:lpstr>
      <vt:lpstr>Part 2 – Comparing transport and diffusion</vt:lpstr>
      <vt:lpstr>Part 2 – Comparing transport and diffusion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Condon</dc:creator>
  <cp:lastModifiedBy>Zachary Condon</cp:lastModifiedBy>
  <cp:revision>2</cp:revision>
  <dcterms:modified xsi:type="dcterms:W3CDTF">2022-04-20T10:45:12Z</dcterms:modified>
</cp:coreProperties>
</file>