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3073-3918-FBFA-39A5-8A49F207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CB55B-33A4-9110-F773-6D7B8C78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1D43-757B-05BB-BA04-BAEA4CCA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800E-2B40-CB3A-7314-C07BE8EB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6163-A772-4A62-7067-9A4DCDE1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0DDB-9539-B046-91A3-32E4DBC2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5D97-9DE2-E6B5-4B2E-99801E90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06D6-7D2E-F9CA-0824-42E840D9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8DCE-F8B7-8740-66E2-06D1F0EB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3F12-680A-53A3-9B8A-39E71B56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06E0-1787-438B-6285-EECD616A1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1E349-A364-4E53-8247-DA9A448F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4C3B-BE78-A1D4-45B2-9D648A2B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175F-4CCA-28CD-31C0-4183E02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8F6C-A917-4DD0-4256-6817537A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60A4-2527-0831-034B-49C55AAF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DC7-C7E5-CBA5-6E39-2AD30B65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9DCC-0A6E-6AD3-BE04-F4CBA62A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D593-57E8-F825-3C58-6DCF2CF5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9725-5C58-1DDE-4BDB-90D917EC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E45-9F3A-A39F-9964-D6643B20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B06A8-D1E4-776C-9D1D-9927CF7C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BFCA-2D4D-35E7-D20A-24BF775D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826BE-8AD6-B426-C818-024EE880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EEEA-6A56-34DC-942F-2DAE254C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02DD-9D14-FC71-57AC-11992A8D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AFFB-80F3-9C19-5460-D2BF2ABED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88CE4-0293-33D4-39EE-B4AD1265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0B078-6331-80DF-B3BB-1D1FEDAE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67C8D-C2CD-EDA9-D2C0-D88EC42A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DBB7-1258-F53D-1928-F82CF75C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9C81-78F0-3B53-3B8A-84E74882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2528-4807-5BFC-7396-ED160D80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DA65-9C38-0AE1-7932-3F122928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B5873-1BA0-894A-965F-26855E2AD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581AB-F2B0-F848-6BE0-394C77D80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A178E-05D9-A4E4-CF7C-ED579D9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D334C-308A-582C-A44D-2B8CA0BF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A41C-2446-0D11-312D-528644D1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1296-4A51-3AEC-9BCF-C62F2406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4B7BE-56CA-0EF8-A92B-F3874035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3A427-3DE2-5CC9-F3D3-5403B009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8DE78-378E-2813-5766-C9264FA5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673C8-A16C-44C1-16C1-15CFFC57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1EADB-C8F9-2588-25AF-435F400D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67339-9B49-423C-447C-843924C0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8388-1ECA-D91C-CB29-5CA6463B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E6E4-BB83-9E0D-886E-9D1D5CC4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1F0A-BD9F-7419-3F2D-7E68207A0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A48A-A2D5-2A94-4277-368F1A45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6C8D-D94E-BD5D-FBF5-019B356F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3FD0-C9FD-63E7-A099-DB1961A0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C6DA-5B29-AA75-EF3F-F6048FA7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306FF-D874-75A2-4E23-862F0629E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B4AA8-D632-DCE9-E2E4-5880EEB19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65FEF-58CB-78F2-F86B-12AC8780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0E87-F2E0-0329-F726-83E15AA0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BB4B3-5E79-CB07-5A74-72E02632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7E4EF-ACEE-2D56-6F20-B099040D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3EB0-1F87-C0E0-7F7B-FF49E8FF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1D6FA-E772-B460-7B1A-6198EED42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E9ED-2D54-46D5-9889-C2C1FBF05BF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E390-1330-5D7B-8FA4-21324C85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90EA-D2D2-011D-FE67-E82E5475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2DA3-6A8C-4248-B5C8-5A0CE6EA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C581-533D-8818-F589-E1EC3198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Store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158F-609C-0B59-DEF2-1DC38D365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Team 10</a:t>
            </a:r>
          </a:p>
        </p:txBody>
      </p:sp>
    </p:spTree>
    <p:extLst>
      <p:ext uri="{BB962C8B-B14F-4D97-AF65-F5344CB8AC3E}">
        <p14:creationId xmlns:p14="http://schemas.microsoft.com/office/powerpoint/2010/main" val="8111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FEBB0-B155-4EE9-34F3-606ACA8E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2CCD-15CD-F244-E64B-0275B315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Zach Devore, Computer </a:t>
            </a:r>
            <a:r>
              <a:rPr lang="en-US" sz="2200"/>
              <a:t>Programming, Team </a:t>
            </a:r>
            <a:r>
              <a:rPr lang="en-US" sz="2200" dirty="0"/>
              <a:t>Leader</a:t>
            </a:r>
          </a:p>
          <a:p>
            <a:pPr marL="0" indent="0">
              <a:buNone/>
            </a:pPr>
            <a:r>
              <a:rPr lang="en-US" sz="2200" dirty="0"/>
              <a:t>Mohamed </a:t>
            </a:r>
            <a:r>
              <a:rPr lang="en-US" sz="2200" dirty="0" err="1"/>
              <a:t>Ibensilalen</a:t>
            </a:r>
            <a:r>
              <a:rPr lang="en-US" sz="2200" dirty="0"/>
              <a:t>, (degree), (front/backend?), </a:t>
            </a:r>
          </a:p>
          <a:p>
            <a:pPr marL="0" indent="0">
              <a:buNone/>
            </a:pPr>
            <a:r>
              <a:rPr lang="en-US" sz="2200" dirty="0"/>
              <a:t>Simon Chaudhary , (degree), (front/backend?), </a:t>
            </a:r>
          </a:p>
          <a:p>
            <a:pPr marL="0" indent="0">
              <a:buNone/>
            </a:pPr>
            <a:r>
              <a:rPr lang="en-US" sz="2200" dirty="0"/>
              <a:t>Brendon Seaton, (degree), (front/backend?), </a:t>
            </a:r>
          </a:p>
          <a:p>
            <a:pPr marL="0" indent="0">
              <a:buNone/>
            </a:pPr>
            <a:r>
              <a:rPr lang="en-US" sz="2200" dirty="0"/>
              <a:t>Emma </a:t>
            </a:r>
            <a:r>
              <a:rPr lang="en-US" sz="2200" dirty="0" err="1"/>
              <a:t>Gostling</a:t>
            </a:r>
            <a:r>
              <a:rPr lang="en-US" sz="2200" dirty="0"/>
              <a:t>, Computer Programming, Frontend/Backend</a:t>
            </a:r>
          </a:p>
          <a:p>
            <a:pPr marL="0" indent="0">
              <a:buNone/>
            </a:pPr>
            <a:r>
              <a:rPr lang="en-US" sz="2200" b="1" dirty="0"/>
              <a:t>Mentor:</a:t>
            </a:r>
          </a:p>
          <a:p>
            <a:pPr marL="0" indent="0">
              <a:buNone/>
            </a:pPr>
            <a:r>
              <a:rPr lang="en-US" sz="2200" dirty="0"/>
              <a:t>Subbu Devarajan, Product Manager at Credit Suisse</a:t>
            </a:r>
          </a:p>
        </p:txBody>
      </p:sp>
    </p:spTree>
    <p:extLst>
      <p:ext uri="{BB962C8B-B14F-4D97-AF65-F5344CB8AC3E}">
        <p14:creationId xmlns:p14="http://schemas.microsoft.com/office/powerpoint/2010/main" val="348722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79BC-80E1-8651-F027-0587C2F5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This is an online store app, allowing you to sell products to online 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Customers can view items and deals, add items to their shopping cart, and make purchases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Admin users can add/remove items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53802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Vision Statement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79BC-80E1-8651-F027-0587C2F5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brick 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mortar stores</a:t>
            </a:r>
            <a:r>
              <a:rPr lang="en-US" sz="40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ant to reach a wider customer base, The Store App is a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eb application that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ncreases  sales and allows a business to reach out to new customers. Unlike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Amazon</a:t>
            </a: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40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 product does not take a commission on each product sold.</a:t>
            </a: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Accounts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79BC-80E1-8651-F027-0587C2F5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t">
            <a:norm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4000" i="1" dirty="0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Admin: </a:t>
            </a:r>
            <a:endParaRPr lang="en-US" sz="3200" dirty="0">
              <a:solidFill>
                <a:srgbClr val="001F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products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availability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price, image, </a:t>
            </a:r>
            <a:r>
              <a:rPr lang="en-US" sz="3600" i="1" dirty="0" err="1">
                <a:solidFill>
                  <a:srgbClr val="001F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3600" i="1" dirty="0">
              <a:solidFill>
                <a:srgbClr val="001F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3600" i="1" dirty="0">
              <a:solidFill>
                <a:srgbClr val="001F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4000" i="1" dirty="0">
                <a:solidFill>
                  <a:srgbClr val="00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Customer: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products and deals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items to cart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Checkout/pay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Demo</a:t>
            </a:r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EAB36-430A-2167-D02B-0BD5CF3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196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Store App</vt:lpstr>
      <vt:lpstr>Team Members</vt:lpstr>
      <vt:lpstr>Project Description</vt:lpstr>
      <vt:lpstr>Project Vision Statement</vt:lpstr>
      <vt:lpstr>Types of Accounts</vt:lpstr>
      <vt:lpstr>Project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Store App</dc:title>
  <dc:creator>Mark McMillan</dc:creator>
  <cp:lastModifiedBy>zach devore</cp:lastModifiedBy>
  <cp:revision>3</cp:revision>
  <dcterms:created xsi:type="dcterms:W3CDTF">2023-04-17T18:52:00Z</dcterms:created>
  <dcterms:modified xsi:type="dcterms:W3CDTF">2023-04-18T03:10:02Z</dcterms:modified>
</cp:coreProperties>
</file>