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9F0D9F9-757D-46C9-A1AB-27265B85805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BDC8A2-57BE-4E71-8BE1-D0FD783387F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7AE4E1B-A3EE-4C20-963F-B1E57BE1041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615A1DD-0F0D-4CFC-90E7-3332A080885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7858255-7642-48D3-8FED-F852DCD345E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4F6D6D1-58D6-4AA7-8AB4-CFF3B291017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5D47B8C-3C34-4EBD-BB51-56556D4D2C5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861BDEC-3090-44FA-827E-A6B40ADE854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C1384B-DF39-4ED8-9EA2-B686D2CFAEC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7CEC03E-C982-42C7-A611-6A7770FD900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834A11F-E54E-4BD3-BC3B-1585FA7B02F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5C044D-7965-424A-A9F3-1FCA16A6DA25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817C89E-A71D-494B-94F7-2A458EBA065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3D272A-36C2-4B47-A7AB-7F40E1832A9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3BAE0A0-2B10-499C-8063-05D8BE2E967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31FF4C2-931F-447D-B9A1-97E3344044E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9F804EC-9829-4D82-9694-D07CC6E4FBE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8CB70D7-DFB6-4FB6-9142-AF3D8E793B4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77216DB-5FC7-433F-83BC-714BF09BF82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F274131-703F-417E-9C1F-4EE1CFCC646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9369A0B-5BF3-42A7-82A8-AAED78CD429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37D850A-9F4C-442E-81F7-04355D4E578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67D3BB7-3FA4-4C3E-9B2E-8A78219AB11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86164F0-443E-4772-B0E8-079CEE46C75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5293874-638B-4C19-AEEC-C00EC714F51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2105A3-A3F4-468F-B81A-B15F38469CC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4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3" name="Rectangle 49"/>
          <p:cNvSpPr/>
          <p:nvPr/>
        </p:nvSpPr>
        <p:spPr>
          <a:xfrm>
            <a:off x="0" y="-936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Freeform 13"/>
          <p:cNvSpPr/>
          <p:nvPr/>
        </p:nvSpPr>
        <p:spPr>
          <a:xfrm>
            <a:off x="2769480" y="220320"/>
            <a:ext cx="9422280" cy="6637320"/>
          </a:xfrm>
          <a:custGeom>
            <a:avLst/>
            <a:gdLst>
              <a:gd name="textAreaLeft" fmla="*/ 0 w 9422280"/>
              <a:gd name="textAreaRight" fmla="*/ 9422640 w 9422280"/>
              <a:gd name="textAreaTop" fmla="*/ 0 h 6637320"/>
              <a:gd name="textAreaBottom" fmla="*/ 6637680 h 6637320"/>
            </a:gdLst>
            <a:ahLst/>
            <a:cxnLst/>
            <a:rect l="textAreaLeft" t="textAreaTop" r="textAreaRight" b="textAreaBottom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Oval 53"/>
          <p:cNvSpPr/>
          <p:nvPr/>
        </p:nvSpPr>
        <p:spPr>
          <a:xfrm>
            <a:off x="1757880" y="3334680"/>
            <a:ext cx="1941840" cy="18892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Arc 55"/>
          <p:cNvSpPr/>
          <p:nvPr/>
        </p:nvSpPr>
        <p:spPr>
          <a:xfrm rot="18520200">
            <a:off x="1474560" y="1096560"/>
            <a:ext cx="2987640" cy="2987640"/>
          </a:xfrm>
          <a:prstGeom prst="arc">
            <a:avLst>
              <a:gd name="adj1" fmla="val 14455503"/>
              <a:gd name="adj2" fmla="val 227775"/>
            </a:avLst>
          </a:prstGeom>
          <a:noFill/>
          <a:ln w="127000" cap="rnd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038480" y="1939320"/>
            <a:ext cx="7644240" cy="275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 algn="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The Store App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038480" y="4782240"/>
            <a:ext cx="7644240" cy="132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Team 10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7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0" name="Freeform: Shape 9"/>
          <p:cNvSpPr/>
          <p:nvPr/>
        </p:nvSpPr>
        <p:spPr>
          <a:xfrm>
            <a:off x="0" y="0"/>
            <a:ext cx="12191760" cy="234720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2347200"/>
              <a:gd name="textAreaBottom" fmla="*/ 2347560 h 2347200"/>
            </a:gdLst>
            <a:ahLst/>
            <a:cxnLst/>
            <a:rect l="textAreaLeft" t="textAreaTop" r="textAreaRight" b="textAreaBottom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401400"/>
            <a:ext cx="10515240" cy="1347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FFFFFF"/>
                </a:solidFill>
                <a:latin typeface="Calibri Light"/>
              </a:rPr>
              <a:t>Team Members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2586960"/>
            <a:ext cx="10515240" cy="3589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Zach Devore, Computer Programming, Team Leader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Mohamed Ibensilalen, Computer Programming and Development, front/backend.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Simon Chaudhary ,Computer Programming and Development, Frontend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Brendon Seaton, 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Computer Programming, (Frontend), 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Emma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Gostling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, Computer Programming, Frontend/Backend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1" strike="noStrike" spc="-1" dirty="0">
                <a:solidFill>
                  <a:srgbClr val="000000"/>
                </a:solidFill>
                <a:latin typeface="Calibri"/>
              </a:rPr>
              <a:t>Mentor:</a:t>
            </a:r>
            <a:endParaRPr lang="en-US" sz="22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Subbu Devarajan, Product Manager at Credit Suisse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4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>
              <a:gd name="textAreaLeft" fmla="*/ 0 w 4167000"/>
              <a:gd name="textAreaRight" fmla="*/ 4167360 w 41670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Project Description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447440" y="591480"/>
            <a:ext cx="6906240" cy="5585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This is an online store app, allowing you to sell products to online customers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Customers can view items and deals, add items to their shopping cart, and make purchases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Admin users can add/remove items from the database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9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>
              <a:gd name="textAreaLeft" fmla="*/ 0 w 4167000"/>
              <a:gd name="textAreaRight" fmla="*/ 4167360 w 41670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Project Vision Statement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447440" y="591480"/>
            <a:ext cx="6906240" cy="5585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i="1" strike="noStrike" spc="-1">
                <a:solidFill>
                  <a:srgbClr val="001F2A"/>
                </a:solidFill>
                <a:latin typeface="Calibri"/>
                <a:ea typeface="Times New Roman"/>
              </a:rPr>
              <a:t>For brick and mortar stores</a:t>
            </a:r>
            <a:r>
              <a:rPr lang="en-US" sz="4000" b="0" i="1" strike="noStrike" spc="-1">
                <a:solidFill>
                  <a:srgbClr val="000000"/>
                </a:solidFill>
                <a:latin typeface="Calibri"/>
                <a:ea typeface="Times New Roman"/>
              </a:rPr>
              <a:t> w</a:t>
            </a:r>
            <a:r>
              <a:rPr lang="en-US" sz="4000" b="0" i="1" strike="noStrike" spc="-1">
                <a:solidFill>
                  <a:srgbClr val="001F2A"/>
                </a:solidFill>
                <a:latin typeface="Calibri"/>
                <a:ea typeface="Times New Roman"/>
              </a:rPr>
              <a:t>ho want to reach a wider customer base, The Store App is a web application that increases  sales and allows a business to reach out to new customers. Unlike Amazon,</a:t>
            </a:r>
            <a:r>
              <a:rPr lang="en-US" sz="4000" b="0" i="1" strike="noStrike" spc="-1">
                <a:solidFill>
                  <a:srgbClr val="000000"/>
                </a:solidFill>
                <a:latin typeface="Calibri"/>
                <a:ea typeface="Times New Roman"/>
              </a:rPr>
              <a:t> o</a:t>
            </a:r>
            <a:r>
              <a:rPr lang="en-US" sz="4000" b="0" i="1" strike="noStrike" spc="-1">
                <a:solidFill>
                  <a:srgbClr val="001F2A"/>
                </a:solidFill>
                <a:latin typeface="Calibri"/>
                <a:ea typeface="Times New Roman"/>
              </a:rPr>
              <a:t>ur product does not take a commission on each product sold.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4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>
              <a:gd name="textAreaLeft" fmla="*/ 0 w 4167000"/>
              <a:gd name="textAreaRight" fmla="*/ 4167360 w 41670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Types of Accounts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447440" y="591480"/>
            <a:ext cx="6906240" cy="5585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100000"/>
              </a:lnSpc>
              <a:buClr>
                <a:srgbClr val="001F2A"/>
              </a:buClr>
              <a:buFont typeface="Arial"/>
              <a:buChar char="•"/>
            </a:pPr>
            <a:r>
              <a:rPr lang="en-US" sz="4000" b="0" i="1" strike="noStrike" spc="-1">
                <a:solidFill>
                  <a:srgbClr val="001F2A"/>
                </a:solidFill>
                <a:latin typeface="Calibri"/>
                <a:ea typeface="Calibri"/>
              </a:rPr>
              <a:t>Admin: 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100000"/>
              </a:lnSpc>
              <a:buClr>
                <a:srgbClr val="001F2A"/>
              </a:buClr>
              <a:buFont typeface="Arial"/>
              <a:buChar char="•"/>
            </a:pPr>
            <a:r>
              <a:rPr lang="en-US" sz="3600" b="0" i="1" strike="noStrike" spc="-1">
                <a:solidFill>
                  <a:srgbClr val="001F2A"/>
                </a:solidFill>
                <a:latin typeface="Calibri"/>
                <a:ea typeface="Calibri"/>
              </a:rPr>
              <a:t>Add products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100000"/>
              </a:lnSpc>
              <a:buClr>
                <a:srgbClr val="001F2A"/>
              </a:buClr>
              <a:buFont typeface="Arial"/>
              <a:buChar char="•"/>
            </a:pPr>
            <a:r>
              <a:rPr lang="en-US" sz="3600" b="0" i="1" strike="noStrike" spc="-1">
                <a:solidFill>
                  <a:srgbClr val="001F2A"/>
                </a:solidFill>
                <a:latin typeface="Calibri"/>
                <a:ea typeface="Calibri"/>
              </a:rPr>
              <a:t>Update availability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100000"/>
              </a:lnSpc>
              <a:buClr>
                <a:srgbClr val="001F2A"/>
              </a:buClr>
              <a:buFont typeface="Arial"/>
              <a:buChar char="•"/>
            </a:pPr>
            <a:r>
              <a:rPr lang="en-US" sz="3600" b="0" i="1" strike="noStrike" spc="-1">
                <a:solidFill>
                  <a:srgbClr val="001F2A"/>
                </a:solidFill>
                <a:latin typeface="Calibri"/>
                <a:ea typeface="Calibri"/>
              </a:rPr>
              <a:t>Change price, image, etc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  <a:p>
            <a:pPr marL="4572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buClr>
                <a:srgbClr val="001F2A"/>
              </a:buClr>
              <a:buFont typeface="Arial"/>
              <a:buChar char="•"/>
              <a:tabLst>
                <a:tab pos="0" algn="l"/>
              </a:tabLst>
            </a:pPr>
            <a:r>
              <a:rPr lang="en-US" sz="4000" b="0" i="1" strike="noStrike" spc="-1">
                <a:solidFill>
                  <a:srgbClr val="001F2A"/>
                </a:solidFill>
                <a:latin typeface="Calibri"/>
                <a:ea typeface="Calibri"/>
              </a:rPr>
              <a:t>Customer: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6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Browse products and deals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6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Add items to cart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6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Checkout/pay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6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47280" y="1295280"/>
            <a:ext cx="5894640" cy="3807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6600" b="0" strike="noStrike" spc="-1">
                <a:solidFill>
                  <a:srgbClr val="000000"/>
                </a:solidFill>
                <a:latin typeface="Calibri Light"/>
              </a:rPr>
              <a:t>Project Demo</a:t>
            </a:r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Freeform: Shape 18"/>
          <p:cNvSpPr/>
          <p:nvPr/>
        </p:nvSpPr>
        <p:spPr>
          <a:xfrm>
            <a:off x="7306920" y="0"/>
            <a:ext cx="4884480" cy="6857640"/>
          </a:xfrm>
          <a:custGeom>
            <a:avLst/>
            <a:gdLst>
              <a:gd name="textAreaLeft" fmla="*/ 0 w 4884480"/>
              <a:gd name="textAreaRight" fmla="*/ 4884840 w 488448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sketch line"/>
          <p:cNvSpPr/>
          <p:nvPr/>
        </p:nvSpPr>
        <p:spPr>
          <a:xfrm>
            <a:off x="650160" y="5439960"/>
            <a:ext cx="5897520" cy="18000"/>
          </a:xfrm>
          <a:custGeom>
            <a:avLst/>
            <a:gdLst>
              <a:gd name="textAreaLeft" fmla="*/ 0 w 5897520"/>
              <a:gd name="textAreaRight" fmla="*/ 5897880 w 589752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5897880" h="18288" fill="none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2" name="sketch line 2"/>
          <p:cNvSpPr/>
          <p:nvPr/>
        </p:nvSpPr>
        <p:spPr>
          <a:xfrm>
            <a:off x="7850520" y="5626440"/>
            <a:ext cx="3479400" cy="18000"/>
          </a:xfrm>
          <a:custGeom>
            <a:avLst/>
            <a:gdLst>
              <a:gd name="textAreaLeft" fmla="*/ 0 w 3479400"/>
              <a:gd name="textAreaRight" fmla="*/ 3479760 w 347940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3479619" h="18288" fill="none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36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4" name="Rectangle 3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Rectangle 4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6" name="Oval 42"/>
          <p:cNvSpPr/>
          <p:nvPr/>
        </p:nvSpPr>
        <p:spPr>
          <a:xfrm>
            <a:off x="2815920" y="149040"/>
            <a:ext cx="6559920" cy="65599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314880" y="1380600"/>
            <a:ext cx="5561640" cy="2513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7200" b="1" strike="noStrike" spc="-1">
                <a:solidFill>
                  <a:srgbClr val="000000"/>
                </a:solidFill>
                <a:latin typeface="Calibri Light"/>
              </a:rPr>
              <a:t>Questions?</a:t>
            </a:r>
            <a:endParaRPr lang="en-US" sz="7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Arc 44"/>
          <p:cNvSpPr/>
          <p:nvPr/>
        </p:nvSpPr>
        <p:spPr>
          <a:xfrm rot="9222600" flipV="1">
            <a:off x="2494080" y="6480"/>
            <a:ext cx="6815880" cy="6815880"/>
          </a:xfrm>
          <a:prstGeom prst="arc">
            <a:avLst>
              <a:gd name="adj1" fmla="val 16200000"/>
              <a:gd name="adj2" fmla="val 20093138"/>
            </a:avLst>
          </a:prstGeom>
          <a:noFill/>
          <a:ln w="127000" cap="rnd">
            <a:solidFill>
              <a:srgbClr val="FFC000">
                <a:alpha val="9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Oval 46"/>
          <p:cNvSpPr/>
          <p:nvPr/>
        </p:nvSpPr>
        <p:spPr>
          <a:xfrm>
            <a:off x="8201160" y="5311080"/>
            <a:ext cx="705600" cy="686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384</TotalTime>
  <Words>193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The Store App</vt:lpstr>
      <vt:lpstr>Team Members</vt:lpstr>
      <vt:lpstr>Project Description</vt:lpstr>
      <vt:lpstr>Project Vision Statement</vt:lpstr>
      <vt:lpstr>Types of Accounts</vt:lpstr>
      <vt:lpstr>Project 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Store App</dc:title>
  <dc:subject/>
  <dc:creator>Mark McMillan</dc:creator>
  <dc:description/>
  <cp:lastModifiedBy>mohamed ibensilalen</cp:lastModifiedBy>
  <cp:revision>6</cp:revision>
  <dcterms:created xsi:type="dcterms:W3CDTF">2023-04-17T18:52:00Z</dcterms:created>
  <dcterms:modified xsi:type="dcterms:W3CDTF">2023-04-18T18:51:58Z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