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F0D9F9-757D-46C9-A1AB-27265B8580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DC8A2-57BE-4E71-8BE1-D0FD783387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AE4E1B-A3EE-4C20-963F-B1E57BE104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5A1DD-0F0D-4CFC-90E7-3332A08088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858255-7642-48D3-8FED-F852DCD34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F6D6D1-58D6-4AA7-8AB4-CFF3B29101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D47B8C-3C34-4EBD-BB51-56556D4D2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61BDEC-3090-44FA-827E-A6B40ADE85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C1384B-DF39-4ED8-9EA2-B686D2CFAE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CEC03E-C982-42C7-A611-6A7770FD90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34A11F-E54E-4BD3-BC3B-1585FA7B02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5C044D-7965-424A-A9F3-1FCA16A6DA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17C89E-A71D-494B-94F7-2A458EBA06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3D272A-36C2-4B47-A7AB-7F40E1832A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BAE0A0-2B10-499C-8063-05D8BE2E96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1FF4C2-931F-447D-B9A1-97E3344044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F804EC-9829-4D82-9694-D07CC6E4FB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CB70D7-DFB6-4FB6-9142-AF3D8E793B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7216DB-5FC7-433F-83BC-714BF09BF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274131-703F-417E-9C1F-4EE1CFCC64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369A0B-5BF3-42A7-82A8-AAED78CD42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D850A-9F4C-442E-81F7-04355D4E57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7D3BB7-3FA4-4C3E-9B2E-8A78219AB1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164F0-443E-4772-B0E8-079CEE46C7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293874-638B-4C19-AEEC-C00EC714F5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2105A3-A3F4-468F-B81A-B15F38469C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49"/>
          <p:cNvSpPr/>
          <p:nvPr/>
        </p:nvSpPr>
        <p:spPr>
          <a:xfrm>
            <a:off x="0" y="-936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Freeform 13"/>
          <p:cNvSpPr/>
          <p:nvPr/>
        </p:nvSpPr>
        <p:spPr>
          <a:xfrm>
            <a:off x="2769480" y="220320"/>
            <a:ext cx="9422280" cy="6637320"/>
          </a:xfrm>
          <a:custGeom>
            <a:avLst/>
            <a:gdLst>
              <a:gd name="textAreaLeft" fmla="*/ 0 w 9422280"/>
              <a:gd name="textAreaRight" fmla="*/ 9422640 w 9422280"/>
              <a:gd name="textAreaTop" fmla="*/ 0 h 6637320"/>
              <a:gd name="textAreaBottom" fmla="*/ 6637680 h 6637320"/>
            </a:gdLst>
            <a:ahLst/>
            <a:rect l="textAreaLeft" t="textAreaTop" r="textAreaRight" b="textAreaBottom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Oval 53"/>
          <p:cNvSpPr/>
          <p:nvPr/>
        </p:nvSpPr>
        <p:spPr>
          <a:xfrm>
            <a:off x="1757880" y="3334680"/>
            <a:ext cx="1941840" cy="1889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Arc 55"/>
          <p:cNvSpPr/>
          <p:nvPr/>
        </p:nvSpPr>
        <p:spPr>
          <a:xfrm rot="18520200">
            <a:off x="1474560" y="1096560"/>
            <a:ext cx="2987640" cy="2987640"/>
          </a:xfrm>
          <a:prstGeom prst="arc">
            <a:avLst>
              <a:gd name="adj1" fmla="val 14455503"/>
              <a:gd name="adj2" fmla="val 227775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038480" y="1939320"/>
            <a:ext cx="7644240" cy="275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The Store App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038480" y="4782240"/>
            <a:ext cx="7644240" cy="132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Freeform: Shape 9"/>
          <p:cNvSpPr/>
          <p:nvPr/>
        </p:nvSpPr>
        <p:spPr>
          <a:xfrm>
            <a:off x="0" y="0"/>
            <a:ext cx="12191760" cy="234720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347200"/>
              <a:gd name="textAreaBottom" fmla="*/ 2347560 h 2347200"/>
            </a:gdLst>
            <a:ahLst/>
            <a:rect l="textAreaLeft" t="textAreaTop" r="textAreaRight" b="textAreaBottom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01400"/>
            <a:ext cx="10515240" cy="1347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Team Members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2586960"/>
            <a:ext cx="10515240" cy="3589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Zach Devore, Computer Programming, Team Leader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Mohamed Ibensilalen, (degree), (front/backend?),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Simon Chaudhary , (degree), (front/backend?),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Brendon Seaton,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Computer Programming, (Frontend),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Emma Gostling, Computer Programming, Frontend/Backend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Mentor: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Subbu Devarajan, Product Manager at Credit Suisse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Project Description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an online store app, allowing you to sell products to online customers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Customers can view items and deals, add items to their shopping cart, and make purchases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Admin users can add/remove items from the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Project Vision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4000" spc="-1" strike="noStrike">
                <a:solidFill>
                  <a:srgbClr val="001f2a"/>
                </a:solidFill>
                <a:latin typeface="Calibri"/>
                <a:ea typeface="Times New Roman"/>
              </a:rPr>
              <a:t>For brick and mortar stores</a:t>
            </a:r>
            <a:r>
              <a:rPr b="0" i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 w</a:t>
            </a:r>
            <a:r>
              <a:rPr b="0" i="1" lang="en-US" sz="4000" spc="-1" strike="noStrike">
                <a:solidFill>
                  <a:srgbClr val="001f2a"/>
                </a:solidFill>
                <a:latin typeface="Calibri"/>
                <a:ea typeface="Times New Roman"/>
              </a:rPr>
              <a:t>ho want to reach a wider customer base, The Store App is a web application that increases  sales and allows a business to reach out to new customers. Unlike Amazon,</a:t>
            </a:r>
            <a:r>
              <a:rPr b="0" i="1" lang="en-US" sz="4000" spc="-1" strike="noStrike">
                <a:solidFill>
                  <a:srgbClr val="000000"/>
                </a:solidFill>
                <a:latin typeface="Calibri"/>
                <a:ea typeface="Times New Roman"/>
              </a:rPr>
              <a:t> o</a:t>
            </a:r>
            <a:r>
              <a:rPr b="0" i="1" lang="en-US" sz="4000" spc="-1" strike="noStrike">
                <a:solidFill>
                  <a:srgbClr val="001f2a"/>
                </a:solidFill>
                <a:latin typeface="Calibri"/>
                <a:ea typeface="Times New Roman"/>
              </a:rPr>
              <a:t>ur product does not take a commission on each product sold.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Freeform: Shape 9"/>
          <p:cNvSpPr/>
          <p:nvPr/>
        </p:nvSpPr>
        <p:spPr>
          <a:xfrm>
            <a:off x="0" y="0"/>
            <a:ext cx="4167000" cy="6857640"/>
          </a:xfrm>
          <a:custGeom>
            <a:avLst/>
            <a:gdLst>
              <a:gd name="textAreaLeft" fmla="*/ 0 w 4167000"/>
              <a:gd name="textAreaRight" fmla="*/ 4167360 w 41670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6880" y="1153440"/>
            <a:ext cx="3200040" cy="446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Types of Accounts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Arc 11"/>
          <p:cNvSpPr/>
          <p:nvPr/>
        </p:nvSpPr>
        <p:spPr>
          <a:xfrm flipV="1">
            <a:off x="7550280" y="245520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447440" y="591480"/>
            <a:ext cx="6906240" cy="558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b="0" i="1" lang="en-US" sz="4000" spc="-1" strike="noStrike">
                <a:solidFill>
                  <a:srgbClr val="001f2a"/>
                </a:solidFill>
                <a:latin typeface="Calibri"/>
                <a:ea typeface="Calibri"/>
              </a:rPr>
              <a:t>Admin: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b="0" i="1" lang="en-US" sz="3600" spc="-1" strike="noStrike">
                <a:solidFill>
                  <a:srgbClr val="001f2a"/>
                </a:solidFill>
                <a:latin typeface="Calibri"/>
                <a:ea typeface="Calibri"/>
              </a:rPr>
              <a:t>Add products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b="0" i="1" lang="en-US" sz="3600" spc="-1" strike="noStrike">
                <a:solidFill>
                  <a:srgbClr val="001f2a"/>
                </a:solidFill>
                <a:latin typeface="Calibri"/>
                <a:ea typeface="Calibri"/>
              </a:rPr>
              <a:t>Update availability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</a:pPr>
            <a:r>
              <a:rPr b="0" i="1" lang="en-US" sz="3600" spc="-1" strike="noStrike">
                <a:solidFill>
                  <a:srgbClr val="001f2a"/>
                </a:solidFill>
                <a:latin typeface="Calibri"/>
                <a:ea typeface="Calibri"/>
              </a:rPr>
              <a:t>Change price, image, etc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1f2a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4000" spc="-1" strike="noStrike">
                <a:solidFill>
                  <a:srgbClr val="001f2a"/>
                </a:solidFill>
                <a:latin typeface="Calibri"/>
                <a:ea typeface="Calibri"/>
              </a:rPr>
              <a:t>Customer: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Browse products and deals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Add items to cart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Checkout/pay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7280" y="1295280"/>
            <a:ext cx="5894640" cy="380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6600" spc="-1" strike="noStrike">
                <a:solidFill>
                  <a:srgbClr val="000000"/>
                </a:solidFill>
                <a:latin typeface="Calibri Light"/>
              </a:rPr>
              <a:t>Project Demo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Freeform: Shape 18"/>
          <p:cNvSpPr/>
          <p:nvPr/>
        </p:nvSpPr>
        <p:spPr>
          <a:xfrm>
            <a:off x="7306920" y="0"/>
            <a:ext cx="4884480" cy="6857640"/>
          </a:xfrm>
          <a:custGeom>
            <a:avLst/>
            <a:gdLst>
              <a:gd name="textAreaLeft" fmla="*/ 0 w 4884480"/>
              <a:gd name="textAreaRight" fmla="*/ 4884840 w 48844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sketch line"/>
          <p:cNvSpPr/>
          <p:nvPr/>
        </p:nvSpPr>
        <p:spPr>
          <a:xfrm>
            <a:off x="650160" y="5439960"/>
            <a:ext cx="5897520" cy="18000"/>
          </a:xfrm>
          <a:custGeom>
            <a:avLst/>
            <a:gdLst>
              <a:gd name="textAreaLeft" fmla="*/ 0 w 5897520"/>
              <a:gd name="textAreaRight" fmla="*/ 5897880 w 589752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5897880" h="18288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stroke="0" w="5897880" h="18288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sketch line 2"/>
          <p:cNvSpPr/>
          <p:nvPr/>
        </p:nvSpPr>
        <p:spPr>
          <a:xfrm>
            <a:off x="7850520" y="5626440"/>
            <a:ext cx="3479400" cy="18000"/>
          </a:xfrm>
          <a:custGeom>
            <a:avLst/>
            <a:gdLst>
              <a:gd name="textAreaLeft" fmla="*/ 0 w 3479400"/>
              <a:gd name="textAreaRight" fmla="*/ 3479760 w 347940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3479619" h="18288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stroke="0" w="3479619" h="18288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w="4127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36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ctangle 3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Rectangle 4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Oval 42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314880" y="1380600"/>
            <a:ext cx="5561640" cy="251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</a:rPr>
              <a:t>Questions?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Arc 44"/>
          <p:cNvSpPr/>
          <p:nvPr/>
        </p:nvSpPr>
        <p:spPr>
          <a:xfrm flipV="1" rot="9222600">
            <a:off x="2494080" y="648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ffc000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val 46"/>
          <p:cNvSpPr/>
          <p:nvPr/>
        </p:nvSpPr>
        <p:spPr>
          <a:xfrm>
            <a:off x="8201160" y="5311080"/>
            <a:ext cx="705600" cy="686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Application>LibreOffice/7.5.2.2$Linux_X86_64 LibreOffice_project/50$Build-2</Application>
  <AppVersion>15.0000</AppVersion>
  <Words>196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2023-04-17T18:52:00Z</dcterms:created>
  <dc:creator>Mark McMillan</dc:creator>
  <dc:description/>
  <dc:language>en-US</dc:language>
  <cp:lastModifiedBy/>
  <dcterms:modified xsi:type="dcterms:W3CDTF">2023-04-18T13:43:22Z</dcterms:modified>
  <cp:revision>4</cp:revision>
  <dc:subject/>
  <dc:title>The Store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