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a279d1d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ba279d1d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ba279d1d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ba279d1d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ba279d1d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ba279d1d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a279d1d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a279d1d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a279d1d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ba279d1d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72775" y="114400"/>
            <a:ext cx="7584300" cy="8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Fulmer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38350" y="1940100"/>
            <a:ext cx="848500" cy="61015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38400" y="114400"/>
            <a:ext cx="848400" cy="174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90775" y="10964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About Me</a:t>
            </a:r>
            <a:endParaRPr sz="1200"/>
          </a:p>
        </p:txBody>
      </p:sp>
      <p:sp>
        <p:nvSpPr>
          <p:cNvPr id="58" name="Google Shape;58;p13"/>
          <p:cNvSpPr/>
          <p:nvPr/>
        </p:nvSpPr>
        <p:spPr>
          <a:xfrm>
            <a:off x="1272775" y="991525"/>
            <a:ext cx="7584300" cy="9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377475" y="1096400"/>
            <a:ext cx="7236300" cy="70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About Me</a:t>
            </a:r>
            <a:endParaRPr sz="1200"/>
          </a:p>
        </p:txBody>
      </p:sp>
      <p:sp>
        <p:nvSpPr>
          <p:cNvPr id="60" name="Google Shape;60;p13"/>
          <p:cNvSpPr/>
          <p:nvPr/>
        </p:nvSpPr>
        <p:spPr>
          <a:xfrm>
            <a:off x="290775" y="2527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Enable All?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1272775" y="114400"/>
            <a:ext cx="7584300" cy="8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38350" y="2783800"/>
            <a:ext cx="848500" cy="61015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38400" y="114400"/>
            <a:ext cx="848400" cy="26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90775" y="10964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About Me</a:t>
            </a:r>
            <a:endParaRPr sz="1200"/>
          </a:p>
        </p:txBody>
      </p:sp>
      <p:sp>
        <p:nvSpPr>
          <p:cNvPr id="69" name="Google Shape;69;p14"/>
          <p:cNvSpPr/>
          <p:nvPr/>
        </p:nvSpPr>
        <p:spPr>
          <a:xfrm>
            <a:off x="290775" y="19401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</a:t>
            </a:r>
            <a:endParaRPr sz="1200"/>
          </a:p>
        </p:txBody>
      </p:sp>
      <p:sp>
        <p:nvSpPr>
          <p:cNvPr id="70" name="Google Shape;70;p14"/>
          <p:cNvSpPr/>
          <p:nvPr/>
        </p:nvSpPr>
        <p:spPr>
          <a:xfrm>
            <a:off x="1272775" y="991525"/>
            <a:ext cx="7584300" cy="10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377475" y="1191725"/>
            <a:ext cx="7236300" cy="70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</a:t>
            </a:r>
            <a:endParaRPr sz="1200"/>
          </a:p>
        </p:txBody>
      </p:sp>
      <p:sp>
        <p:nvSpPr>
          <p:cNvPr id="72" name="Google Shape;72;p14"/>
          <p:cNvSpPr/>
          <p:nvPr/>
        </p:nvSpPr>
        <p:spPr>
          <a:xfrm>
            <a:off x="290775" y="2527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Enable All?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1272775" y="114400"/>
            <a:ext cx="7584300" cy="8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33575" y="3575200"/>
            <a:ext cx="848500" cy="61015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38400" y="114400"/>
            <a:ext cx="848400" cy="3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290775" y="10964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About Me</a:t>
            </a:r>
            <a:endParaRPr sz="1200"/>
          </a:p>
        </p:txBody>
      </p:sp>
      <p:sp>
        <p:nvSpPr>
          <p:cNvPr id="81" name="Google Shape;81;p15"/>
          <p:cNvSpPr/>
          <p:nvPr/>
        </p:nvSpPr>
        <p:spPr>
          <a:xfrm>
            <a:off x="290775" y="19401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</a:t>
            </a:r>
            <a:endParaRPr sz="1200"/>
          </a:p>
        </p:txBody>
      </p:sp>
      <p:sp>
        <p:nvSpPr>
          <p:cNvPr id="82" name="Google Shape;82;p15"/>
          <p:cNvSpPr/>
          <p:nvPr/>
        </p:nvSpPr>
        <p:spPr>
          <a:xfrm>
            <a:off x="290775" y="27838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Resume</a:t>
            </a:r>
            <a:endParaRPr sz="1100"/>
          </a:p>
        </p:txBody>
      </p:sp>
      <p:sp>
        <p:nvSpPr>
          <p:cNvPr id="83" name="Google Shape;83;p15"/>
          <p:cNvSpPr/>
          <p:nvPr/>
        </p:nvSpPr>
        <p:spPr>
          <a:xfrm>
            <a:off x="1272775" y="991525"/>
            <a:ext cx="7584300" cy="9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1377475" y="1096400"/>
            <a:ext cx="7236300" cy="70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Resume</a:t>
            </a:r>
            <a:endParaRPr sz="1200"/>
          </a:p>
        </p:txBody>
      </p:sp>
      <p:sp>
        <p:nvSpPr>
          <p:cNvPr id="85" name="Google Shape;85;p15"/>
          <p:cNvSpPr/>
          <p:nvPr/>
        </p:nvSpPr>
        <p:spPr>
          <a:xfrm>
            <a:off x="290775" y="2527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Enable All?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1272775" y="114400"/>
            <a:ext cx="7584300" cy="8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Me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33575" y="4399875"/>
            <a:ext cx="848500" cy="61015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38400" y="114400"/>
            <a:ext cx="848400" cy="42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90775" y="10964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About Me</a:t>
            </a:r>
            <a:endParaRPr sz="1200"/>
          </a:p>
        </p:txBody>
      </p:sp>
      <p:sp>
        <p:nvSpPr>
          <p:cNvPr id="94" name="Google Shape;94;p16"/>
          <p:cNvSpPr/>
          <p:nvPr/>
        </p:nvSpPr>
        <p:spPr>
          <a:xfrm>
            <a:off x="290775" y="19401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</a:t>
            </a:r>
            <a:endParaRPr sz="1200"/>
          </a:p>
        </p:txBody>
      </p:sp>
      <p:sp>
        <p:nvSpPr>
          <p:cNvPr id="95" name="Google Shape;95;p16"/>
          <p:cNvSpPr/>
          <p:nvPr/>
        </p:nvSpPr>
        <p:spPr>
          <a:xfrm>
            <a:off x="290775" y="27838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Resume</a:t>
            </a:r>
            <a:endParaRPr sz="1100"/>
          </a:p>
        </p:txBody>
      </p:sp>
      <p:sp>
        <p:nvSpPr>
          <p:cNvPr id="96" name="Google Shape;96;p16"/>
          <p:cNvSpPr/>
          <p:nvPr/>
        </p:nvSpPr>
        <p:spPr>
          <a:xfrm>
            <a:off x="1272775" y="991525"/>
            <a:ext cx="7584300" cy="10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90775" y="3591838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Contact me</a:t>
            </a:r>
            <a:endParaRPr sz="1200"/>
          </a:p>
        </p:txBody>
      </p:sp>
      <p:sp>
        <p:nvSpPr>
          <p:cNvPr id="98" name="Google Shape;98;p16"/>
          <p:cNvSpPr/>
          <p:nvPr/>
        </p:nvSpPr>
        <p:spPr>
          <a:xfrm>
            <a:off x="1446775" y="1158325"/>
            <a:ext cx="7236300" cy="70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Contact Me</a:t>
            </a:r>
            <a:endParaRPr sz="1200"/>
          </a:p>
        </p:txBody>
      </p:sp>
      <p:sp>
        <p:nvSpPr>
          <p:cNvPr id="99" name="Google Shape;99;p16"/>
          <p:cNvSpPr/>
          <p:nvPr/>
        </p:nvSpPr>
        <p:spPr>
          <a:xfrm>
            <a:off x="290775" y="2527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Enable All?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1272775" y="114400"/>
            <a:ext cx="7584300" cy="8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Enabled All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233575" y="4399875"/>
            <a:ext cx="848500" cy="61015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38400" y="114400"/>
            <a:ext cx="848400" cy="42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290775" y="10964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About Me</a:t>
            </a:r>
            <a:endParaRPr sz="1200"/>
          </a:p>
        </p:txBody>
      </p:sp>
      <p:sp>
        <p:nvSpPr>
          <p:cNvPr id="108" name="Google Shape;108;p17"/>
          <p:cNvSpPr/>
          <p:nvPr/>
        </p:nvSpPr>
        <p:spPr>
          <a:xfrm>
            <a:off x="290775" y="19401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</a:t>
            </a:r>
            <a:endParaRPr sz="1200"/>
          </a:p>
        </p:txBody>
      </p:sp>
      <p:sp>
        <p:nvSpPr>
          <p:cNvPr id="109" name="Google Shape;109;p17"/>
          <p:cNvSpPr/>
          <p:nvPr/>
        </p:nvSpPr>
        <p:spPr>
          <a:xfrm>
            <a:off x="290775" y="27838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Resume</a:t>
            </a:r>
            <a:endParaRPr sz="1100"/>
          </a:p>
        </p:txBody>
      </p:sp>
      <p:sp>
        <p:nvSpPr>
          <p:cNvPr id="110" name="Google Shape;110;p17"/>
          <p:cNvSpPr/>
          <p:nvPr/>
        </p:nvSpPr>
        <p:spPr>
          <a:xfrm>
            <a:off x="1272775" y="991525"/>
            <a:ext cx="7584300" cy="3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290775" y="3591838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Contact me</a:t>
            </a:r>
            <a:endParaRPr sz="1200"/>
          </a:p>
        </p:txBody>
      </p:sp>
      <p:sp>
        <p:nvSpPr>
          <p:cNvPr id="112" name="Google Shape;112;p17"/>
          <p:cNvSpPr/>
          <p:nvPr/>
        </p:nvSpPr>
        <p:spPr>
          <a:xfrm>
            <a:off x="1377475" y="1096400"/>
            <a:ext cx="7236300" cy="70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About Me</a:t>
            </a:r>
            <a:endParaRPr sz="1200"/>
          </a:p>
        </p:txBody>
      </p:sp>
      <p:sp>
        <p:nvSpPr>
          <p:cNvPr id="113" name="Google Shape;113;p17"/>
          <p:cNvSpPr/>
          <p:nvPr/>
        </p:nvSpPr>
        <p:spPr>
          <a:xfrm>
            <a:off x="1377475" y="1983050"/>
            <a:ext cx="7236300" cy="70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</a:t>
            </a:r>
            <a:endParaRPr sz="1200"/>
          </a:p>
        </p:txBody>
      </p:sp>
      <p:sp>
        <p:nvSpPr>
          <p:cNvPr id="114" name="Google Shape;114;p17"/>
          <p:cNvSpPr/>
          <p:nvPr/>
        </p:nvSpPr>
        <p:spPr>
          <a:xfrm>
            <a:off x="1377475" y="2836325"/>
            <a:ext cx="7236300" cy="70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Resume</a:t>
            </a:r>
            <a:endParaRPr sz="1200"/>
          </a:p>
        </p:txBody>
      </p:sp>
      <p:sp>
        <p:nvSpPr>
          <p:cNvPr id="115" name="Google Shape;115;p17"/>
          <p:cNvSpPr/>
          <p:nvPr/>
        </p:nvSpPr>
        <p:spPr>
          <a:xfrm>
            <a:off x="1377475" y="3699075"/>
            <a:ext cx="7236300" cy="70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Contact Me</a:t>
            </a:r>
            <a:endParaRPr sz="1200"/>
          </a:p>
        </p:txBody>
      </p:sp>
      <p:sp>
        <p:nvSpPr>
          <p:cNvPr id="116" name="Google Shape;116;p17"/>
          <p:cNvSpPr/>
          <p:nvPr/>
        </p:nvSpPr>
        <p:spPr>
          <a:xfrm>
            <a:off x="290775" y="252700"/>
            <a:ext cx="734100" cy="6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Enable All?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