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69" r:id="rId14"/>
    <p:sldId id="270" r:id="rId15"/>
    <p:sldId id="274" r:id="rId16"/>
    <p:sldId id="275" r:id="rId17"/>
    <p:sldId id="27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A1C08-1424-4C84-9971-04B45DA8906A}" v="2" dt="2018-12-12T19:44:48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Geisheimer" userId="S::zgeishei@pnw.edu::53fb8dd9-bfc0-425f-9130-c8bbe88fbc38" providerId="AD" clId="Web-{A51A1C08-1424-4C84-9971-04B45DA8906A}"/>
    <pc:docChg chg="addSld delSld modSld">
      <pc:chgData name="Zach Geisheimer" userId="S::zgeishei@pnw.edu::53fb8dd9-bfc0-425f-9130-c8bbe88fbc38" providerId="AD" clId="Web-{A51A1C08-1424-4C84-9971-04B45DA8906A}" dt="2018-12-12T20:12:53.786" v="1422"/>
      <pc:docMkLst>
        <pc:docMk/>
      </pc:docMkLst>
      <pc:sldChg chg="addSp delSp modSp mod setBg">
        <pc:chgData name="Zach Geisheimer" userId="S::zgeishei@pnw.edu::53fb8dd9-bfc0-425f-9130-c8bbe88fbc38" providerId="AD" clId="Web-{A51A1C08-1424-4C84-9971-04B45DA8906A}" dt="2018-12-12T19:25:28.410" v="169"/>
        <pc:sldMkLst>
          <pc:docMk/>
          <pc:sldMk cId="109857222" sldId="256"/>
        </pc:sldMkLst>
        <pc:spChg chg="mod">
          <ac:chgData name="Zach Geisheimer" userId="S::zgeishei@pnw.edu::53fb8dd9-bfc0-425f-9130-c8bbe88fbc38" providerId="AD" clId="Web-{A51A1C08-1424-4C84-9971-04B45DA8906A}" dt="2018-12-12T19:25:28.410" v="16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ach Geisheimer" userId="S::zgeishei@pnw.edu::53fb8dd9-bfc0-425f-9130-c8bbe88fbc38" providerId="AD" clId="Web-{A51A1C08-1424-4C84-9971-04B45DA8906A}" dt="2018-12-12T19:25:28.410" v="16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5.301" v="166"/>
          <ac:spMkLst>
            <pc:docMk/>
            <pc:sldMk cId="109857222" sldId="256"/>
            <ac:spMk id="5" creationId="{4609862E-48F9-45AC-8D44-67A0268A7935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5.301" v="166"/>
          <ac:spMkLst>
            <pc:docMk/>
            <pc:sldMk cId="109857222" sldId="256"/>
            <ac:spMk id="6" creationId="{2D5EEA8B-2D86-4D1D-96B3-6B8290303786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8.191" v="168"/>
          <ac:spMkLst>
            <pc:docMk/>
            <pc:sldMk cId="109857222" sldId="256"/>
            <ac:spMk id="7" creationId="{313BE87B-D7FD-4BF3-A7BC-511F522528C2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0.316" v="164"/>
          <ac:spMkLst>
            <pc:docMk/>
            <pc:sldMk cId="109857222" sldId="256"/>
            <ac:spMk id="8" creationId="{313BE87B-D7FD-4BF3-A7BC-511F522528C2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8.191" v="168"/>
          <ac:spMkLst>
            <pc:docMk/>
            <pc:sldMk cId="109857222" sldId="256"/>
            <ac:spMk id="9" creationId="{035A481B-C639-4892-B0EF-4D8373A9B06A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0.316" v="164"/>
          <ac:spMkLst>
            <pc:docMk/>
            <pc:sldMk cId="109857222" sldId="256"/>
            <ac:spMk id="10" creationId="{035A481B-C639-4892-B0EF-4D8373A9B06A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8.191" v="168"/>
          <ac:spMkLst>
            <pc:docMk/>
            <pc:sldMk cId="109857222" sldId="256"/>
            <ac:spMk id="11" creationId="{052BD58B-6284-459E-9FF4-A97F3A569074}"/>
          </ac:spMkLst>
        </pc:spChg>
        <pc:spChg chg="add del">
          <ac:chgData name="Zach Geisheimer" userId="S::zgeishei@pnw.edu::53fb8dd9-bfc0-425f-9130-c8bbe88fbc38" providerId="AD" clId="Web-{A51A1C08-1424-4C84-9971-04B45DA8906A}" dt="2018-12-12T19:25:20.316" v="164"/>
          <ac:spMkLst>
            <pc:docMk/>
            <pc:sldMk cId="109857222" sldId="256"/>
            <ac:spMk id="12" creationId="{052BD58B-6284-459E-9FF4-A97F3A569074}"/>
          </ac:spMkLst>
        </pc:spChg>
        <pc:spChg chg="add">
          <ac:chgData name="Zach Geisheimer" userId="S::zgeishei@pnw.edu::53fb8dd9-bfc0-425f-9130-c8bbe88fbc38" providerId="AD" clId="Web-{A51A1C08-1424-4C84-9971-04B45DA8906A}" dt="2018-12-12T19:25:28.410" v="169"/>
          <ac:spMkLst>
            <pc:docMk/>
            <pc:sldMk cId="109857222" sldId="256"/>
            <ac:spMk id="20" creationId="{19B315F0-2F2E-4749-9C08-6F2B59723FEF}"/>
          </ac:spMkLst>
        </pc:spChg>
        <pc:spChg chg="add">
          <ac:chgData name="Zach Geisheimer" userId="S::zgeishei@pnw.edu::53fb8dd9-bfc0-425f-9130-c8bbe88fbc38" providerId="AD" clId="Web-{A51A1C08-1424-4C84-9971-04B45DA8906A}" dt="2018-12-12T19:25:28.410" v="169"/>
          <ac:spMkLst>
            <pc:docMk/>
            <pc:sldMk cId="109857222" sldId="256"/>
            <ac:spMk id="21" creationId="{035A481B-C639-4892-B0EF-4D8373A9B06A}"/>
          </ac:spMkLst>
        </pc:spChg>
        <pc:spChg chg="add">
          <ac:chgData name="Zach Geisheimer" userId="S::zgeishei@pnw.edu::53fb8dd9-bfc0-425f-9130-c8bbe88fbc38" providerId="AD" clId="Web-{A51A1C08-1424-4C84-9971-04B45DA8906A}" dt="2018-12-12T19:25:28.410" v="169"/>
          <ac:spMkLst>
            <pc:docMk/>
            <pc:sldMk cId="109857222" sldId="256"/>
            <ac:spMk id="22" creationId="{052BD58B-6284-459E-9FF4-A97F3A569074}"/>
          </ac:spMkLst>
        </pc:spChg>
        <pc:grpChg chg="add del">
          <ac:chgData name="Zach Geisheimer" userId="S::zgeishei@pnw.edu::53fb8dd9-bfc0-425f-9130-c8bbe88fbc38" providerId="AD" clId="Web-{A51A1C08-1424-4C84-9971-04B45DA8906A}" dt="2018-12-12T19:25:28.191" v="168"/>
          <ac:grpSpMkLst>
            <pc:docMk/>
            <pc:sldMk cId="109857222" sldId="256"/>
            <ac:grpSpMk id="13" creationId="{AE589C21-CEDE-4D90-AC85-6E43B68D1316}"/>
          </ac:grpSpMkLst>
        </pc:grpChg>
        <pc:grpChg chg="add del">
          <ac:chgData name="Zach Geisheimer" userId="S::zgeishei@pnw.edu::53fb8dd9-bfc0-425f-9130-c8bbe88fbc38" providerId="AD" clId="Web-{A51A1C08-1424-4C84-9971-04B45DA8906A}" dt="2018-12-12T19:25:20.316" v="164"/>
          <ac:grpSpMkLst>
            <pc:docMk/>
            <pc:sldMk cId="109857222" sldId="256"/>
            <ac:grpSpMk id="14" creationId="{AE589C21-CEDE-4D90-AC85-6E43B68D1316}"/>
          </ac:grpSpMkLst>
        </pc:grpChg>
        <pc:grpChg chg="add">
          <ac:chgData name="Zach Geisheimer" userId="S::zgeishei@pnw.edu::53fb8dd9-bfc0-425f-9130-c8bbe88fbc38" providerId="AD" clId="Web-{A51A1C08-1424-4C84-9971-04B45DA8906A}" dt="2018-12-12T19:25:28.410" v="169"/>
          <ac:grpSpMkLst>
            <pc:docMk/>
            <pc:sldMk cId="109857222" sldId="256"/>
            <ac:grpSpMk id="23" creationId="{E1911703-8F76-418B-A5BE-312E5FF98863}"/>
          </ac:grpSpMkLst>
        </pc:grpChg>
        <pc:graphicFrameChg chg="add del mod modGraphic">
          <ac:chgData name="Zach Geisheimer" userId="S::zgeishei@pnw.edu::53fb8dd9-bfc0-425f-9130-c8bbe88fbc38" providerId="AD" clId="Web-{A51A1C08-1424-4C84-9971-04B45DA8906A}" dt="2018-12-12T19:24:47.301" v="162"/>
          <ac:graphicFrameMkLst>
            <pc:docMk/>
            <pc:sldMk cId="109857222" sldId="256"/>
            <ac:graphicFrameMk id="4" creationId="{FE78D053-4DF0-48FA-BA9F-35162F9A1C06}"/>
          </ac:graphicFrameMkLst>
        </pc:graphicFrameChg>
      </pc:sldChg>
      <pc:sldChg chg="modSp new del">
        <pc:chgData name="Zach Geisheimer" userId="S::zgeishei@pnw.edu::53fb8dd9-bfc0-425f-9130-c8bbe88fbc38" providerId="AD" clId="Web-{A51A1C08-1424-4C84-9971-04B45DA8906A}" dt="2018-12-12T19:46:27.942" v="678"/>
        <pc:sldMkLst>
          <pc:docMk/>
          <pc:sldMk cId="3100498913" sldId="257"/>
        </pc:sldMkLst>
        <pc:spChg chg="mod">
          <ac:chgData name="Zach Geisheimer" userId="S::zgeishei@pnw.edu::53fb8dd9-bfc0-425f-9130-c8bbe88fbc38" providerId="AD" clId="Web-{A51A1C08-1424-4C84-9971-04B45DA8906A}" dt="2018-12-12T19:27:22.176" v="175" actId="20577"/>
          <ac:spMkLst>
            <pc:docMk/>
            <pc:sldMk cId="3100498913" sldId="257"/>
            <ac:spMk id="2" creationId="{03C7F7D1-5F05-43C6-B209-2A76056922B7}"/>
          </ac:spMkLst>
        </pc:spChg>
        <pc:spChg chg="mod">
          <ac:chgData name="Zach Geisheimer" userId="S::zgeishei@pnw.edu::53fb8dd9-bfc0-425f-9130-c8bbe88fbc38" providerId="AD" clId="Web-{A51A1C08-1424-4C84-9971-04B45DA8906A}" dt="2018-12-12T19:39:48.879" v="492" actId="20577"/>
          <ac:spMkLst>
            <pc:docMk/>
            <pc:sldMk cId="3100498913" sldId="257"/>
            <ac:spMk id="3" creationId="{3F9DC727-0D3A-4C8F-A990-8A3616636796}"/>
          </ac:spMkLst>
        </pc:spChg>
      </pc:sldChg>
      <pc:sldChg chg="addSp delSp modSp new">
        <pc:chgData name="Zach Geisheimer" userId="S::zgeishei@pnw.edu::53fb8dd9-bfc0-425f-9130-c8bbe88fbc38" providerId="AD" clId="Web-{A51A1C08-1424-4C84-9971-04B45DA8906A}" dt="2018-12-12T19:55:43.004" v="877" actId="20577"/>
        <pc:sldMkLst>
          <pc:docMk/>
          <pc:sldMk cId="4093056727" sldId="258"/>
        </pc:sldMkLst>
        <pc:spChg chg="mod">
          <ac:chgData name="Zach Geisheimer" userId="S::zgeishei@pnw.edu::53fb8dd9-bfc0-425f-9130-c8bbe88fbc38" providerId="AD" clId="Web-{A51A1C08-1424-4C84-9971-04B45DA8906A}" dt="2018-12-12T19:29:00.988" v="238" actId="20577"/>
          <ac:spMkLst>
            <pc:docMk/>
            <pc:sldMk cId="4093056727" sldId="258"/>
            <ac:spMk id="2" creationId="{E9B82579-56A9-4C82-8FAC-29CD32F456A3}"/>
          </ac:spMkLst>
        </pc:spChg>
        <pc:spChg chg="del mod">
          <ac:chgData name="Zach Geisheimer" userId="S::zgeishei@pnw.edu::53fb8dd9-bfc0-425f-9130-c8bbe88fbc38" providerId="AD" clId="Web-{A51A1C08-1424-4C84-9971-04B45DA8906A}" dt="2018-12-12T19:39:42.270" v="489"/>
          <ac:spMkLst>
            <pc:docMk/>
            <pc:sldMk cId="4093056727" sldId="258"/>
            <ac:spMk id="3" creationId="{9A5D3961-97C4-4169-8B8F-068D3176FA15}"/>
          </ac:spMkLst>
        </pc:spChg>
        <pc:spChg chg="mod">
          <ac:chgData name="Zach Geisheimer" userId="S::zgeishei@pnw.edu::53fb8dd9-bfc0-425f-9130-c8bbe88fbc38" providerId="AD" clId="Web-{A51A1C08-1424-4C84-9971-04B45DA8906A}" dt="2018-12-12T19:55:43.004" v="877" actId="20577"/>
          <ac:spMkLst>
            <pc:docMk/>
            <pc:sldMk cId="4093056727" sldId="258"/>
            <ac:spMk id="4" creationId="{9427693A-087A-4A1F-A2F2-A32DD7B54609}"/>
          </ac:spMkLst>
        </pc:spChg>
        <pc:spChg chg="add del">
          <ac:chgData name="Zach Geisheimer" userId="S::zgeishei@pnw.edu::53fb8dd9-bfc0-425f-9130-c8bbe88fbc38" providerId="AD" clId="Web-{A51A1C08-1424-4C84-9971-04B45DA8906A}" dt="2018-12-12T19:40:06.082" v="499"/>
          <ac:spMkLst>
            <pc:docMk/>
            <pc:sldMk cId="4093056727" sldId="258"/>
            <ac:spMk id="6" creationId="{C6EA42D4-93FC-4DF9-A57C-FFEFEF98C17B}"/>
          </ac:spMkLst>
        </pc:spChg>
        <pc:spChg chg="add mod">
          <ac:chgData name="Zach Geisheimer" userId="S::zgeishei@pnw.edu::53fb8dd9-bfc0-425f-9130-c8bbe88fbc38" providerId="AD" clId="Web-{A51A1C08-1424-4C84-9971-04B45DA8906A}" dt="2018-12-12T19:55:36.442" v="874" actId="20577"/>
          <ac:spMkLst>
            <pc:docMk/>
            <pc:sldMk cId="4093056727" sldId="258"/>
            <ac:spMk id="8" creationId="{D40C89C4-A9DB-4531-BA11-E082936355DA}"/>
          </ac:spMkLst>
        </pc:spChg>
      </pc:sldChg>
      <pc:sldChg chg="modSp new">
        <pc:chgData name="Zach Geisheimer" userId="S::zgeishei@pnw.edu::53fb8dd9-bfc0-425f-9130-c8bbe88fbc38" providerId="AD" clId="Web-{A51A1C08-1424-4C84-9971-04B45DA8906A}" dt="2018-12-12T19:53:20.473" v="808" actId="20577"/>
        <pc:sldMkLst>
          <pc:docMk/>
          <pc:sldMk cId="972492602" sldId="259"/>
        </pc:sldMkLst>
        <pc:spChg chg="mod">
          <ac:chgData name="Zach Geisheimer" userId="S::zgeishei@pnw.edu::53fb8dd9-bfc0-425f-9130-c8bbe88fbc38" providerId="AD" clId="Web-{A51A1C08-1424-4C84-9971-04B45DA8906A}" dt="2018-12-12T19:53:20.473" v="808" actId="20577"/>
          <ac:spMkLst>
            <pc:docMk/>
            <pc:sldMk cId="972492602" sldId="259"/>
            <ac:spMk id="2" creationId="{1F39F8C7-102E-445B-874D-FBBDBD173D35}"/>
          </ac:spMkLst>
        </pc:spChg>
        <pc:spChg chg="mod">
          <ac:chgData name="Zach Geisheimer" userId="S::zgeishei@pnw.edu::53fb8dd9-bfc0-425f-9130-c8bbe88fbc38" providerId="AD" clId="Web-{A51A1C08-1424-4C84-9971-04B45DA8906A}" dt="2018-12-12T19:52:42.504" v="802" actId="1076"/>
          <ac:spMkLst>
            <pc:docMk/>
            <pc:sldMk cId="972492602" sldId="259"/>
            <ac:spMk id="3" creationId="{4960DFEA-8698-4BEE-BC17-061DFA82E364}"/>
          </ac:spMkLst>
        </pc:spChg>
      </pc:sldChg>
      <pc:sldChg chg="addSp modSp new mod modClrScheme chgLayout">
        <pc:chgData name="Zach Geisheimer" userId="S::zgeishei@pnw.edu::53fb8dd9-bfc0-425f-9130-c8bbe88fbc38" providerId="AD" clId="Web-{A51A1C08-1424-4C84-9971-04B45DA8906A}" dt="2018-12-12T19:59:04.707" v="1024" actId="20577"/>
        <pc:sldMkLst>
          <pc:docMk/>
          <pc:sldMk cId="3021832583" sldId="260"/>
        </pc:sldMkLst>
        <pc:spChg chg="mod ord">
          <ac:chgData name="Zach Geisheimer" userId="S::zgeishei@pnw.edu::53fb8dd9-bfc0-425f-9130-c8bbe88fbc38" providerId="AD" clId="Web-{A51A1C08-1424-4C84-9971-04B45DA8906A}" dt="2018-12-12T19:54:49.379" v="840"/>
          <ac:spMkLst>
            <pc:docMk/>
            <pc:sldMk cId="3021832583" sldId="260"/>
            <ac:spMk id="2" creationId="{4D093391-1908-4828-A4AA-FF721326C9DF}"/>
          </ac:spMkLst>
        </pc:spChg>
        <pc:spChg chg="mod ord">
          <ac:chgData name="Zach Geisheimer" userId="S::zgeishei@pnw.edu::53fb8dd9-bfc0-425f-9130-c8bbe88fbc38" providerId="AD" clId="Web-{A51A1C08-1424-4C84-9971-04B45DA8906A}" dt="2018-12-12T19:57:39.129" v="1023" actId="1076"/>
          <ac:spMkLst>
            <pc:docMk/>
            <pc:sldMk cId="3021832583" sldId="260"/>
            <ac:spMk id="3" creationId="{A68B8A74-57EF-4EB6-AAA0-B27A8FB4FA84}"/>
          </ac:spMkLst>
        </pc:spChg>
        <pc:spChg chg="add mod ord">
          <ac:chgData name="Zach Geisheimer" userId="S::zgeishei@pnw.edu::53fb8dd9-bfc0-425f-9130-c8bbe88fbc38" providerId="AD" clId="Web-{A51A1C08-1424-4C84-9971-04B45DA8906A}" dt="2018-12-12T19:59:04.707" v="1024" actId="20577"/>
          <ac:spMkLst>
            <pc:docMk/>
            <pc:sldMk cId="3021832583" sldId="260"/>
            <ac:spMk id="4" creationId="{811F19B3-4EF9-45F2-86C7-18DF98E86F3B}"/>
          </ac:spMkLst>
        </pc:spChg>
      </pc:sldChg>
      <pc:sldChg chg="addSp delSp modSp new mod setBg">
        <pc:chgData name="Zach Geisheimer" userId="S::zgeishei@pnw.edu::53fb8dd9-bfc0-425f-9130-c8bbe88fbc38" providerId="AD" clId="Web-{A51A1C08-1424-4C84-9971-04B45DA8906A}" dt="2018-12-12T20:12:53.786" v="1422"/>
        <pc:sldMkLst>
          <pc:docMk/>
          <pc:sldMk cId="1741384999" sldId="261"/>
        </pc:sldMkLst>
        <pc:spChg chg="mod">
          <ac:chgData name="Zach Geisheimer" userId="S::zgeishei@pnw.edu::53fb8dd9-bfc0-425f-9130-c8bbe88fbc38" providerId="AD" clId="Web-{A51A1C08-1424-4C84-9971-04B45DA8906A}" dt="2018-12-12T20:05:44.801" v="1120"/>
          <ac:spMkLst>
            <pc:docMk/>
            <pc:sldMk cId="1741384999" sldId="261"/>
            <ac:spMk id="2" creationId="{FA285199-FA74-4FE9-97C6-3386DBCC7027}"/>
          </ac:spMkLst>
        </pc:spChg>
        <pc:spChg chg="del">
          <ac:chgData name="Zach Geisheimer" userId="S::zgeishei@pnw.edu::53fb8dd9-bfc0-425f-9130-c8bbe88fbc38" providerId="AD" clId="Web-{A51A1C08-1424-4C84-9971-04B45DA8906A}" dt="2018-12-12T20:01:44.254" v="1097"/>
          <ac:spMkLst>
            <pc:docMk/>
            <pc:sldMk cId="1741384999" sldId="261"/>
            <ac:spMk id="3" creationId="{07BAB2AC-126F-4AEA-A752-AD3DE66BD789}"/>
          </ac:spMkLst>
        </pc:spChg>
        <pc:spChg chg="del">
          <ac:chgData name="Zach Geisheimer" userId="S::zgeishei@pnw.edu::53fb8dd9-bfc0-425f-9130-c8bbe88fbc38" providerId="AD" clId="Web-{A51A1C08-1424-4C84-9971-04B45DA8906A}" dt="2018-12-12T20:01:57.848" v="1098"/>
          <ac:spMkLst>
            <pc:docMk/>
            <pc:sldMk cId="1741384999" sldId="261"/>
            <ac:spMk id="4" creationId="{3F57FC0E-8F55-40C7-B7F6-096E3FFA0D9A}"/>
          </ac:spMkLst>
        </pc:spChg>
        <pc:spChg chg="add del mod">
          <ac:chgData name="Zach Geisheimer" userId="S::zgeishei@pnw.edu::53fb8dd9-bfc0-425f-9130-c8bbe88fbc38" providerId="AD" clId="Web-{A51A1C08-1424-4C84-9971-04B45DA8906A}" dt="2018-12-12T20:05:39.161" v="1119"/>
          <ac:spMkLst>
            <pc:docMk/>
            <pc:sldMk cId="1741384999" sldId="261"/>
            <ac:spMk id="10" creationId="{C9DDDEFD-57F8-4C49-B423-7EFFF184F9CD}"/>
          </ac:spMkLst>
        </pc:spChg>
        <pc:spChg chg="add del mod">
          <ac:chgData name="Zach Geisheimer" userId="S::zgeishei@pnw.edu::53fb8dd9-bfc0-425f-9130-c8bbe88fbc38" providerId="AD" clId="Web-{A51A1C08-1424-4C84-9971-04B45DA8906A}" dt="2018-12-12T20:08:11.864" v="1182"/>
          <ac:spMkLst>
            <pc:docMk/>
            <pc:sldMk cId="1741384999" sldId="261"/>
            <ac:spMk id="12" creationId="{EE226912-AA6F-4B64-8D11-F46EA02D6E2F}"/>
          </ac:spMkLst>
        </pc:spChg>
        <pc:spChg chg="add del mod">
          <ac:chgData name="Zach Geisheimer" userId="S::zgeishei@pnw.edu::53fb8dd9-bfc0-425f-9130-c8bbe88fbc38" providerId="AD" clId="Web-{A51A1C08-1424-4C84-9971-04B45DA8906A}" dt="2018-12-12T20:06:45.208" v="1130"/>
          <ac:spMkLst>
            <pc:docMk/>
            <pc:sldMk cId="1741384999" sldId="261"/>
            <ac:spMk id="15" creationId="{D64414F3-5B84-46B5-8729-C9AC6DB0CC4A}"/>
          </ac:spMkLst>
        </pc:spChg>
        <pc:spChg chg="add del mod replId">
          <ac:chgData name="Zach Geisheimer" userId="S::zgeishei@pnw.edu::53fb8dd9-bfc0-425f-9130-c8bbe88fbc38" providerId="AD" clId="Web-{A51A1C08-1424-4C84-9971-04B45DA8906A}" dt="2018-12-12T20:05:44.801" v="1120"/>
          <ac:spMkLst>
            <pc:docMk/>
            <pc:sldMk cId="1741384999" sldId="261"/>
            <ac:spMk id="16" creationId="{6DBEF26D-E2B2-4FB9-8E47-552D6FE9660A}"/>
          </ac:spMkLst>
        </pc:spChg>
        <pc:spChg chg="add del">
          <ac:chgData name="Zach Geisheimer" userId="S::zgeishei@pnw.edu::53fb8dd9-bfc0-425f-9130-c8bbe88fbc38" providerId="AD" clId="Web-{A51A1C08-1424-4C84-9971-04B45DA8906A}" dt="2018-12-12T20:11:13.161" v="1200"/>
          <ac:spMkLst>
            <pc:docMk/>
            <pc:sldMk cId="1741384999" sldId="261"/>
            <ac:spMk id="27" creationId="{7AE45261-7584-4688-A4A3-724AC140F401}"/>
          </ac:spMkLst>
        </pc:spChg>
        <pc:spChg chg="add del mod">
          <ac:chgData name="Zach Geisheimer" userId="S::zgeishei@pnw.edu::53fb8dd9-bfc0-425f-9130-c8bbe88fbc38" providerId="AD" clId="Web-{A51A1C08-1424-4C84-9971-04B45DA8906A}" dt="2018-12-12T20:11:08.708" v="1199"/>
          <ac:spMkLst>
            <pc:docMk/>
            <pc:sldMk cId="1741384999" sldId="261"/>
            <ac:spMk id="28" creationId="{6852717D-668D-458D-8FD9-BC7D7E4DEAB5}"/>
          </ac:spMkLst>
        </pc:spChg>
        <pc:spChg chg="add del">
          <ac:chgData name="Zach Geisheimer" userId="S::zgeishei@pnw.edu::53fb8dd9-bfc0-425f-9130-c8bbe88fbc38" providerId="AD" clId="Web-{A51A1C08-1424-4C84-9971-04B45DA8906A}" dt="2018-12-12T20:11:13.161" v="1200"/>
          <ac:spMkLst>
            <pc:docMk/>
            <pc:sldMk cId="1741384999" sldId="261"/>
            <ac:spMk id="29" creationId="{6A3DF0D0-07D5-4FAC-A12C-923E178CCB54}"/>
          </ac:spMkLst>
        </pc:spChg>
        <pc:spChg chg="add">
          <ac:chgData name="Zach Geisheimer" userId="S::zgeishei@pnw.edu::53fb8dd9-bfc0-425f-9130-c8bbe88fbc38" providerId="AD" clId="Web-{A51A1C08-1424-4C84-9971-04B45DA8906A}" dt="2018-12-12T20:11:13.161" v="1200"/>
          <ac:spMkLst>
            <pc:docMk/>
            <pc:sldMk cId="1741384999" sldId="261"/>
            <ac:spMk id="49" creationId="{7AE45261-7584-4688-A4A3-724AC140F401}"/>
          </ac:spMkLst>
        </pc:spChg>
        <pc:spChg chg="add">
          <ac:chgData name="Zach Geisheimer" userId="S::zgeishei@pnw.edu::53fb8dd9-bfc0-425f-9130-c8bbe88fbc38" providerId="AD" clId="Web-{A51A1C08-1424-4C84-9971-04B45DA8906A}" dt="2018-12-12T20:11:13.161" v="1200"/>
          <ac:spMkLst>
            <pc:docMk/>
            <pc:sldMk cId="1741384999" sldId="261"/>
            <ac:spMk id="51" creationId="{6A3DF0D0-07D5-4FAC-A12C-923E178CCB54}"/>
          </ac:spMkLst>
        </pc:spChg>
        <pc:grpChg chg="add del">
          <ac:chgData name="Zach Geisheimer" userId="S::zgeishei@pnw.edu::53fb8dd9-bfc0-425f-9130-c8bbe88fbc38" providerId="AD" clId="Web-{A51A1C08-1424-4C84-9971-04B45DA8906A}" dt="2018-12-12T20:11:13.161" v="1200"/>
          <ac:grpSpMkLst>
            <pc:docMk/>
            <pc:sldMk cId="1741384999" sldId="261"/>
            <ac:grpSpMk id="20" creationId="{B455B88A-C127-47B3-B317-724BD4EAAD0E}"/>
          </ac:grpSpMkLst>
        </pc:grpChg>
        <pc:grpChg chg="add del">
          <ac:chgData name="Zach Geisheimer" userId="S::zgeishei@pnw.edu::53fb8dd9-bfc0-425f-9130-c8bbe88fbc38" providerId="AD" clId="Web-{A51A1C08-1424-4C84-9971-04B45DA8906A}" dt="2018-12-12T20:11:13.161" v="1200"/>
          <ac:grpSpMkLst>
            <pc:docMk/>
            <pc:sldMk cId="1741384999" sldId="261"/>
            <ac:grpSpMk id="31" creationId="{1EEF4727-6B5C-4FA7-968D-912F35A4CAE1}"/>
          </ac:grpSpMkLst>
        </pc:grpChg>
        <pc:grpChg chg="add">
          <ac:chgData name="Zach Geisheimer" userId="S::zgeishei@pnw.edu::53fb8dd9-bfc0-425f-9130-c8bbe88fbc38" providerId="AD" clId="Web-{A51A1C08-1424-4C84-9971-04B45DA8906A}" dt="2018-12-12T20:11:13.161" v="1200"/>
          <ac:grpSpMkLst>
            <pc:docMk/>
            <pc:sldMk cId="1741384999" sldId="261"/>
            <ac:grpSpMk id="42" creationId="{B455B88A-C127-47B3-B317-724BD4EAAD0E}"/>
          </ac:grpSpMkLst>
        </pc:grpChg>
        <pc:grpChg chg="add">
          <ac:chgData name="Zach Geisheimer" userId="S::zgeishei@pnw.edu::53fb8dd9-bfc0-425f-9130-c8bbe88fbc38" providerId="AD" clId="Web-{A51A1C08-1424-4C84-9971-04B45DA8906A}" dt="2018-12-12T20:11:13.161" v="1200"/>
          <ac:grpSpMkLst>
            <pc:docMk/>
            <pc:sldMk cId="1741384999" sldId="261"/>
            <ac:grpSpMk id="53" creationId="{1EEF4727-6B5C-4FA7-968D-912F35A4CAE1}"/>
          </ac:grpSpMkLst>
        </pc:grpChg>
        <pc:graphicFrameChg chg="add del mod ord modGraphic">
          <ac:chgData name="Zach Geisheimer" userId="S::zgeishei@pnw.edu::53fb8dd9-bfc0-425f-9130-c8bbe88fbc38" providerId="AD" clId="Web-{A51A1C08-1424-4C84-9971-04B45DA8906A}" dt="2018-12-12T20:02:07.957" v="1099"/>
          <ac:graphicFrameMkLst>
            <pc:docMk/>
            <pc:sldMk cId="1741384999" sldId="261"/>
            <ac:graphicFrameMk id="5" creationId="{34DBA33C-D89E-4F4B-9945-BDA6757EC33F}"/>
          </ac:graphicFrameMkLst>
        </pc:graphicFrameChg>
        <pc:graphicFrameChg chg="add del mod ord modGraphic">
          <ac:chgData name="Zach Geisheimer" userId="S::zgeishei@pnw.edu::53fb8dd9-bfc0-425f-9130-c8bbe88fbc38" providerId="AD" clId="Web-{A51A1C08-1424-4C84-9971-04B45DA8906A}" dt="2018-12-12T20:03:17.551" v="1118"/>
          <ac:graphicFrameMkLst>
            <pc:docMk/>
            <pc:sldMk cId="1741384999" sldId="261"/>
            <ac:graphicFrameMk id="8" creationId="{052EA7F6-70D8-4128-8D35-C36D1B22244B}"/>
          </ac:graphicFrameMkLst>
        </pc:graphicFrameChg>
        <pc:graphicFrameChg chg="add del mod ord modGraphic">
          <ac:chgData name="Zach Geisheimer" userId="S::zgeishei@pnw.edu::53fb8dd9-bfc0-425f-9130-c8bbe88fbc38" providerId="AD" clId="Web-{A51A1C08-1424-4C84-9971-04B45DA8906A}" dt="2018-12-12T20:05:44.801" v="1120"/>
          <ac:graphicFrameMkLst>
            <pc:docMk/>
            <pc:sldMk cId="1741384999" sldId="261"/>
            <ac:graphicFrameMk id="14" creationId="{8BDE4191-7519-45A5-8712-8DB18C1D78A0}"/>
          </ac:graphicFrameMkLst>
        </pc:graphicFrameChg>
        <pc:graphicFrameChg chg="add del mod modGraphic">
          <ac:chgData name="Zach Geisheimer" userId="S::zgeishei@pnw.edu::53fb8dd9-bfc0-425f-9130-c8bbe88fbc38" providerId="AD" clId="Web-{A51A1C08-1424-4C84-9971-04B45DA8906A}" dt="2018-12-12T20:11:06.895" v="1198"/>
          <ac:graphicFrameMkLst>
            <pc:docMk/>
            <pc:sldMk cId="1741384999" sldId="261"/>
            <ac:graphicFrameMk id="17" creationId="{8BDE4191-7519-45A5-8712-8DB18C1D78A0}"/>
          </ac:graphicFrameMkLst>
        </pc:graphicFrameChg>
        <pc:graphicFrameChg chg="add del mod">
          <ac:chgData name="Zach Geisheimer" userId="S::zgeishei@pnw.edu::53fb8dd9-bfc0-425f-9130-c8bbe88fbc38" providerId="AD" clId="Web-{A51A1C08-1424-4C84-9971-04B45DA8906A}" dt="2018-12-12T20:11:04.317" v="1197"/>
          <ac:graphicFrameMkLst>
            <pc:docMk/>
            <pc:sldMk cId="1741384999" sldId="261"/>
            <ac:graphicFrameMk id="19" creationId="{F71FBC41-544E-47CA-ADFB-CB9D2AB2A2AE}"/>
          </ac:graphicFrameMkLst>
        </pc:graphicFrameChg>
        <pc:graphicFrameChg chg="add mod ord modGraphic">
          <ac:chgData name="Zach Geisheimer" userId="S::zgeishei@pnw.edu::53fb8dd9-bfc0-425f-9130-c8bbe88fbc38" providerId="AD" clId="Web-{A51A1C08-1424-4C84-9971-04B45DA8906A}" dt="2018-12-12T20:12:53.786" v="1422"/>
          <ac:graphicFrameMkLst>
            <pc:docMk/>
            <pc:sldMk cId="1741384999" sldId="261"/>
            <ac:graphicFrameMk id="37" creationId="{FD20066B-F814-46C1-AE2F-1EB2DD75DFDA}"/>
          </ac:graphicFrameMkLst>
        </pc:graphicFrameChg>
      </pc:sldChg>
      <pc:sldChg chg="addSp delSp modSp add mod replId setBg setClrOvrMap">
        <pc:chgData name="Zach Geisheimer" userId="S::zgeishei@pnw.edu::53fb8dd9-bfc0-425f-9130-c8bbe88fbc38" providerId="AD" clId="Web-{A51A1C08-1424-4C84-9971-04B45DA8906A}" dt="2018-12-12T20:12:13.098" v="1315"/>
        <pc:sldMkLst>
          <pc:docMk/>
          <pc:sldMk cId="2573640708" sldId="262"/>
        </pc:sldMkLst>
        <pc:spChg chg="mod">
          <ac:chgData name="Zach Geisheimer" userId="S::zgeishei@pnw.edu::53fb8dd9-bfc0-425f-9130-c8bbe88fbc38" providerId="AD" clId="Web-{A51A1C08-1424-4C84-9971-04B45DA8906A}" dt="2018-12-12T20:10:18.583" v="1190"/>
          <ac:spMkLst>
            <pc:docMk/>
            <pc:sldMk cId="2573640708" sldId="262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A51A1C08-1424-4C84-9971-04B45DA8906A}" dt="2018-12-12T20:10:07.973" v="1188"/>
          <ac:spMkLst>
            <pc:docMk/>
            <pc:sldMk cId="2573640708" sldId="262"/>
            <ac:spMk id="4" creationId="{760AD6A0-05D7-4731-9F34-B8F8DC1D4A3E}"/>
          </ac:spMkLst>
        </pc:spChg>
        <pc:spChg chg="add del">
          <ac:chgData name="Zach Geisheimer" userId="S::zgeishei@pnw.edu::53fb8dd9-bfc0-425f-9130-c8bbe88fbc38" providerId="AD" clId="Web-{A51A1C08-1424-4C84-9971-04B45DA8906A}" dt="2018-12-12T20:10:19.145" v="1191"/>
          <ac:spMkLst>
            <pc:docMk/>
            <pc:sldMk cId="2573640708" sldId="262"/>
            <ac:spMk id="27" creationId="{7AE45261-7584-4688-A4A3-724AC140F401}"/>
          </ac:spMkLst>
        </pc:spChg>
        <pc:spChg chg="add del">
          <ac:chgData name="Zach Geisheimer" userId="S::zgeishei@pnw.edu::53fb8dd9-bfc0-425f-9130-c8bbe88fbc38" providerId="AD" clId="Web-{A51A1C08-1424-4C84-9971-04B45DA8906A}" dt="2018-12-12T20:10:19.145" v="1191"/>
          <ac:spMkLst>
            <pc:docMk/>
            <pc:sldMk cId="2573640708" sldId="262"/>
            <ac:spMk id="29" creationId="{6A3DF0D0-07D5-4FAC-A12C-923E178CCB54}"/>
          </ac:spMkLst>
        </pc:spChg>
        <pc:spChg chg="add">
          <ac:chgData name="Zach Geisheimer" userId="S::zgeishei@pnw.edu::53fb8dd9-bfc0-425f-9130-c8bbe88fbc38" providerId="AD" clId="Web-{A51A1C08-1424-4C84-9971-04B45DA8906A}" dt="2018-12-12T20:10:19.145" v="1191"/>
          <ac:spMkLst>
            <pc:docMk/>
            <pc:sldMk cId="2573640708" sldId="262"/>
            <ac:spMk id="39" creationId="{7AE45261-7584-4688-A4A3-724AC140F401}"/>
          </ac:spMkLst>
        </pc:spChg>
        <pc:spChg chg="add">
          <ac:chgData name="Zach Geisheimer" userId="S::zgeishei@pnw.edu::53fb8dd9-bfc0-425f-9130-c8bbe88fbc38" providerId="AD" clId="Web-{A51A1C08-1424-4C84-9971-04B45DA8906A}" dt="2018-12-12T20:10:19.145" v="1191"/>
          <ac:spMkLst>
            <pc:docMk/>
            <pc:sldMk cId="2573640708" sldId="262"/>
            <ac:spMk id="40" creationId="{6A3DF0D0-07D5-4FAC-A12C-923E178CCB54}"/>
          </ac:spMkLst>
        </pc:spChg>
        <pc:spChg chg="add del">
          <ac:chgData name="Zach Geisheimer" userId="S::zgeishei@pnw.edu::53fb8dd9-bfc0-425f-9130-c8bbe88fbc38" providerId="AD" clId="Web-{A51A1C08-1424-4C84-9971-04B45DA8906A}" dt="2018-12-12T20:10:18.583" v="1190"/>
          <ac:spMkLst>
            <pc:docMk/>
            <pc:sldMk cId="2573640708" sldId="262"/>
            <ac:spMk id="48" creationId="{D2600CBB-0CF8-4237-8491-B7864363D2AE}"/>
          </ac:spMkLst>
        </pc:spChg>
        <pc:spChg chg="add del">
          <ac:chgData name="Zach Geisheimer" userId="S::zgeishei@pnw.edu::53fb8dd9-bfc0-425f-9130-c8bbe88fbc38" providerId="AD" clId="Web-{A51A1C08-1424-4C84-9971-04B45DA8906A}" dt="2018-12-12T20:10:18.583" v="1190"/>
          <ac:spMkLst>
            <pc:docMk/>
            <pc:sldMk cId="2573640708" sldId="262"/>
            <ac:spMk id="50" creationId="{E4CBBC1E-991D-4CF9-BCA5-AB1496871411}"/>
          </ac:spMkLst>
        </pc:spChg>
        <pc:grpChg chg="add del">
          <ac:chgData name="Zach Geisheimer" userId="S::zgeishei@pnw.edu::53fb8dd9-bfc0-425f-9130-c8bbe88fbc38" providerId="AD" clId="Web-{A51A1C08-1424-4C84-9971-04B45DA8906A}" dt="2018-12-12T20:10:19.145" v="1191"/>
          <ac:grpSpMkLst>
            <pc:docMk/>
            <pc:sldMk cId="2573640708" sldId="262"/>
            <ac:grpSpMk id="20" creationId="{B455B88A-C127-47B3-B317-724BD4EAAD0E}"/>
          </ac:grpSpMkLst>
        </pc:grpChg>
        <pc:grpChg chg="add del">
          <ac:chgData name="Zach Geisheimer" userId="S::zgeishei@pnw.edu::53fb8dd9-bfc0-425f-9130-c8bbe88fbc38" providerId="AD" clId="Web-{A51A1C08-1424-4C84-9971-04B45DA8906A}" dt="2018-12-12T20:10:19.145" v="1191"/>
          <ac:grpSpMkLst>
            <pc:docMk/>
            <pc:sldMk cId="2573640708" sldId="262"/>
            <ac:grpSpMk id="31" creationId="{1EEF4727-6B5C-4FA7-968D-912F35A4CAE1}"/>
          </ac:grpSpMkLst>
        </pc:grpChg>
        <pc:grpChg chg="add">
          <ac:chgData name="Zach Geisheimer" userId="S::zgeishei@pnw.edu::53fb8dd9-bfc0-425f-9130-c8bbe88fbc38" providerId="AD" clId="Web-{A51A1C08-1424-4C84-9971-04B45DA8906A}" dt="2018-12-12T20:10:19.145" v="1191"/>
          <ac:grpSpMkLst>
            <pc:docMk/>
            <pc:sldMk cId="2573640708" sldId="262"/>
            <ac:grpSpMk id="38" creationId="{B455B88A-C127-47B3-B317-724BD4EAAD0E}"/>
          </ac:grpSpMkLst>
        </pc:grpChg>
        <pc:grpChg chg="add del">
          <ac:chgData name="Zach Geisheimer" userId="S::zgeishei@pnw.edu::53fb8dd9-bfc0-425f-9130-c8bbe88fbc38" providerId="AD" clId="Web-{A51A1C08-1424-4C84-9971-04B45DA8906A}" dt="2018-12-12T20:10:18.583" v="1190"/>
          <ac:grpSpMkLst>
            <pc:docMk/>
            <pc:sldMk cId="2573640708" sldId="262"/>
            <ac:grpSpMk id="41" creationId="{B455B88A-C127-47B3-B317-724BD4EAAD0E}"/>
          </ac:grpSpMkLst>
        </pc:grpChg>
        <pc:grpChg chg="add">
          <ac:chgData name="Zach Geisheimer" userId="S::zgeishei@pnw.edu::53fb8dd9-bfc0-425f-9130-c8bbe88fbc38" providerId="AD" clId="Web-{A51A1C08-1424-4C84-9971-04B45DA8906A}" dt="2018-12-12T20:10:19.145" v="1191"/>
          <ac:grpSpMkLst>
            <pc:docMk/>
            <pc:sldMk cId="2573640708" sldId="262"/>
            <ac:grpSpMk id="52" creationId="{1EEF4727-6B5C-4FA7-968D-912F35A4CAE1}"/>
          </ac:grpSpMkLst>
        </pc:grpChg>
        <pc:graphicFrameChg chg="add mod ord modGraphic">
          <ac:chgData name="Zach Geisheimer" userId="S::zgeishei@pnw.edu::53fb8dd9-bfc0-425f-9130-c8bbe88fbc38" providerId="AD" clId="Web-{A51A1C08-1424-4C84-9971-04B45DA8906A}" dt="2018-12-12T20:12:13.098" v="1315"/>
          <ac:graphicFrameMkLst>
            <pc:docMk/>
            <pc:sldMk cId="2573640708" sldId="262"/>
            <ac:graphicFrameMk id="6" creationId="{0A1636B1-1D70-453A-8241-BBF662778249}"/>
          </ac:graphicFrameMkLst>
        </pc:graphicFrameChg>
        <pc:graphicFrameChg chg="del">
          <ac:chgData name="Zach Geisheimer" userId="S::zgeishei@pnw.edu::53fb8dd9-bfc0-425f-9130-c8bbe88fbc38" providerId="AD" clId="Web-{A51A1C08-1424-4C84-9971-04B45DA8906A}" dt="2018-12-12T20:09:31.426" v="1187"/>
          <ac:graphicFrameMkLst>
            <pc:docMk/>
            <pc:sldMk cId="2573640708" sldId="262"/>
            <ac:graphicFrameMk id="17" creationId="{8BDE4191-7519-45A5-8712-8DB18C1D78A0}"/>
          </ac:graphicFrameMkLst>
        </pc:graphicFrameChg>
      </pc:sldChg>
    </pc:docChg>
  </pc:docChgLst>
  <pc:docChgLst>
    <pc:chgData name="Zach Geisheimer" userId="S::zgeishei@pnw.edu::53fb8dd9-bfc0-425f-9130-c8bbe88fbc38" providerId="AD" clId="Web-{12FB71E9-D968-494F-90FD-EC7133ED71D2}"/>
    <pc:docChg chg="addSld delSld modSld sldOrd">
      <pc:chgData name="Zach Geisheimer" userId="S::zgeishei@pnw.edu::53fb8dd9-bfc0-425f-9130-c8bbe88fbc38" providerId="AD" clId="Web-{12FB71E9-D968-494F-90FD-EC7133ED71D2}" dt="2018-12-13T01:34:25.441" v="1304"/>
      <pc:docMkLst>
        <pc:docMk/>
      </pc:docMkLst>
      <pc:sldChg chg="addSp delDesignElem">
        <pc:chgData name="Zach Geisheimer" userId="S::zgeishei@pnw.edu::53fb8dd9-bfc0-425f-9130-c8bbe88fbc38" providerId="AD" clId="Web-{12FB71E9-D968-494F-90FD-EC7133ED71D2}" dt="2018-12-13T00:46:05.356" v="177"/>
        <pc:sldMkLst>
          <pc:docMk/>
          <pc:sldMk cId="109857222" sldId="256"/>
        </pc:sldMkLst>
        <pc:spChg chg="add">
          <ac:chgData name="Zach Geisheimer" userId="S::zgeishei@pnw.edu::53fb8dd9-bfc0-425f-9130-c8bbe88fbc38" providerId="AD" clId="Web-{12FB71E9-D968-494F-90FD-EC7133ED71D2}" dt="2018-12-13T00:46:05.356" v="177"/>
          <ac:spMkLst>
            <pc:docMk/>
            <pc:sldMk cId="109857222" sldId="256"/>
            <ac:spMk id="24" creationId="{19B315F0-2F2E-4749-9C08-6F2B59723FEF}"/>
          </ac:spMkLst>
        </pc:spChg>
        <pc:spChg chg="add">
          <ac:chgData name="Zach Geisheimer" userId="S::zgeishei@pnw.edu::53fb8dd9-bfc0-425f-9130-c8bbe88fbc38" providerId="AD" clId="Web-{12FB71E9-D968-494F-90FD-EC7133ED71D2}" dt="2018-12-13T00:46:05.356" v="177"/>
          <ac:spMkLst>
            <pc:docMk/>
            <pc:sldMk cId="109857222" sldId="256"/>
            <ac:spMk id="25" creationId="{035A481B-C639-4892-B0EF-4D8373A9B06A}"/>
          </ac:spMkLst>
        </pc:spChg>
        <pc:spChg chg="add">
          <ac:chgData name="Zach Geisheimer" userId="S::zgeishei@pnw.edu::53fb8dd9-bfc0-425f-9130-c8bbe88fbc38" providerId="AD" clId="Web-{12FB71E9-D968-494F-90FD-EC7133ED71D2}" dt="2018-12-13T00:46:05.356" v="177"/>
          <ac:spMkLst>
            <pc:docMk/>
            <pc:sldMk cId="109857222" sldId="256"/>
            <ac:spMk id="26" creationId="{052BD58B-6284-459E-9FF4-A97F3A569074}"/>
          </ac:spMkLst>
        </pc:spChg>
        <pc:grpChg chg="add">
          <ac:chgData name="Zach Geisheimer" userId="S::zgeishei@pnw.edu::53fb8dd9-bfc0-425f-9130-c8bbe88fbc38" providerId="AD" clId="Web-{12FB71E9-D968-494F-90FD-EC7133ED71D2}" dt="2018-12-13T00:46:05.356" v="177"/>
          <ac:grpSpMkLst>
            <pc:docMk/>
            <pc:sldMk cId="109857222" sldId="256"/>
            <ac:grpSpMk id="27" creationId="{E1911703-8F76-418B-A5BE-312E5FF98863}"/>
          </ac:grpSpMkLst>
        </pc:grpChg>
      </pc:sldChg>
      <pc:sldChg chg="modSp">
        <pc:chgData name="Zach Geisheimer" userId="S::zgeishei@pnw.edu::53fb8dd9-bfc0-425f-9130-c8bbe88fbc38" providerId="AD" clId="Web-{12FB71E9-D968-494F-90FD-EC7133ED71D2}" dt="2018-12-13T01:30:14.743" v="1262" actId="20577"/>
        <pc:sldMkLst>
          <pc:docMk/>
          <pc:sldMk cId="3021832583" sldId="260"/>
        </pc:sldMkLst>
        <pc:spChg chg="mod">
          <ac:chgData name="Zach Geisheimer" userId="S::zgeishei@pnw.edu::53fb8dd9-bfc0-425f-9130-c8bbe88fbc38" providerId="AD" clId="Web-{12FB71E9-D968-494F-90FD-EC7133ED71D2}" dt="2018-12-13T01:30:14.743" v="1262" actId="20577"/>
          <ac:spMkLst>
            <pc:docMk/>
            <pc:sldMk cId="3021832583" sldId="260"/>
            <ac:spMk id="3" creationId="{A68B8A74-57EF-4EB6-AAA0-B27A8FB4FA84}"/>
          </ac:spMkLst>
        </pc:spChg>
      </pc:sldChg>
      <pc:sldChg chg="addSp modSp delDesignElem modNotes">
        <pc:chgData name="Zach Geisheimer" userId="S::zgeishei@pnw.edu::53fb8dd9-bfc0-425f-9130-c8bbe88fbc38" providerId="AD" clId="Web-{12FB71E9-D968-494F-90FD-EC7133ED71D2}" dt="2018-12-13T01:31:49.840" v="1265"/>
        <pc:sldMkLst>
          <pc:docMk/>
          <pc:sldMk cId="1741384999" sldId="261"/>
        </pc:sldMkLst>
        <pc:spChg chg="mod">
          <ac:chgData name="Zach Geisheimer" userId="S::zgeishei@pnw.edu::53fb8dd9-bfc0-425f-9130-c8bbe88fbc38" providerId="AD" clId="Web-{12FB71E9-D968-494F-90FD-EC7133ED71D2}" dt="2018-12-13T00:46:23.372" v="178"/>
          <ac:spMkLst>
            <pc:docMk/>
            <pc:sldMk cId="1741384999" sldId="261"/>
            <ac:spMk id="2" creationId="{FA285199-FA74-4FE9-97C6-3386DBCC7027}"/>
          </ac:spMkLst>
        </pc:spChg>
        <pc:spChg chg="add">
          <ac:chgData name="Zach Geisheimer" userId="S::zgeishei@pnw.edu::53fb8dd9-bfc0-425f-9130-c8bbe88fbc38" providerId="AD" clId="Web-{12FB71E9-D968-494F-90FD-EC7133ED71D2}" dt="2018-12-13T00:46:23.372" v="178"/>
          <ac:spMkLst>
            <pc:docMk/>
            <pc:sldMk cId="1741384999" sldId="261"/>
            <ac:spMk id="40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6:23.372" v="178"/>
          <ac:spMkLst>
            <pc:docMk/>
            <pc:sldMk cId="1741384999" sldId="261"/>
            <ac:spMk id="41" creationId="{6A3DF0D0-07D5-4FAC-A12C-923E178CCB54}"/>
          </ac:spMkLst>
        </pc:spChg>
        <pc:grpChg chg="add">
          <ac:chgData name="Zach Geisheimer" userId="S::zgeishei@pnw.edu::53fb8dd9-bfc0-425f-9130-c8bbe88fbc38" providerId="AD" clId="Web-{12FB71E9-D968-494F-90FD-EC7133ED71D2}" dt="2018-12-13T00:46:23.372" v="178"/>
          <ac:grpSpMkLst>
            <pc:docMk/>
            <pc:sldMk cId="1741384999" sldId="261"/>
            <ac:grpSpMk id="39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6:23.372" v="178"/>
          <ac:grpSpMkLst>
            <pc:docMk/>
            <pc:sldMk cId="1741384999" sldId="261"/>
            <ac:grpSpMk id="48" creationId="{1EEF4727-6B5C-4FA7-968D-912F35A4CAE1}"/>
          </ac:grpSpMkLst>
        </pc:grpChg>
        <pc:graphicFrameChg chg="mod modGraphic">
          <ac:chgData name="Zach Geisheimer" userId="S::zgeishei@pnw.edu::53fb8dd9-bfc0-425f-9130-c8bbe88fbc38" providerId="AD" clId="Web-{12FB71E9-D968-494F-90FD-EC7133ED71D2}" dt="2018-12-13T00:46:23.372" v="178"/>
          <ac:graphicFrameMkLst>
            <pc:docMk/>
            <pc:sldMk cId="1741384999" sldId="261"/>
            <ac:graphicFrameMk id="37" creationId="{FD20066B-F814-46C1-AE2F-1EB2DD75DFDA}"/>
          </ac:graphicFrameMkLst>
        </pc:graphicFrameChg>
      </pc:sldChg>
      <pc:sldChg chg="addSp modSp delDesignElem modNotes">
        <pc:chgData name="Zach Geisheimer" userId="S::zgeishei@pnw.edu::53fb8dd9-bfc0-425f-9130-c8bbe88fbc38" providerId="AD" clId="Web-{12FB71E9-D968-494F-90FD-EC7133ED71D2}" dt="2018-12-13T01:31:53.168" v="1267"/>
        <pc:sldMkLst>
          <pc:docMk/>
          <pc:sldMk cId="2573640708" sldId="262"/>
        </pc:sldMkLst>
        <pc:spChg chg="mod">
          <ac:chgData name="Zach Geisheimer" userId="S::zgeishei@pnw.edu::53fb8dd9-bfc0-425f-9130-c8bbe88fbc38" providerId="AD" clId="Web-{12FB71E9-D968-494F-90FD-EC7133ED71D2}" dt="2018-12-13T00:46:32.654" v="179"/>
          <ac:spMkLst>
            <pc:docMk/>
            <pc:sldMk cId="2573640708" sldId="262"/>
            <ac:spMk id="2" creationId="{FA285199-FA74-4FE9-97C6-3386DBCC7027}"/>
          </ac:spMkLst>
        </pc:spChg>
        <pc:spChg chg="add">
          <ac:chgData name="Zach Geisheimer" userId="S::zgeishei@pnw.edu::53fb8dd9-bfc0-425f-9130-c8bbe88fbc38" providerId="AD" clId="Web-{12FB71E9-D968-494F-90FD-EC7133ED71D2}" dt="2018-12-13T00:46:32.654" v="179"/>
          <ac:spMkLst>
            <pc:docMk/>
            <pc:sldMk cId="2573640708" sldId="262"/>
            <ac:spMk id="8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46:32.654" v="179"/>
          <ac:spMkLst>
            <pc:docMk/>
            <pc:sldMk cId="2573640708" sldId="262"/>
            <ac:spMk id="18" creationId="{7AE45261-7584-4688-A4A3-724AC140F401}"/>
          </ac:spMkLst>
        </pc:spChg>
        <pc:grpChg chg="add">
          <ac:chgData name="Zach Geisheimer" userId="S::zgeishei@pnw.edu::53fb8dd9-bfc0-425f-9130-c8bbe88fbc38" providerId="AD" clId="Web-{12FB71E9-D968-494F-90FD-EC7133ED71D2}" dt="2018-12-13T00:46:32.654" v="179"/>
          <ac:grpSpMkLst>
            <pc:docMk/>
            <pc:sldMk cId="2573640708" sldId="262"/>
            <ac:grpSpMk id="11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6:32.654" v="179"/>
          <ac:grpSpMkLst>
            <pc:docMk/>
            <pc:sldMk cId="2573640708" sldId="262"/>
            <ac:grpSpMk id="22" creationId="{1EEF4727-6B5C-4FA7-968D-912F35A4CAE1}"/>
          </ac:grpSpMkLst>
        </pc:grpChg>
        <pc:graphicFrameChg chg="mod modGraphic">
          <ac:chgData name="Zach Geisheimer" userId="S::zgeishei@pnw.edu::53fb8dd9-bfc0-425f-9130-c8bbe88fbc38" providerId="AD" clId="Web-{12FB71E9-D968-494F-90FD-EC7133ED71D2}" dt="2018-12-13T00:46:32.654" v="179"/>
          <ac:graphicFrameMkLst>
            <pc:docMk/>
            <pc:sldMk cId="2573640708" sldId="262"/>
            <ac:graphicFrameMk id="6" creationId="{0A1636B1-1D70-453A-8241-BBF662778249}"/>
          </ac:graphicFrameMkLst>
        </pc:graphicFrameChg>
      </pc:sldChg>
      <pc:sldChg chg="addSp delSp modSp add mod replId setBg setClrOvrMap delDesignElem modNotes">
        <pc:chgData name="Zach Geisheimer" userId="S::zgeishei@pnw.edu::53fb8dd9-bfc0-425f-9130-c8bbe88fbc38" providerId="AD" clId="Web-{12FB71E9-D968-494F-90FD-EC7133ED71D2}" dt="2018-12-13T01:31:56.372" v="1269"/>
        <pc:sldMkLst>
          <pc:docMk/>
          <pc:sldMk cId="680690141" sldId="263"/>
        </pc:sldMkLst>
        <pc:spChg chg="mod">
          <ac:chgData name="Zach Geisheimer" userId="S::zgeishei@pnw.edu::53fb8dd9-bfc0-425f-9130-c8bbe88fbc38" providerId="AD" clId="Web-{12FB71E9-D968-494F-90FD-EC7133ED71D2}" dt="2018-12-13T00:46:40.342" v="180"/>
          <ac:spMkLst>
            <pc:docMk/>
            <pc:sldMk cId="680690141" sldId="263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34:17.676" v="11"/>
          <ac:spMkLst>
            <pc:docMk/>
            <pc:sldMk cId="680690141" sldId="263"/>
            <ac:spMk id="4" creationId="{C6D87329-DAE6-47B7-859C-C4E80C46A978}"/>
          </ac:spMkLst>
        </pc:spChg>
        <pc:spChg chg="add">
          <ac:chgData name="Zach Geisheimer" userId="S::zgeishei@pnw.edu::53fb8dd9-bfc0-425f-9130-c8bbe88fbc38" providerId="AD" clId="Web-{12FB71E9-D968-494F-90FD-EC7133ED71D2}" dt="2018-12-13T00:46:40.342" v="180"/>
          <ac:spMkLst>
            <pc:docMk/>
            <pc:sldMk cId="680690141" sldId="263"/>
            <ac:spMk id="19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6:40.342" v="180"/>
          <ac:spMkLst>
            <pc:docMk/>
            <pc:sldMk cId="680690141" sldId="263"/>
            <ac:spMk id="21" creationId="{6A3DF0D0-07D5-4FAC-A12C-923E178CCB54}"/>
          </ac:spMkLst>
        </pc:spChg>
        <pc:spChg chg="add del">
          <ac:chgData name="Zach Geisheimer" userId="S::zgeishei@pnw.edu::53fb8dd9-bfc0-425f-9130-c8bbe88fbc38" providerId="AD" clId="Web-{12FB71E9-D968-494F-90FD-EC7133ED71D2}" dt="2018-12-13T00:34:27.238" v="14"/>
          <ac:spMkLst>
            <pc:docMk/>
            <pc:sldMk cId="680690141" sldId="263"/>
            <ac:spMk id="39" creationId="{7AE45261-7584-4688-A4A3-724AC140F401}"/>
          </ac:spMkLst>
        </pc:spChg>
        <pc:spChg chg="add del">
          <ac:chgData name="Zach Geisheimer" userId="S::zgeishei@pnw.edu::53fb8dd9-bfc0-425f-9130-c8bbe88fbc38" providerId="AD" clId="Web-{12FB71E9-D968-494F-90FD-EC7133ED71D2}" dt="2018-12-13T00:34:27.238" v="14"/>
          <ac:spMkLst>
            <pc:docMk/>
            <pc:sldMk cId="680690141" sldId="263"/>
            <ac:spMk id="40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34:27.238" v="14"/>
          <ac:spMkLst>
            <pc:docMk/>
            <pc:sldMk cId="680690141" sldId="263"/>
            <ac:spMk id="60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34:27.238" v="14"/>
          <ac:spMkLst>
            <pc:docMk/>
            <pc:sldMk cId="680690141" sldId="263"/>
            <ac:spMk id="61" creationId="{6A3DF0D0-07D5-4FAC-A12C-923E178CCB54}"/>
          </ac:spMkLst>
        </pc:spChg>
        <pc:spChg chg="add del">
          <ac:chgData name="Zach Geisheimer" userId="S::zgeishei@pnw.edu::53fb8dd9-bfc0-425f-9130-c8bbe88fbc38" providerId="AD" clId="Web-{12FB71E9-D968-494F-90FD-EC7133ED71D2}" dt="2018-12-13T00:34:26.723" v="13"/>
          <ac:spMkLst>
            <pc:docMk/>
            <pc:sldMk cId="680690141" sldId="263"/>
            <ac:spMk id="69" creationId="{E6419F60-9469-4D44-868E-3CA3817DBA1D}"/>
          </ac:spMkLst>
        </pc:spChg>
        <pc:spChg chg="add del">
          <ac:chgData name="Zach Geisheimer" userId="S::zgeishei@pnw.edu::53fb8dd9-bfc0-425f-9130-c8bbe88fbc38" providerId="AD" clId="Web-{12FB71E9-D968-494F-90FD-EC7133ED71D2}" dt="2018-12-13T00:34:26.723" v="13"/>
          <ac:spMkLst>
            <pc:docMk/>
            <pc:sldMk cId="680690141" sldId="263"/>
            <ac:spMk id="71" creationId="{A3CF6F3D-089E-4C46-A15D-27A0B525A28E}"/>
          </ac:spMkLst>
        </pc:spChg>
        <pc:grpChg chg="add">
          <ac:chgData name="Zach Geisheimer" userId="S::zgeishei@pnw.edu::53fb8dd9-bfc0-425f-9130-c8bbe88fbc38" providerId="AD" clId="Web-{12FB71E9-D968-494F-90FD-EC7133ED71D2}" dt="2018-12-13T00:46:40.342" v="180"/>
          <ac:grpSpMkLst>
            <pc:docMk/>
            <pc:sldMk cId="680690141" sldId="263"/>
            <ac:grpSpMk id="1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6:40.342" v="180"/>
          <ac:grpSpMkLst>
            <pc:docMk/>
            <pc:sldMk cId="680690141" sldId="263"/>
            <ac:grpSpMk id="23" creationId="{1EEF4727-6B5C-4FA7-968D-912F35A4CAE1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34:27.238" v="14"/>
          <ac:grpSpMkLst>
            <pc:docMk/>
            <pc:sldMk cId="680690141" sldId="263"/>
            <ac:grpSpMk id="38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34:27.238" v="14"/>
          <ac:grpSpMkLst>
            <pc:docMk/>
            <pc:sldMk cId="680690141" sldId="263"/>
            <ac:grpSpMk id="5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34:27.238" v="14"/>
          <ac:grpSpMkLst>
            <pc:docMk/>
            <pc:sldMk cId="680690141" sldId="263"/>
            <ac:grpSpMk id="59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34:26.723" v="13"/>
          <ac:grpSpMkLst>
            <pc:docMk/>
            <pc:sldMk cId="680690141" sldId="263"/>
            <ac:grpSpMk id="6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34:27.238" v="14"/>
          <ac:grpSpMkLst>
            <pc:docMk/>
            <pc:sldMk cId="680690141" sldId="263"/>
            <ac:grpSpMk id="68" creationId="{1EEF4727-6B5C-4FA7-968D-912F35A4CAE1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34:26.723" v="13"/>
          <ac:grpSpMkLst>
            <pc:docMk/>
            <pc:sldMk cId="680690141" sldId="263"/>
            <ac:grpSpMk id="73" creationId="{D5DE9D45-335A-43DE-A422-9B6120B513E5}"/>
          </ac:grpSpMkLst>
        </pc:grpChg>
        <pc:graphicFrameChg chg="del">
          <ac:chgData name="Zach Geisheimer" userId="S::zgeishei@pnw.edu::53fb8dd9-bfc0-425f-9130-c8bbe88fbc38" providerId="AD" clId="Web-{12FB71E9-D968-494F-90FD-EC7133ED71D2}" dt="2018-12-13T00:30:41.340" v="10"/>
          <ac:graphicFrameMkLst>
            <pc:docMk/>
            <pc:sldMk cId="680690141" sldId="263"/>
            <ac:graphicFrameMk id="6" creationId="{0A1636B1-1D70-453A-8241-BBF662778249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0:46:40.342" v="180"/>
          <ac:graphicFrameMkLst>
            <pc:docMk/>
            <pc:sldMk cId="680690141" sldId="263"/>
            <ac:graphicFrameMk id="7" creationId="{01B16FCB-9522-44A0-8648-551A0305CC54}"/>
          </ac:graphicFrameMkLst>
        </pc:graphicFrameChg>
      </pc:sldChg>
      <pc:sldChg chg="new del">
        <pc:chgData name="Zach Geisheimer" userId="S::zgeishei@pnw.edu::53fb8dd9-bfc0-425f-9130-c8bbe88fbc38" providerId="AD" clId="Web-{12FB71E9-D968-494F-90FD-EC7133ED71D2}" dt="2018-12-13T00:30:08.777" v="1"/>
        <pc:sldMkLst>
          <pc:docMk/>
          <pc:sldMk cId="2262346420" sldId="263"/>
        </pc:sldMkLst>
      </pc:sldChg>
      <pc:sldChg chg="addSp delSp modSp add replId delDesignElem modNotes">
        <pc:chgData name="Zach Geisheimer" userId="S::zgeishei@pnw.edu::53fb8dd9-bfc0-425f-9130-c8bbe88fbc38" providerId="AD" clId="Web-{12FB71E9-D968-494F-90FD-EC7133ED71D2}" dt="2018-12-13T01:31:58.668" v="1271"/>
        <pc:sldMkLst>
          <pc:docMk/>
          <pc:sldMk cId="1559287823" sldId="264"/>
        </pc:sldMkLst>
        <pc:spChg chg="mod">
          <ac:chgData name="Zach Geisheimer" userId="S::zgeishei@pnw.edu::53fb8dd9-bfc0-425f-9130-c8bbe88fbc38" providerId="AD" clId="Web-{12FB71E9-D968-494F-90FD-EC7133ED71D2}" dt="2018-12-13T00:46:46.014" v="181"/>
          <ac:spMkLst>
            <pc:docMk/>
            <pc:sldMk cId="1559287823" sldId="264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34:54.224" v="16"/>
          <ac:spMkLst>
            <pc:docMk/>
            <pc:sldMk cId="1559287823" sldId="264"/>
            <ac:spMk id="4" creationId="{2709DB31-053B-4913-8217-949B3026B1F2}"/>
          </ac:spMkLst>
        </pc:spChg>
        <pc:spChg chg="add">
          <ac:chgData name="Zach Geisheimer" userId="S::zgeishei@pnw.edu::53fb8dd9-bfc0-425f-9130-c8bbe88fbc38" providerId="AD" clId="Web-{12FB71E9-D968-494F-90FD-EC7133ED71D2}" dt="2018-12-13T00:46:46.014" v="181"/>
          <ac:spMkLst>
            <pc:docMk/>
            <pc:sldMk cId="1559287823" sldId="264"/>
            <ac:spMk id="19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6:46.014" v="181"/>
          <ac:spMkLst>
            <pc:docMk/>
            <pc:sldMk cId="1559287823" sldId="264"/>
            <ac:spMk id="21" creationId="{6A3DF0D0-07D5-4FAC-A12C-923E178CCB54}"/>
          </ac:spMkLst>
        </pc:spChg>
        <pc:spChg chg="del">
          <ac:chgData name="Zach Geisheimer" userId="S::zgeishei@pnw.edu::53fb8dd9-bfc0-425f-9130-c8bbe88fbc38" providerId="AD" clId="Web-{12FB71E9-D968-494F-90FD-EC7133ED71D2}" dt="2018-12-13T00:34:58.849" v="17"/>
          <ac:spMkLst>
            <pc:docMk/>
            <pc:sldMk cId="1559287823" sldId="264"/>
            <ac:spMk id="39" creationId="{7AE45261-7584-4688-A4A3-724AC140F401}"/>
          </ac:spMkLst>
        </pc:spChg>
        <pc:spChg chg="del">
          <ac:chgData name="Zach Geisheimer" userId="S::zgeishei@pnw.edu::53fb8dd9-bfc0-425f-9130-c8bbe88fbc38" providerId="AD" clId="Web-{12FB71E9-D968-494F-90FD-EC7133ED71D2}" dt="2018-12-13T00:34:58.849" v="17"/>
          <ac:spMkLst>
            <pc:docMk/>
            <pc:sldMk cId="1559287823" sldId="264"/>
            <ac:spMk id="40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34:58.849" v="17"/>
          <ac:spMkLst>
            <pc:docMk/>
            <pc:sldMk cId="1559287823" sldId="264"/>
            <ac:spMk id="69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34:58.849" v="17"/>
          <ac:spMkLst>
            <pc:docMk/>
            <pc:sldMk cId="1559287823" sldId="264"/>
            <ac:spMk id="71" creationId="{6A3DF0D0-07D5-4FAC-A12C-923E178CCB54}"/>
          </ac:spMkLst>
        </pc:spChg>
        <pc:grpChg chg="add">
          <ac:chgData name="Zach Geisheimer" userId="S::zgeishei@pnw.edu::53fb8dd9-bfc0-425f-9130-c8bbe88fbc38" providerId="AD" clId="Web-{12FB71E9-D968-494F-90FD-EC7133ED71D2}" dt="2018-12-13T00:46:46.014" v="181"/>
          <ac:grpSpMkLst>
            <pc:docMk/>
            <pc:sldMk cId="1559287823" sldId="264"/>
            <ac:grpSpMk id="1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6:46.014" v="181"/>
          <ac:grpSpMkLst>
            <pc:docMk/>
            <pc:sldMk cId="1559287823" sldId="264"/>
            <ac:grpSpMk id="23" creationId="{1EEF4727-6B5C-4FA7-968D-912F35A4CAE1}"/>
          </ac:grpSpMkLst>
        </pc:grpChg>
        <pc:grpChg chg="del">
          <ac:chgData name="Zach Geisheimer" userId="S::zgeishei@pnw.edu::53fb8dd9-bfc0-425f-9130-c8bbe88fbc38" providerId="AD" clId="Web-{12FB71E9-D968-494F-90FD-EC7133ED71D2}" dt="2018-12-13T00:34:58.849" v="17"/>
          <ac:grpSpMkLst>
            <pc:docMk/>
            <pc:sldMk cId="1559287823" sldId="264"/>
            <ac:grpSpMk id="38" creationId="{B455B88A-C127-47B3-B317-724BD4EAAD0E}"/>
          </ac:grpSpMkLst>
        </pc:grpChg>
        <pc:grpChg chg="del">
          <ac:chgData name="Zach Geisheimer" userId="S::zgeishei@pnw.edu::53fb8dd9-bfc0-425f-9130-c8bbe88fbc38" providerId="AD" clId="Web-{12FB71E9-D968-494F-90FD-EC7133ED71D2}" dt="2018-12-13T00:34:58.849" v="17"/>
          <ac:grpSpMkLst>
            <pc:docMk/>
            <pc:sldMk cId="1559287823" sldId="264"/>
            <ac:grpSpMk id="5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34:58.849" v="17"/>
          <ac:grpSpMkLst>
            <pc:docMk/>
            <pc:sldMk cId="1559287823" sldId="264"/>
            <ac:grpSpMk id="6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34:58.849" v="17"/>
          <ac:grpSpMkLst>
            <pc:docMk/>
            <pc:sldMk cId="1559287823" sldId="264"/>
            <ac:grpSpMk id="73" creationId="{1EEF4727-6B5C-4FA7-968D-912F35A4CAE1}"/>
          </ac:grpSpMkLst>
        </pc:grpChg>
        <pc:graphicFrameChg chg="del">
          <ac:chgData name="Zach Geisheimer" userId="S::zgeishei@pnw.edu::53fb8dd9-bfc0-425f-9130-c8bbe88fbc38" providerId="AD" clId="Web-{12FB71E9-D968-494F-90FD-EC7133ED71D2}" dt="2018-12-13T00:34:45.145" v="15"/>
          <ac:graphicFrameMkLst>
            <pc:docMk/>
            <pc:sldMk cId="1559287823" sldId="264"/>
            <ac:graphicFrameMk id="6" creationId="{0A1636B1-1D70-453A-8241-BBF662778249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0:46:46.014" v="181"/>
          <ac:graphicFrameMkLst>
            <pc:docMk/>
            <pc:sldMk cId="1559287823" sldId="264"/>
            <ac:graphicFrameMk id="7" creationId="{A005E445-5EAA-4A76-85CE-AE74A565AC63}"/>
          </ac:graphicFrameMkLst>
        </pc:graphicFrameChg>
      </pc:sldChg>
      <pc:sldChg chg="addSp delSp modSp add mod replId setBg setClrOvrMap delDesignElem modNotes">
        <pc:chgData name="Zach Geisheimer" userId="S::zgeishei@pnw.edu::53fb8dd9-bfc0-425f-9130-c8bbe88fbc38" providerId="AD" clId="Web-{12FB71E9-D968-494F-90FD-EC7133ED71D2}" dt="2018-12-13T01:32:00.497" v="1273"/>
        <pc:sldMkLst>
          <pc:docMk/>
          <pc:sldMk cId="2951701683" sldId="265"/>
        </pc:sldMkLst>
        <pc:spChg chg="mod">
          <ac:chgData name="Zach Geisheimer" userId="S::zgeishei@pnw.edu::53fb8dd9-bfc0-425f-9130-c8bbe88fbc38" providerId="AD" clId="Web-{12FB71E9-D968-494F-90FD-EC7133ED71D2}" dt="2018-12-13T00:40:29.641" v="127"/>
          <ac:spMkLst>
            <pc:docMk/>
            <pc:sldMk cId="2951701683" sldId="265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38:26.872" v="107"/>
          <ac:spMkLst>
            <pc:docMk/>
            <pc:sldMk cId="2951701683" sldId="265"/>
            <ac:spMk id="4" creationId="{7F96B9BA-D5A0-47B3-8707-D6894C54E05F}"/>
          </ac:spMkLst>
        </pc:spChg>
        <pc:spChg chg="del">
          <ac:chgData name="Zach Geisheimer" userId="S::zgeishei@pnw.edu::53fb8dd9-bfc0-425f-9130-c8bbe88fbc38" providerId="AD" clId="Web-{12FB71E9-D968-494F-90FD-EC7133ED71D2}" dt="2018-12-13T00:38:31.309" v="108"/>
          <ac:spMkLst>
            <pc:docMk/>
            <pc:sldMk cId="2951701683" sldId="265"/>
            <ac:spMk id="39" creationId="{7AE45261-7584-4688-A4A3-724AC140F401}"/>
          </ac:spMkLst>
        </pc:spChg>
        <pc:spChg chg="del">
          <ac:chgData name="Zach Geisheimer" userId="S::zgeishei@pnw.edu::53fb8dd9-bfc0-425f-9130-c8bbe88fbc38" providerId="AD" clId="Web-{12FB71E9-D968-494F-90FD-EC7133ED71D2}" dt="2018-12-13T00:38:31.309" v="108"/>
          <ac:spMkLst>
            <pc:docMk/>
            <pc:sldMk cId="2951701683" sldId="265"/>
            <ac:spMk id="40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38:31.309" v="108"/>
          <ac:spMkLst>
            <pc:docMk/>
            <pc:sldMk cId="2951701683" sldId="265"/>
            <ac:spMk id="69" creationId="{D2600CBB-0CF8-4237-8491-B7864363D2AE}"/>
          </ac:spMkLst>
        </pc:spChg>
        <pc:spChg chg="add">
          <ac:chgData name="Zach Geisheimer" userId="S::zgeishei@pnw.edu::53fb8dd9-bfc0-425f-9130-c8bbe88fbc38" providerId="AD" clId="Web-{12FB71E9-D968-494F-90FD-EC7133ED71D2}" dt="2018-12-13T00:38:31.309" v="108"/>
          <ac:spMkLst>
            <pc:docMk/>
            <pc:sldMk cId="2951701683" sldId="265"/>
            <ac:spMk id="71" creationId="{E4CBBC1E-991D-4CF9-BCA5-AB1496871411}"/>
          </ac:spMkLst>
        </pc:spChg>
        <pc:grpChg chg="add">
          <ac:chgData name="Zach Geisheimer" userId="S::zgeishei@pnw.edu::53fb8dd9-bfc0-425f-9130-c8bbe88fbc38" providerId="AD" clId="Web-{12FB71E9-D968-494F-90FD-EC7133ED71D2}" dt="2018-12-13T00:40:29.641" v="127"/>
          <ac:grpSpMkLst>
            <pc:docMk/>
            <pc:sldMk cId="2951701683" sldId="265"/>
            <ac:grpSpMk id="9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40:29.220" v="126"/>
          <ac:grpSpMkLst>
            <pc:docMk/>
            <pc:sldMk cId="2951701683" sldId="265"/>
            <ac:grpSpMk id="12" creationId="{B455B88A-C127-47B3-B317-724BD4EAAD0E}"/>
          </ac:grpSpMkLst>
        </pc:grpChg>
        <pc:grpChg chg="del">
          <ac:chgData name="Zach Geisheimer" userId="S::zgeishei@pnw.edu::53fb8dd9-bfc0-425f-9130-c8bbe88fbc38" providerId="AD" clId="Web-{12FB71E9-D968-494F-90FD-EC7133ED71D2}" dt="2018-12-13T00:38:31.309" v="108"/>
          <ac:grpSpMkLst>
            <pc:docMk/>
            <pc:sldMk cId="2951701683" sldId="265"/>
            <ac:grpSpMk id="38" creationId="{B455B88A-C127-47B3-B317-724BD4EAAD0E}"/>
          </ac:grpSpMkLst>
        </pc:grpChg>
        <pc:grpChg chg="del">
          <ac:chgData name="Zach Geisheimer" userId="S::zgeishei@pnw.edu::53fb8dd9-bfc0-425f-9130-c8bbe88fbc38" providerId="AD" clId="Web-{12FB71E9-D968-494F-90FD-EC7133ED71D2}" dt="2018-12-13T00:38:31.309" v="108"/>
          <ac:grpSpMkLst>
            <pc:docMk/>
            <pc:sldMk cId="2951701683" sldId="265"/>
            <ac:grpSpMk id="5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38:31.309" v="108"/>
          <ac:grpSpMkLst>
            <pc:docMk/>
            <pc:sldMk cId="2951701683" sldId="265"/>
            <ac:grpSpMk id="62" creationId="{B455B88A-C127-47B3-B317-724BD4EAAD0E}"/>
          </ac:grpSpMkLst>
        </pc:grpChg>
        <pc:graphicFrameChg chg="del">
          <ac:chgData name="Zach Geisheimer" userId="S::zgeishei@pnw.edu::53fb8dd9-bfc0-425f-9130-c8bbe88fbc38" providerId="AD" clId="Web-{12FB71E9-D968-494F-90FD-EC7133ED71D2}" dt="2018-12-13T00:35:18.959" v="18"/>
          <ac:graphicFrameMkLst>
            <pc:docMk/>
            <pc:sldMk cId="2951701683" sldId="265"/>
            <ac:graphicFrameMk id="6" creationId="{0A1636B1-1D70-453A-8241-BBF662778249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0:45:13.807" v="173"/>
          <ac:graphicFrameMkLst>
            <pc:docMk/>
            <pc:sldMk cId="2951701683" sldId="265"/>
            <ac:graphicFrameMk id="7" creationId="{47D936F4-706B-4523-B6CA-E435597677F0}"/>
          </ac:graphicFrameMkLst>
        </pc:graphicFrameChg>
      </pc:sldChg>
      <pc:sldChg chg="addSp delSp modSp add mod replId setBg setClrOvrMap delDesignElem modNotes">
        <pc:chgData name="Zach Geisheimer" userId="S::zgeishei@pnw.edu::53fb8dd9-bfc0-425f-9130-c8bbe88fbc38" providerId="AD" clId="Web-{12FB71E9-D968-494F-90FD-EC7133ED71D2}" dt="2018-12-13T01:32:04.091" v="1275"/>
        <pc:sldMkLst>
          <pc:docMk/>
          <pc:sldMk cId="1058405712" sldId="266"/>
        </pc:sldMkLst>
        <pc:spChg chg="mod">
          <ac:chgData name="Zach Geisheimer" userId="S::zgeishei@pnw.edu::53fb8dd9-bfc0-425f-9130-c8bbe88fbc38" providerId="AD" clId="Web-{12FB71E9-D968-494F-90FD-EC7133ED71D2}" dt="2018-12-13T00:40:39.517" v="128"/>
          <ac:spMkLst>
            <pc:docMk/>
            <pc:sldMk cId="1058405712" sldId="266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39:34.561" v="110"/>
          <ac:spMkLst>
            <pc:docMk/>
            <pc:sldMk cId="1058405712" sldId="266"/>
            <ac:spMk id="4" creationId="{918FED7A-CF30-497E-A0CC-4AC60F9D141F}"/>
          </ac:spMkLst>
        </pc:spChg>
        <pc:spChg chg="del">
          <ac:chgData name="Zach Geisheimer" userId="S::zgeishei@pnw.edu::53fb8dd9-bfc0-425f-9130-c8bbe88fbc38" providerId="AD" clId="Web-{12FB71E9-D968-494F-90FD-EC7133ED71D2}" dt="2018-12-13T00:39:39.452" v="111"/>
          <ac:spMkLst>
            <pc:docMk/>
            <pc:sldMk cId="1058405712" sldId="266"/>
            <ac:spMk id="39" creationId="{7AE45261-7584-4688-A4A3-724AC140F401}"/>
          </ac:spMkLst>
        </pc:spChg>
        <pc:spChg chg="del">
          <ac:chgData name="Zach Geisheimer" userId="S::zgeishei@pnw.edu::53fb8dd9-bfc0-425f-9130-c8bbe88fbc38" providerId="AD" clId="Web-{12FB71E9-D968-494F-90FD-EC7133ED71D2}" dt="2018-12-13T00:39:39.452" v="111"/>
          <ac:spMkLst>
            <pc:docMk/>
            <pc:sldMk cId="1058405712" sldId="266"/>
            <ac:spMk id="40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39:39.452" v="111"/>
          <ac:spMkLst>
            <pc:docMk/>
            <pc:sldMk cId="1058405712" sldId="266"/>
            <ac:spMk id="69" creationId="{D2600CBB-0CF8-4237-8491-B7864363D2AE}"/>
          </ac:spMkLst>
        </pc:spChg>
        <pc:spChg chg="add">
          <ac:chgData name="Zach Geisheimer" userId="S::zgeishei@pnw.edu::53fb8dd9-bfc0-425f-9130-c8bbe88fbc38" providerId="AD" clId="Web-{12FB71E9-D968-494F-90FD-EC7133ED71D2}" dt="2018-12-13T00:39:39.452" v="111"/>
          <ac:spMkLst>
            <pc:docMk/>
            <pc:sldMk cId="1058405712" sldId="266"/>
            <ac:spMk id="71" creationId="{E4CBBC1E-991D-4CF9-BCA5-AB1496871411}"/>
          </ac:spMkLst>
        </pc:spChg>
        <pc:grpChg chg="add">
          <ac:chgData name="Zach Geisheimer" userId="S::zgeishei@pnw.edu::53fb8dd9-bfc0-425f-9130-c8bbe88fbc38" providerId="AD" clId="Web-{12FB71E9-D968-494F-90FD-EC7133ED71D2}" dt="2018-12-13T00:40:39.517" v="128"/>
          <ac:grpSpMkLst>
            <pc:docMk/>
            <pc:sldMk cId="1058405712" sldId="266"/>
            <ac:grpSpMk id="12" creationId="{B455B88A-C127-47B3-B317-724BD4EAAD0E}"/>
          </ac:grpSpMkLst>
        </pc:grpChg>
        <pc:grpChg chg="del">
          <ac:chgData name="Zach Geisheimer" userId="S::zgeishei@pnw.edu::53fb8dd9-bfc0-425f-9130-c8bbe88fbc38" providerId="AD" clId="Web-{12FB71E9-D968-494F-90FD-EC7133ED71D2}" dt="2018-12-13T00:39:39.452" v="111"/>
          <ac:grpSpMkLst>
            <pc:docMk/>
            <pc:sldMk cId="1058405712" sldId="266"/>
            <ac:grpSpMk id="38" creationId="{B455B88A-C127-47B3-B317-724BD4EAAD0E}"/>
          </ac:grpSpMkLst>
        </pc:grpChg>
        <pc:grpChg chg="del">
          <ac:chgData name="Zach Geisheimer" userId="S::zgeishei@pnw.edu::53fb8dd9-bfc0-425f-9130-c8bbe88fbc38" providerId="AD" clId="Web-{12FB71E9-D968-494F-90FD-EC7133ED71D2}" dt="2018-12-13T00:39:39.452" v="111"/>
          <ac:grpSpMkLst>
            <pc:docMk/>
            <pc:sldMk cId="1058405712" sldId="266"/>
            <ac:grpSpMk id="5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39:39.452" v="111"/>
          <ac:grpSpMkLst>
            <pc:docMk/>
            <pc:sldMk cId="1058405712" sldId="266"/>
            <ac:grpSpMk id="62" creationId="{B455B88A-C127-47B3-B317-724BD4EAAD0E}"/>
          </ac:grpSpMkLst>
        </pc:grpChg>
        <pc:graphicFrameChg chg="del">
          <ac:chgData name="Zach Geisheimer" userId="S::zgeishei@pnw.edu::53fb8dd9-bfc0-425f-9130-c8bbe88fbc38" providerId="AD" clId="Web-{12FB71E9-D968-494F-90FD-EC7133ED71D2}" dt="2018-12-13T00:39:26.311" v="109"/>
          <ac:graphicFrameMkLst>
            <pc:docMk/>
            <pc:sldMk cId="1058405712" sldId="266"/>
            <ac:graphicFrameMk id="6" creationId="{0A1636B1-1D70-453A-8241-BBF662778249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0:49:25.941" v="239"/>
          <ac:graphicFrameMkLst>
            <pc:docMk/>
            <pc:sldMk cId="1058405712" sldId="266"/>
            <ac:graphicFrameMk id="7" creationId="{C31E7C07-E17D-4D9A-8389-136EFDE28184}"/>
          </ac:graphicFrameMkLst>
        </pc:graphicFrameChg>
      </pc:sldChg>
      <pc:sldChg chg="addSp delSp modSp add del mod replId setBg delDesignElem">
        <pc:chgData name="Zach Geisheimer" userId="S::zgeishei@pnw.edu::53fb8dd9-bfc0-425f-9130-c8bbe88fbc38" providerId="AD" clId="Web-{12FB71E9-D968-494F-90FD-EC7133ED71D2}" dt="2018-12-13T00:43:33.351" v="153"/>
        <pc:sldMkLst>
          <pc:docMk/>
          <pc:sldMk cId="465716483" sldId="267"/>
        </pc:sldMkLst>
        <pc:spChg chg="mod">
          <ac:chgData name="Zach Geisheimer" userId="S::zgeishei@pnw.edu::53fb8dd9-bfc0-425f-9130-c8bbe88fbc38" providerId="AD" clId="Web-{12FB71E9-D968-494F-90FD-EC7133ED71D2}" dt="2018-12-13T00:43:21.272" v="151" actId="14100"/>
          <ac:spMkLst>
            <pc:docMk/>
            <pc:sldMk cId="465716483" sldId="267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42:23.505" v="140"/>
          <ac:spMkLst>
            <pc:docMk/>
            <pc:sldMk cId="465716483" sldId="267"/>
            <ac:spMk id="4" creationId="{8238374B-971A-449B-8758-263C85BEC0FA}"/>
          </ac:spMkLst>
        </pc:spChg>
        <pc:spChg chg="add">
          <ac:chgData name="Zach Geisheimer" userId="S::zgeishei@pnw.edu::53fb8dd9-bfc0-425f-9130-c8bbe88fbc38" providerId="AD" clId="Web-{12FB71E9-D968-494F-90FD-EC7133ED71D2}" dt="2018-12-13T00:42:41.162" v="142"/>
          <ac:spMkLst>
            <pc:docMk/>
            <pc:sldMk cId="465716483" sldId="267"/>
            <ac:spMk id="13" creationId="{762362DE-7747-4D8B-99FA-8E36F0B15FF7}"/>
          </ac:spMkLst>
        </pc:spChg>
        <pc:spChg chg="add">
          <ac:chgData name="Zach Geisheimer" userId="S::zgeishei@pnw.edu::53fb8dd9-bfc0-425f-9130-c8bbe88fbc38" providerId="AD" clId="Web-{12FB71E9-D968-494F-90FD-EC7133ED71D2}" dt="2018-12-13T00:41:00.517" v="129"/>
          <ac:spMkLst>
            <pc:docMk/>
            <pc:sldMk cId="465716483" sldId="267"/>
            <ac:spMk id="18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1:00.517" v="129"/>
          <ac:spMkLst>
            <pc:docMk/>
            <pc:sldMk cId="465716483" sldId="267"/>
            <ac:spMk id="20" creationId="{6A3DF0D0-07D5-4FAC-A12C-923E178CCB54}"/>
          </ac:spMkLst>
        </pc:spChg>
        <pc:grpChg chg="add">
          <ac:chgData name="Zach Geisheimer" userId="S::zgeishei@pnw.edu::53fb8dd9-bfc0-425f-9130-c8bbe88fbc38" providerId="AD" clId="Web-{12FB71E9-D968-494F-90FD-EC7133ED71D2}" dt="2018-12-13T00:41:00.517" v="129"/>
          <ac:grpSpMkLst>
            <pc:docMk/>
            <pc:sldMk cId="465716483" sldId="267"/>
            <ac:grpSpMk id="11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1:00.517" v="129"/>
          <ac:grpSpMkLst>
            <pc:docMk/>
            <pc:sldMk cId="465716483" sldId="267"/>
            <ac:grpSpMk id="2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2:41.162" v="142"/>
          <ac:grpSpMkLst>
            <pc:docMk/>
            <pc:sldMk cId="465716483" sldId="267"/>
            <ac:grpSpMk id="24" creationId="{25123E6E-F713-4254-A6BF-358CC8EC6C95}"/>
          </ac:grpSpMkLst>
        </pc:grpChg>
        <pc:graphicFrameChg chg="del mod modGraphic">
          <ac:chgData name="Zach Geisheimer" userId="S::zgeishei@pnw.edu::53fb8dd9-bfc0-425f-9130-c8bbe88fbc38" providerId="AD" clId="Web-{12FB71E9-D968-494F-90FD-EC7133ED71D2}" dt="2018-12-13T00:41:05.690" v="130"/>
          <ac:graphicFrameMkLst>
            <pc:docMk/>
            <pc:sldMk cId="465716483" sldId="267"/>
            <ac:graphicFrameMk id="6" creationId="{0A1636B1-1D70-453A-8241-BBF662778249}"/>
          </ac:graphicFrameMkLst>
        </pc:graphicFrameChg>
        <pc:graphicFrameChg chg="add mod modGraphic">
          <ac:chgData name="Zach Geisheimer" userId="S::zgeishei@pnw.edu::53fb8dd9-bfc0-425f-9130-c8bbe88fbc38" providerId="AD" clId="Web-{12FB71E9-D968-494F-90FD-EC7133ED71D2}" dt="2018-12-13T00:42:48.740" v="144" actId="1076"/>
          <ac:graphicFrameMkLst>
            <pc:docMk/>
            <pc:sldMk cId="465716483" sldId="267"/>
            <ac:graphicFrameMk id="7" creationId="{417DF15C-A83C-4412-83E7-A92E78300E83}"/>
          </ac:graphicFrameMkLst>
        </pc:graphicFrameChg>
        <pc:cxnChg chg="add">
          <ac:chgData name="Zach Geisheimer" userId="S::zgeishei@pnw.edu::53fb8dd9-bfc0-425f-9130-c8bbe88fbc38" providerId="AD" clId="Web-{12FB71E9-D968-494F-90FD-EC7133ED71D2}" dt="2018-12-13T00:42:41.162" v="142"/>
          <ac:cxnSpMkLst>
            <pc:docMk/>
            <pc:sldMk cId="465716483" sldId="267"/>
            <ac:cxnSpMk id="9" creationId="{2BE668D0-D906-4EEE-B32F-8C028624B837}"/>
          </ac:cxnSpMkLst>
        </pc:cxnChg>
        <pc:cxnChg chg="add">
          <ac:chgData name="Zach Geisheimer" userId="S::zgeishei@pnw.edu::53fb8dd9-bfc0-425f-9130-c8bbe88fbc38" providerId="AD" clId="Web-{12FB71E9-D968-494F-90FD-EC7133ED71D2}" dt="2018-12-13T00:42:41.162" v="142"/>
          <ac:cxnSpMkLst>
            <pc:docMk/>
            <pc:sldMk cId="465716483" sldId="267"/>
            <ac:cxnSpMk id="10" creationId="{D1DE67A3-B8F6-4CFD-A8E0-D15200F23152}"/>
          </ac:cxnSpMkLst>
        </pc:cxnChg>
        <pc:cxnChg chg="add">
          <ac:chgData name="Zach Geisheimer" userId="S::zgeishei@pnw.edu::53fb8dd9-bfc0-425f-9130-c8bbe88fbc38" providerId="AD" clId="Web-{12FB71E9-D968-494F-90FD-EC7133ED71D2}" dt="2018-12-13T00:42:41.162" v="142"/>
          <ac:cxnSpMkLst>
            <pc:docMk/>
            <pc:sldMk cId="465716483" sldId="267"/>
            <ac:cxnSpMk id="12" creationId="{0512F9CB-A1A0-4043-A103-F6A4B94B695A}"/>
          </ac:cxnSpMkLst>
        </pc:cxnChg>
        <pc:cxnChg chg="add">
          <ac:chgData name="Zach Geisheimer" userId="S::zgeishei@pnw.edu::53fb8dd9-bfc0-425f-9130-c8bbe88fbc38" providerId="AD" clId="Web-{12FB71E9-D968-494F-90FD-EC7133ED71D2}" dt="2018-12-13T00:42:41.162" v="142"/>
          <ac:cxnSpMkLst>
            <pc:docMk/>
            <pc:sldMk cId="465716483" sldId="267"/>
            <ac:cxnSpMk id="14" creationId="{ADBE6588-EE16-4389-857C-86A156D49E5D}"/>
          </ac:cxnSpMkLst>
        </pc:cxnChg>
        <pc:cxnChg chg="add">
          <ac:chgData name="Zach Geisheimer" userId="S::zgeishei@pnw.edu::53fb8dd9-bfc0-425f-9130-c8bbe88fbc38" providerId="AD" clId="Web-{12FB71E9-D968-494F-90FD-EC7133ED71D2}" dt="2018-12-13T00:42:41.162" v="142"/>
          <ac:cxnSpMkLst>
            <pc:docMk/>
            <pc:sldMk cId="465716483" sldId="267"/>
            <ac:cxnSpMk id="16" creationId="{17FD48D2-B0A7-413D-B947-AA55AC1296D5}"/>
          </ac:cxnSpMkLst>
        </pc:cxnChg>
      </pc:sldChg>
      <pc:sldChg chg="addSp delSp modSp add replId delDesignElem modNotes">
        <pc:chgData name="Zach Geisheimer" userId="S::zgeishei@pnw.edu::53fb8dd9-bfc0-425f-9130-c8bbe88fbc38" providerId="AD" clId="Web-{12FB71E9-D968-494F-90FD-EC7133ED71D2}" dt="2018-12-13T01:32:09.059" v="1279"/>
        <pc:sldMkLst>
          <pc:docMk/>
          <pc:sldMk cId="124933031" sldId="268"/>
        </pc:sldMkLst>
        <pc:spChg chg="mod">
          <ac:chgData name="Zach Geisheimer" userId="S::zgeishei@pnw.edu::53fb8dd9-bfc0-425f-9130-c8bbe88fbc38" providerId="AD" clId="Web-{12FB71E9-D968-494F-90FD-EC7133ED71D2}" dt="2018-12-13T00:45:50.746" v="176"/>
          <ac:spMkLst>
            <pc:docMk/>
            <pc:sldMk cId="124933031" sldId="268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45:45.590" v="175"/>
          <ac:spMkLst>
            <pc:docMk/>
            <pc:sldMk cId="124933031" sldId="268"/>
            <ac:spMk id="4" creationId="{E5072036-FF91-4327-ABAC-308C2B326D79}"/>
          </ac:spMkLst>
        </pc:spChg>
        <pc:spChg chg="add">
          <ac:chgData name="Zach Geisheimer" userId="S::zgeishei@pnw.edu::53fb8dd9-bfc0-425f-9130-c8bbe88fbc38" providerId="AD" clId="Web-{12FB71E9-D968-494F-90FD-EC7133ED71D2}" dt="2018-12-13T00:45:50.746" v="176"/>
          <ac:spMkLst>
            <pc:docMk/>
            <pc:sldMk cId="124933031" sldId="268"/>
            <ac:spMk id="19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5:50.746" v="176"/>
          <ac:spMkLst>
            <pc:docMk/>
            <pc:sldMk cId="124933031" sldId="268"/>
            <ac:spMk id="21" creationId="{6A3DF0D0-07D5-4FAC-A12C-923E178CCB54}"/>
          </ac:spMkLst>
        </pc:spChg>
        <pc:grpChg chg="add">
          <ac:chgData name="Zach Geisheimer" userId="S::zgeishei@pnw.edu::53fb8dd9-bfc0-425f-9130-c8bbe88fbc38" providerId="AD" clId="Web-{12FB71E9-D968-494F-90FD-EC7133ED71D2}" dt="2018-12-13T00:45:50.746" v="176"/>
          <ac:grpSpMkLst>
            <pc:docMk/>
            <pc:sldMk cId="124933031" sldId="268"/>
            <ac:grpSpMk id="1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5:50.746" v="176"/>
          <ac:grpSpMkLst>
            <pc:docMk/>
            <pc:sldMk cId="124933031" sldId="268"/>
            <ac:grpSpMk id="23" creationId="{1EEF4727-6B5C-4FA7-968D-912F35A4CAE1}"/>
          </ac:grpSpMkLst>
        </pc:grpChg>
        <pc:graphicFrameChg chg="del">
          <ac:chgData name="Zach Geisheimer" userId="S::zgeishei@pnw.edu::53fb8dd9-bfc0-425f-9130-c8bbe88fbc38" providerId="AD" clId="Web-{12FB71E9-D968-494F-90FD-EC7133ED71D2}" dt="2018-12-13T00:45:25.933" v="174"/>
          <ac:graphicFrameMkLst>
            <pc:docMk/>
            <pc:sldMk cId="124933031" sldId="268"/>
            <ac:graphicFrameMk id="6" creationId="{0A1636B1-1D70-453A-8241-BBF662778249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0:49:14.769" v="229"/>
          <ac:graphicFrameMkLst>
            <pc:docMk/>
            <pc:sldMk cId="124933031" sldId="268"/>
            <ac:graphicFrameMk id="7" creationId="{911CACBE-95EF-4D91-B3AA-B99A352BFC35}"/>
          </ac:graphicFrameMkLst>
        </pc:graphicFrameChg>
      </pc:sldChg>
      <pc:sldChg chg="addSp delSp modSp add replId delDesignElem modNotes">
        <pc:chgData name="Zach Geisheimer" userId="S::zgeishei@pnw.edu::53fb8dd9-bfc0-425f-9130-c8bbe88fbc38" providerId="AD" clId="Web-{12FB71E9-D968-494F-90FD-EC7133ED71D2}" dt="2018-12-13T01:32:11.356" v="1281"/>
        <pc:sldMkLst>
          <pc:docMk/>
          <pc:sldMk cId="536008680" sldId="269"/>
        </pc:sldMkLst>
        <pc:spChg chg="mod">
          <ac:chgData name="Zach Geisheimer" userId="S::zgeishei@pnw.edu::53fb8dd9-bfc0-425f-9130-c8bbe88fbc38" providerId="AD" clId="Web-{12FB71E9-D968-494F-90FD-EC7133ED71D2}" dt="2018-12-13T00:47:02.953" v="182"/>
          <ac:spMkLst>
            <pc:docMk/>
            <pc:sldMk cId="536008680" sldId="269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48:16.454" v="189"/>
          <ac:spMkLst>
            <pc:docMk/>
            <pc:sldMk cId="536008680" sldId="269"/>
            <ac:spMk id="7" creationId="{A9EEB976-8C18-4F2D-B73F-A8199BFB3466}"/>
          </ac:spMkLst>
        </pc:spChg>
        <pc:spChg chg="add del">
          <ac:chgData name="Zach Geisheimer" userId="S::zgeishei@pnw.edu::53fb8dd9-bfc0-425f-9130-c8bbe88fbc38" providerId="AD" clId="Web-{12FB71E9-D968-494F-90FD-EC7133ED71D2}" dt="2018-12-13T00:48:21.338" v="190"/>
          <ac:spMkLst>
            <pc:docMk/>
            <pc:sldMk cId="536008680" sldId="269"/>
            <ac:spMk id="18" creationId="{7AE45261-7584-4688-A4A3-724AC140F401}"/>
          </ac:spMkLst>
        </pc:spChg>
        <pc:spChg chg="add del">
          <ac:chgData name="Zach Geisheimer" userId="S::zgeishei@pnw.edu::53fb8dd9-bfc0-425f-9130-c8bbe88fbc38" providerId="AD" clId="Web-{12FB71E9-D968-494F-90FD-EC7133ED71D2}" dt="2018-12-13T00:48:21.338" v="190"/>
          <ac:spMkLst>
            <pc:docMk/>
            <pc:sldMk cId="536008680" sldId="269"/>
            <ac:spMk id="20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48:21.338" v="190"/>
          <ac:spMkLst>
            <pc:docMk/>
            <pc:sldMk cId="536008680" sldId="269"/>
            <ac:spMk id="39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8:21.338" v="190"/>
          <ac:spMkLst>
            <pc:docMk/>
            <pc:sldMk cId="536008680" sldId="269"/>
            <ac:spMk id="41" creationId="{6A3DF0D0-07D5-4FAC-A12C-923E178CCB54}"/>
          </ac:spMkLst>
        </pc:spChg>
        <pc:grpChg chg="add del">
          <ac:chgData name="Zach Geisheimer" userId="S::zgeishei@pnw.edu::53fb8dd9-bfc0-425f-9130-c8bbe88fbc38" providerId="AD" clId="Web-{12FB71E9-D968-494F-90FD-EC7133ED71D2}" dt="2018-12-13T00:48:21.338" v="190"/>
          <ac:grpSpMkLst>
            <pc:docMk/>
            <pc:sldMk cId="536008680" sldId="269"/>
            <ac:grpSpMk id="11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48:21.338" v="190"/>
          <ac:grpSpMkLst>
            <pc:docMk/>
            <pc:sldMk cId="536008680" sldId="269"/>
            <ac:grpSpMk id="2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8:21.338" v="190"/>
          <ac:grpSpMkLst>
            <pc:docMk/>
            <pc:sldMk cId="536008680" sldId="269"/>
            <ac:grpSpMk id="3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8:21.338" v="190"/>
          <ac:grpSpMkLst>
            <pc:docMk/>
            <pc:sldMk cId="536008680" sldId="269"/>
            <ac:grpSpMk id="43" creationId="{1EEF4727-6B5C-4FA7-968D-912F35A4CAE1}"/>
          </ac:grpSpMkLst>
        </pc:grpChg>
        <pc:graphicFrameChg chg="add del mod">
          <ac:chgData name="Zach Geisheimer" userId="S::zgeishei@pnw.edu::53fb8dd9-bfc0-425f-9130-c8bbe88fbc38" providerId="AD" clId="Web-{12FB71E9-D968-494F-90FD-EC7133ED71D2}" dt="2018-12-13T00:48:00.094" v="185"/>
          <ac:graphicFrameMkLst>
            <pc:docMk/>
            <pc:sldMk cId="536008680" sldId="269"/>
            <ac:graphicFrameMk id="4" creationId="{6235031A-A6C4-4C6D-91D1-736CFA73C2EC}"/>
          </ac:graphicFrameMkLst>
        </pc:graphicFrameChg>
        <pc:graphicFrameChg chg="del mod modGraphic">
          <ac:chgData name="Zach Geisheimer" userId="S::zgeishei@pnw.edu::53fb8dd9-bfc0-425f-9130-c8bbe88fbc38" providerId="AD" clId="Web-{12FB71E9-D968-494F-90FD-EC7133ED71D2}" dt="2018-12-13T00:48:05.516" v="186"/>
          <ac:graphicFrameMkLst>
            <pc:docMk/>
            <pc:sldMk cId="536008680" sldId="269"/>
            <ac:graphicFrameMk id="6" creationId="{0A1636B1-1D70-453A-8241-BBF662778249}"/>
          </ac:graphicFrameMkLst>
        </pc:graphicFrameChg>
        <pc:graphicFrameChg chg="add del mod ord modGraphic">
          <ac:chgData name="Zach Geisheimer" userId="S::zgeishei@pnw.edu::53fb8dd9-bfc0-425f-9130-c8bbe88fbc38" providerId="AD" clId="Web-{12FB71E9-D968-494F-90FD-EC7133ED71D2}" dt="2018-12-13T00:48:10.923" v="188"/>
          <ac:graphicFrameMkLst>
            <pc:docMk/>
            <pc:sldMk cId="536008680" sldId="269"/>
            <ac:graphicFrameMk id="9" creationId="{FF53E19C-8EBB-4F00-90B3-8A7862EF365F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1:29:17.319" v="1231"/>
          <ac:graphicFrameMkLst>
            <pc:docMk/>
            <pc:sldMk cId="536008680" sldId="269"/>
            <ac:graphicFrameMk id="17" creationId="{BD97C747-350F-4A61-91EB-B4AE916D1DF9}"/>
          </ac:graphicFrameMkLst>
        </pc:graphicFrameChg>
      </pc:sldChg>
      <pc:sldChg chg="addSp delSp modSp add replId delDesignElem modNotes">
        <pc:chgData name="Zach Geisheimer" userId="S::zgeishei@pnw.edu::53fb8dd9-bfc0-425f-9130-c8bbe88fbc38" providerId="AD" clId="Web-{12FB71E9-D968-494F-90FD-EC7133ED71D2}" dt="2018-12-13T01:32:13.153" v="1283"/>
        <pc:sldMkLst>
          <pc:docMk/>
          <pc:sldMk cId="3997530530" sldId="270"/>
        </pc:sldMkLst>
        <pc:spChg chg="mod">
          <ac:chgData name="Zach Geisheimer" userId="S::zgeishei@pnw.edu::53fb8dd9-bfc0-425f-9130-c8bbe88fbc38" providerId="AD" clId="Web-{12FB71E9-D968-494F-90FD-EC7133ED71D2}" dt="2018-12-13T00:47:08.686" v="183"/>
          <ac:spMkLst>
            <pc:docMk/>
            <pc:sldMk cId="3997530530" sldId="270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48:38.471" v="192"/>
          <ac:spMkLst>
            <pc:docMk/>
            <pc:sldMk cId="3997530530" sldId="270"/>
            <ac:spMk id="4" creationId="{E08A5076-F82E-4DB8-980A-F9543F174670}"/>
          </ac:spMkLst>
        </pc:spChg>
        <pc:spChg chg="add del">
          <ac:chgData name="Zach Geisheimer" userId="S::zgeishei@pnw.edu::53fb8dd9-bfc0-425f-9130-c8bbe88fbc38" providerId="AD" clId="Web-{12FB71E9-D968-494F-90FD-EC7133ED71D2}" dt="2018-12-13T00:48:43.158" v="193"/>
          <ac:spMkLst>
            <pc:docMk/>
            <pc:sldMk cId="3997530530" sldId="270"/>
            <ac:spMk id="18" creationId="{7AE45261-7584-4688-A4A3-724AC140F401}"/>
          </ac:spMkLst>
        </pc:spChg>
        <pc:spChg chg="add del">
          <ac:chgData name="Zach Geisheimer" userId="S::zgeishei@pnw.edu::53fb8dd9-bfc0-425f-9130-c8bbe88fbc38" providerId="AD" clId="Web-{12FB71E9-D968-494F-90FD-EC7133ED71D2}" dt="2018-12-13T00:48:43.158" v="193"/>
          <ac:spMkLst>
            <pc:docMk/>
            <pc:sldMk cId="3997530530" sldId="270"/>
            <ac:spMk id="20" creationId="{6A3DF0D0-07D5-4FAC-A12C-923E178CCB54}"/>
          </ac:spMkLst>
        </pc:spChg>
        <pc:spChg chg="add">
          <ac:chgData name="Zach Geisheimer" userId="S::zgeishei@pnw.edu::53fb8dd9-bfc0-425f-9130-c8bbe88fbc38" providerId="AD" clId="Web-{12FB71E9-D968-494F-90FD-EC7133ED71D2}" dt="2018-12-13T00:48:43.158" v="193"/>
          <ac:spMkLst>
            <pc:docMk/>
            <pc:sldMk cId="3997530530" sldId="270"/>
            <ac:spMk id="39" creationId="{7AE45261-7584-4688-A4A3-724AC140F401}"/>
          </ac:spMkLst>
        </pc:spChg>
        <pc:spChg chg="add">
          <ac:chgData name="Zach Geisheimer" userId="S::zgeishei@pnw.edu::53fb8dd9-bfc0-425f-9130-c8bbe88fbc38" providerId="AD" clId="Web-{12FB71E9-D968-494F-90FD-EC7133ED71D2}" dt="2018-12-13T00:48:43.158" v="193"/>
          <ac:spMkLst>
            <pc:docMk/>
            <pc:sldMk cId="3997530530" sldId="270"/>
            <ac:spMk id="41" creationId="{6A3DF0D0-07D5-4FAC-A12C-923E178CCB54}"/>
          </ac:spMkLst>
        </pc:spChg>
        <pc:grpChg chg="add del">
          <ac:chgData name="Zach Geisheimer" userId="S::zgeishei@pnw.edu::53fb8dd9-bfc0-425f-9130-c8bbe88fbc38" providerId="AD" clId="Web-{12FB71E9-D968-494F-90FD-EC7133ED71D2}" dt="2018-12-13T00:48:43.158" v="193"/>
          <ac:grpSpMkLst>
            <pc:docMk/>
            <pc:sldMk cId="3997530530" sldId="270"/>
            <ac:grpSpMk id="11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48:43.158" v="193"/>
          <ac:grpSpMkLst>
            <pc:docMk/>
            <pc:sldMk cId="3997530530" sldId="270"/>
            <ac:grpSpMk id="2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8:43.158" v="193"/>
          <ac:grpSpMkLst>
            <pc:docMk/>
            <pc:sldMk cId="3997530530" sldId="270"/>
            <ac:grpSpMk id="32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8:43.158" v="193"/>
          <ac:grpSpMkLst>
            <pc:docMk/>
            <pc:sldMk cId="3997530530" sldId="270"/>
            <ac:grpSpMk id="43" creationId="{1EEF4727-6B5C-4FA7-968D-912F35A4CAE1}"/>
          </ac:grpSpMkLst>
        </pc:grpChg>
        <pc:graphicFrameChg chg="del mod modGraphic">
          <ac:chgData name="Zach Geisheimer" userId="S::zgeishei@pnw.edu::53fb8dd9-bfc0-425f-9130-c8bbe88fbc38" providerId="AD" clId="Web-{12FB71E9-D968-494F-90FD-EC7133ED71D2}" dt="2018-12-13T00:48:28.392" v="191"/>
          <ac:graphicFrameMkLst>
            <pc:docMk/>
            <pc:sldMk cId="3997530530" sldId="270"/>
            <ac:graphicFrameMk id="6" creationId="{0A1636B1-1D70-453A-8241-BBF662778249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1:29:14.054" v="1229"/>
          <ac:graphicFrameMkLst>
            <pc:docMk/>
            <pc:sldMk cId="3997530530" sldId="270"/>
            <ac:graphicFrameMk id="7" creationId="{FB9F9239-7F32-4584-93DB-E61961430762}"/>
          </ac:graphicFrameMkLst>
        </pc:graphicFrameChg>
      </pc:sldChg>
      <pc:sldChg chg="addSp delSp modSp add mod replId setBg modNotes">
        <pc:chgData name="Zach Geisheimer" userId="S::zgeishei@pnw.edu::53fb8dd9-bfc0-425f-9130-c8bbe88fbc38" providerId="AD" clId="Web-{12FB71E9-D968-494F-90FD-EC7133ED71D2}" dt="2018-12-13T01:32:06.640" v="1277"/>
        <pc:sldMkLst>
          <pc:docMk/>
          <pc:sldMk cId="2057903378" sldId="271"/>
        </pc:sldMkLst>
        <pc:spChg chg="mod">
          <ac:chgData name="Zach Geisheimer" userId="S::zgeishei@pnw.edu::53fb8dd9-bfc0-425f-9130-c8bbe88fbc38" providerId="AD" clId="Web-{12FB71E9-D968-494F-90FD-EC7133ED71D2}" dt="2018-12-13T00:44:36.040" v="160"/>
          <ac:spMkLst>
            <pc:docMk/>
            <pc:sldMk cId="2057903378" sldId="271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0:43:48.539" v="155"/>
          <ac:spMkLst>
            <pc:docMk/>
            <pc:sldMk cId="2057903378" sldId="271"/>
            <ac:spMk id="4" creationId="{BBA1C1C2-0282-4E58-A66C-DE4CE2E2CA21}"/>
          </ac:spMkLst>
        </pc:spChg>
        <pc:spChg chg="add del">
          <ac:chgData name="Zach Geisheimer" userId="S::zgeishei@pnw.edu::53fb8dd9-bfc0-425f-9130-c8bbe88fbc38" providerId="AD" clId="Web-{12FB71E9-D968-494F-90FD-EC7133ED71D2}" dt="2018-12-13T00:44:36.040" v="160"/>
          <ac:spMkLst>
            <pc:docMk/>
            <pc:sldMk cId="2057903378" sldId="271"/>
            <ac:spMk id="18" creationId="{7AE45261-7584-4688-A4A3-724AC140F401}"/>
          </ac:spMkLst>
        </pc:spChg>
        <pc:spChg chg="add del">
          <ac:chgData name="Zach Geisheimer" userId="S::zgeishei@pnw.edu::53fb8dd9-bfc0-425f-9130-c8bbe88fbc38" providerId="AD" clId="Web-{12FB71E9-D968-494F-90FD-EC7133ED71D2}" dt="2018-12-13T00:44:36.040" v="160"/>
          <ac:spMkLst>
            <pc:docMk/>
            <pc:sldMk cId="2057903378" sldId="271"/>
            <ac:spMk id="20" creationId="{6A3DF0D0-07D5-4FAC-A12C-923E178CCB54}"/>
          </ac:spMkLst>
        </pc:spChg>
        <pc:grpChg chg="add del">
          <ac:chgData name="Zach Geisheimer" userId="S::zgeishei@pnw.edu::53fb8dd9-bfc0-425f-9130-c8bbe88fbc38" providerId="AD" clId="Web-{12FB71E9-D968-494F-90FD-EC7133ED71D2}" dt="2018-12-13T00:44:36.040" v="160"/>
          <ac:grpSpMkLst>
            <pc:docMk/>
            <pc:sldMk cId="2057903378" sldId="271"/>
            <ac:grpSpMk id="11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0:44:36.040" v="160"/>
          <ac:grpSpMkLst>
            <pc:docMk/>
            <pc:sldMk cId="2057903378" sldId="271"/>
            <ac:grpSpMk id="22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0:44:36.040" v="160"/>
          <ac:grpSpMkLst>
            <pc:docMk/>
            <pc:sldMk cId="2057903378" sldId="271"/>
            <ac:grpSpMk id="32" creationId="{B455B88A-C127-47B3-B317-724BD4EAAD0E}"/>
          </ac:grpSpMkLst>
        </pc:grpChg>
        <pc:graphicFrameChg chg="add mod ord modGraphic">
          <ac:chgData name="Zach Geisheimer" userId="S::zgeishei@pnw.edu::53fb8dd9-bfc0-425f-9130-c8bbe88fbc38" providerId="AD" clId="Web-{12FB71E9-D968-494F-90FD-EC7133ED71D2}" dt="2018-12-13T00:45:07.370" v="169"/>
          <ac:graphicFrameMkLst>
            <pc:docMk/>
            <pc:sldMk cId="2057903378" sldId="271"/>
            <ac:graphicFrameMk id="6" creationId="{7EBFD51F-915E-4311-9138-DB9EA85A46D1}"/>
          </ac:graphicFrameMkLst>
        </pc:graphicFrameChg>
        <pc:graphicFrameChg chg="del">
          <ac:chgData name="Zach Geisheimer" userId="S::zgeishei@pnw.edu::53fb8dd9-bfc0-425f-9130-c8bbe88fbc38" providerId="AD" clId="Web-{12FB71E9-D968-494F-90FD-EC7133ED71D2}" dt="2018-12-13T00:43:39.007" v="154"/>
          <ac:graphicFrameMkLst>
            <pc:docMk/>
            <pc:sldMk cId="2057903378" sldId="271"/>
            <ac:graphicFrameMk id="7" creationId="{C31E7C07-E17D-4D9A-8389-136EFDE28184}"/>
          </ac:graphicFrameMkLst>
        </pc:graphicFrameChg>
      </pc:sldChg>
      <pc:sldChg chg="addSp delSp modSp new">
        <pc:chgData name="Zach Geisheimer" userId="S::zgeishei@pnw.edu::53fb8dd9-bfc0-425f-9130-c8bbe88fbc38" providerId="AD" clId="Web-{12FB71E9-D968-494F-90FD-EC7133ED71D2}" dt="2018-12-13T01:00:46.917" v="431" actId="1076"/>
        <pc:sldMkLst>
          <pc:docMk/>
          <pc:sldMk cId="2028652789" sldId="272"/>
        </pc:sldMkLst>
        <pc:spChg chg="mod">
          <ac:chgData name="Zach Geisheimer" userId="S::zgeishei@pnw.edu::53fb8dd9-bfc0-425f-9130-c8bbe88fbc38" providerId="AD" clId="Web-{12FB71E9-D968-494F-90FD-EC7133ED71D2}" dt="2018-12-13T01:00:42.495" v="430" actId="14100"/>
          <ac:spMkLst>
            <pc:docMk/>
            <pc:sldMk cId="2028652789" sldId="272"/>
            <ac:spMk id="2" creationId="{192FF81D-C970-40CE-9134-9BAE262F0C6C}"/>
          </ac:spMkLst>
        </pc:spChg>
        <pc:spChg chg="del mod">
          <ac:chgData name="Zach Geisheimer" userId="S::zgeishei@pnw.edu::53fb8dd9-bfc0-425f-9130-c8bbe88fbc38" providerId="AD" clId="Web-{12FB71E9-D968-494F-90FD-EC7133ED71D2}" dt="2018-12-13T00:55:05.687" v="289"/>
          <ac:spMkLst>
            <pc:docMk/>
            <pc:sldMk cId="2028652789" sldId="272"/>
            <ac:spMk id="3" creationId="{88FD0004-80A5-43AF-8975-2E33F40C8ACD}"/>
          </ac:spMkLst>
        </pc:spChg>
        <pc:spChg chg="add mod">
          <ac:chgData name="Zach Geisheimer" userId="S::zgeishei@pnw.edu::53fb8dd9-bfc0-425f-9130-c8bbe88fbc38" providerId="AD" clId="Web-{12FB71E9-D968-494F-90FD-EC7133ED71D2}" dt="2018-12-13T01:00:20.619" v="428" actId="1076"/>
          <ac:spMkLst>
            <pc:docMk/>
            <pc:sldMk cId="2028652789" sldId="272"/>
            <ac:spMk id="7" creationId="{C26DE850-EAFD-4595-8B3D-E2408D89A9A3}"/>
          </ac:spMkLst>
        </pc:spChg>
        <pc:spChg chg="add mod">
          <ac:chgData name="Zach Geisheimer" userId="S::zgeishei@pnw.edu::53fb8dd9-bfc0-425f-9130-c8bbe88fbc38" providerId="AD" clId="Web-{12FB71E9-D968-494F-90FD-EC7133ED71D2}" dt="2018-12-13T01:00:46.917" v="431" actId="1076"/>
          <ac:spMkLst>
            <pc:docMk/>
            <pc:sldMk cId="2028652789" sldId="272"/>
            <ac:spMk id="9" creationId="{BDD286C9-BCA1-4A43-933B-4CF850E0A0F9}"/>
          </ac:spMkLst>
        </pc:spChg>
        <pc:graphicFrameChg chg="add del mod ord modGraphic">
          <ac:chgData name="Zach Geisheimer" userId="S::zgeishei@pnw.edu::53fb8dd9-bfc0-425f-9130-c8bbe88fbc38" providerId="AD" clId="Web-{12FB71E9-D968-494F-90FD-EC7133ED71D2}" dt="2018-12-13T00:55:14.140" v="290"/>
          <ac:graphicFrameMkLst>
            <pc:docMk/>
            <pc:sldMk cId="2028652789" sldId="272"/>
            <ac:graphicFrameMk id="5" creationId="{A0E84966-0823-421E-B3B9-263CEE111A5F}"/>
          </ac:graphicFrameMkLst>
        </pc:graphicFrameChg>
      </pc:sldChg>
      <pc:sldChg chg="modSp new">
        <pc:chgData name="Zach Geisheimer" userId="S::zgeishei@pnw.edu::53fb8dd9-bfc0-425f-9130-c8bbe88fbc38" providerId="AD" clId="Web-{12FB71E9-D968-494F-90FD-EC7133ED71D2}" dt="2018-12-13T01:05:13.708" v="633" actId="20577"/>
        <pc:sldMkLst>
          <pc:docMk/>
          <pc:sldMk cId="2399797504" sldId="273"/>
        </pc:sldMkLst>
        <pc:spChg chg="mod">
          <ac:chgData name="Zach Geisheimer" userId="S::zgeishei@pnw.edu::53fb8dd9-bfc0-425f-9130-c8bbe88fbc38" providerId="AD" clId="Web-{12FB71E9-D968-494F-90FD-EC7133ED71D2}" dt="2018-12-13T01:01:30.325" v="442" actId="20577"/>
          <ac:spMkLst>
            <pc:docMk/>
            <pc:sldMk cId="2399797504" sldId="273"/>
            <ac:spMk id="2" creationId="{1D0872FB-CED1-48F0-B599-46CB7E992C31}"/>
          </ac:spMkLst>
        </pc:spChg>
        <pc:spChg chg="mod">
          <ac:chgData name="Zach Geisheimer" userId="S::zgeishei@pnw.edu::53fb8dd9-bfc0-425f-9130-c8bbe88fbc38" providerId="AD" clId="Web-{12FB71E9-D968-494F-90FD-EC7133ED71D2}" dt="2018-12-13T01:05:13.708" v="633" actId="20577"/>
          <ac:spMkLst>
            <pc:docMk/>
            <pc:sldMk cId="2399797504" sldId="273"/>
            <ac:spMk id="3" creationId="{56F3A394-9942-4966-A007-C75CC376A9E8}"/>
          </ac:spMkLst>
        </pc:spChg>
      </pc:sldChg>
      <pc:sldChg chg="addSp delSp modSp new del mod setBg setClrOvrMap">
        <pc:chgData name="Zach Geisheimer" userId="S::zgeishei@pnw.edu::53fb8dd9-bfc0-425f-9130-c8bbe88fbc38" providerId="AD" clId="Web-{12FB71E9-D968-494F-90FD-EC7133ED71D2}" dt="2018-12-13T01:12:09.456" v="844"/>
        <pc:sldMkLst>
          <pc:docMk/>
          <pc:sldMk cId="2912577938" sldId="274"/>
        </pc:sldMkLst>
        <pc:spChg chg="mod">
          <ac:chgData name="Zach Geisheimer" userId="S::zgeishei@pnw.edu::53fb8dd9-bfc0-425f-9130-c8bbe88fbc38" providerId="AD" clId="Web-{12FB71E9-D968-494F-90FD-EC7133ED71D2}" dt="2018-12-13T01:12:04.034" v="843"/>
          <ac:spMkLst>
            <pc:docMk/>
            <pc:sldMk cId="2912577938" sldId="274"/>
            <ac:spMk id="2" creationId="{80125E52-4984-4D27-97D7-AEFECE6002BA}"/>
          </ac:spMkLst>
        </pc:spChg>
        <pc:spChg chg="del">
          <ac:chgData name="Zach Geisheimer" userId="S::zgeishei@pnw.edu::53fb8dd9-bfc0-425f-9130-c8bbe88fbc38" providerId="AD" clId="Web-{12FB71E9-D968-494F-90FD-EC7133ED71D2}" dt="2018-12-13T01:10:57.735" v="823"/>
          <ac:spMkLst>
            <pc:docMk/>
            <pc:sldMk cId="2912577938" sldId="274"/>
            <ac:spMk id="3" creationId="{1C2E4434-DE2D-4B15-B585-21D03AC54FA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1:11:34.596" v="830"/>
          <ac:spMkLst>
            <pc:docMk/>
            <pc:sldMk cId="2912577938" sldId="274"/>
            <ac:spMk id="8" creationId="{55D466E5-868E-4C79-8FC1-D9DD35FF0AB6}"/>
          </ac:spMkLst>
        </pc:spChg>
        <pc:spChg chg="add del">
          <ac:chgData name="Zach Geisheimer" userId="S::zgeishei@pnw.edu::53fb8dd9-bfc0-425f-9130-c8bbe88fbc38" providerId="AD" clId="Web-{12FB71E9-D968-494F-90FD-EC7133ED71D2}" dt="2018-12-13T01:12:04.034" v="843"/>
          <ac:spMkLst>
            <pc:docMk/>
            <pc:sldMk cId="2912577938" sldId="274"/>
            <ac:spMk id="18" creationId="{124D9F5B-C72B-41EE-97C2-D3600B62717D}"/>
          </ac:spMkLst>
        </pc:spChg>
        <pc:spChg chg="add del">
          <ac:chgData name="Zach Geisheimer" userId="S::zgeishei@pnw.edu::53fb8dd9-bfc0-425f-9130-c8bbe88fbc38" providerId="AD" clId="Web-{12FB71E9-D968-494F-90FD-EC7133ED71D2}" dt="2018-12-13T01:11:53.612" v="838"/>
          <ac:spMkLst>
            <pc:docMk/>
            <pc:sldMk cId="2912577938" sldId="274"/>
            <ac:spMk id="37" creationId="{124D9F5B-C72B-41EE-97C2-D3600B62717D}"/>
          </ac:spMkLst>
        </pc:spChg>
        <pc:spChg chg="add del">
          <ac:chgData name="Zach Geisheimer" userId="S::zgeishei@pnw.edu::53fb8dd9-bfc0-425f-9130-c8bbe88fbc38" providerId="AD" clId="Web-{12FB71E9-D968-494F-90FD-EC7133ED71D2}" dt="2018-12-13T01:11:46.908" v="834"/>
          <ac:spMkLst>
            <pc:docMk/>
            <pc:sldMk cId="2912577938" sldId="274"/>
            <ac:spMk id="38" creationId="{D2600CBB-0CF8-4237-8491-B7864363D2AE}"/>
          </ac:spMkLst>
        </pc:spChg>
        <pc:spChg chg="add del">
          <ac:chgData name="Zach Geisheimer" userId="S::zgeishei@pnw.edu::53fb8dd9-bfc0-425f-9130-c8bbe88fbc38" providerId="AD" clId="Web-{12FB71E9-D968-494F-90FD-EC7133ED71D2}" dt="2018-12-13T01:11:46.908" v="834"/>
          <ac:spMkLst>
            <pc:docMk/>
            <pc:sldMk cId="2912577938" sldId="274"/>
            <ac:spMk id="40" creationId="{E4CBBC1E-991D-4CF9-BCA5-AB1496871411}"/>
          </ac:spMkLst>
        </pc:spChg>
        <pc:spChg chg="add del">
          <ac:chgData name="Zach Geisheimer" userId="S::zgeishei@pnw.edu::53fb8dd9-bfc0-425f-9130-c8bbe88fbc38" providerId="AD" clId="Web-{12FB71E9-D968-494F-90FD-EC7133ED71D2}" dt="2018-12-13T01:11:58.784" v="840"/>
          <ac:spMkLst>
            <pc:docMk/>
            <pc:sldMk cId="2912577938" sldId="274"/>
            <ac:spMk id="48" creationId="{2C33F367-76E5-4D2A-96B1-4FD443CDD1CF}"/>
          </ac:spMkLst>
        </pc:spChg>
        <pc:spChg chg="add del">
          <ac:chgData name="Zach Geisheimer" userId="S::zgeishei@pnw.edu::53fb8dd9-bfc0-425f-9130-c8bbe88fbc38" providerId="AD" clId="Web-{12FB71E9-D968-494F-90FD-EC7133ED71D2}" dt="2018-12-13T01:11:58.784" v="840"/>
          <ac:spMkLst>
            <pc:docMk/>
            <pc:sldMk cId="2912577938" sldId="274"/>
            <ac:spMk id="49" creationId="{6F769419-3E73-449D-B62A-0CDEC946A679}"/>
          </ac:spMkLst>
        </pc:spChg>
        <pc:spChg chg="add">
          <ac:chgData name="Zach Geisheimer" userId="S::zgeishei@pnw.edu::53fb8dd9-bfc0-425f-9130-c8bbe88fbc38" providerId="AD" clId="Web-{12FB71E9-D968-494F-90FD-EC7133ED71D2}" dt="2018-12-13T01:12:04.034" v="843"/>
          <ac:spMkLst>
            <pc:docMk/>
            <pc:sldMk cId="2912577938" sldId="274"/>
            <ac:spMk id="53" creationId="{2C33F367-76E5-4D2A-96B1-4FD443CDD1CF}"/>
          </ac:spMkLst>
        </pc:spChg>
        <pc:spChg chg="add">
          <ac:chgData name="Zach Geisheimer" userId="S::zgeishei@pnw.edu::53fb8dd9-bfc0-425f-9130-c8bbe88fbc38" providerId="AD" clId="Web-{12FB71E9-D968-494F-90FD-EC7133ED71D2}" dt="2018-12-13T01:12:04.034" v="843"/>
          <ac:spMkLst>
            <pc:docMk/>
            <pc:sldMk cId="2912577938" sldId="274"/>
            <ac:spMk id="54" creationId="{6F769419-3E73-449D-B62A-0CDEC946A679}"/>
          </ac:spMkLst>
        </pc:spChg>
        <pc:spChg chg="add del mod replId">
          <ac:chgData name="Zach Geisheimer" userId="S::zgeishei@pnw.edu::53fb8dd9-bfc0-425f-9130-c8bbe88fbc38" providerId="AD" clId="Web-{12FB71E9-D968-494F-90FD-EC7133ED71D2}" dt="2018-12-13T01:12:04.034" v="843"/>
          <ac:spMkLst>
            <pc:docMk/>
            <pc:sldMk cId="2912577938" sldId="274"/>
            <ac:spMk id="57" creationId="{E3324E22-DEC1-43C3-87BF-AFFC6A718C43}"/>
          </ac:spMkLst>
        </pc:spChg>
        <pc:grpChg chg="add del">
          <ac:chgData name="Zach Geisheimer" userId="S::zgeishei@pnw.edu::53fb8dd9-bfc0-425f-9130-c8bbe88fbc38" providerId="AD" clId="Web-{12FB71E9-D968-494F-90FD-EC7133ED71D2}" dt="2018-12-13T01:12:04.034" v="843"/>
          <ac:grpSpMkLst>
            <pc:docMk/>
            <pc:sldMk cId="2912577938" sldId="274"/>
            <ac:grpSpMk id="11" creationId="{62CE031E-EE35-4AA7-9784-805093327786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2:04.034" v="843"/>
          <ac:grpSpMkLst>
            <pc:docMk/>
            <pc:sldMk cId="2912577938" sldId="274"/>
            <ac:grpSpMk id="20" creationId="{0180A64C-1862-4B1B-8953-FA96DEE4C44F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49.955" v="836"/>
          <ac:grpSpMkLst>
            <pc:docMk/>
            <pc:sldMk cId="2912577938" sldId="274"/>
            <ac:grpSpMk id="27" creationId="{62CE031E-EE35-4AA7-9784-805093327786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53.612" v="838"/>
          <ac:grpSpMkLst>
            <pc:docMk/>
            <pc:sldMk cId="2912577938" sldId="274"/>
            <ac:grpSpMk id="29" creationId="{62CE031E-EE35-4AA7-9784-805093327786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43.252" v="832"/>
          <ac:grpSpMkLst>
            <pc:docMk/>
            <pc:sldMk cId="2912577938" sldId="274"/>
            <ac:grpSpMk id="30" creationId="{62CE031E-EE35-4AA7-9784-805093327786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46.908" v="834"/>
          <ac:grpSpMkLst>
            <pc:docMk/>
            <pc:sldMk cId="2912577938" sldId="274"/>
            <ac:grpSpMk id="31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2:03.831" v="842"/>
          <ac:grpSpMkLst>
            <pc:docMk/>
            <pc:sldMk cId="2912577938" sldId="274"/>
            <ac:grpSpMk id="36" creationId="{62CE031E-EE35-4AA7-9784-805093327786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53.612" v="838"/>
          <ac:grpSpMkLst>
            <pc:docMk/>
            <pc:sldMk cId="2912577938" sldId="274"/>
            <ac:grpSpMk id="39" creationId="{0180A64C-1862-4B1B-8953-FA96DEE4C44F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58.784" v="840"/>
          <ac:grpSpMkLst>
            <pc:docMk/>
            <pc:sldMk cId="2912577938" sldId="274"/>
            <ac:grpSpMk id="41" creationId="{B455B88A-C127-47B3-B317-724BD4EAAD0E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1:58.784" v="840"/>
          <ac:grpSpMkLst>
            <pc:docMk/>
            <pc:sldMk cId="2912577938" sldId="274"/>
            <ac:grpSpMk id="42" creationId="{A6515200-42F9-488F-9895-6CDBCD1E87C8}"/>
          </ac:grpSpMkLst>
        </pc:grpChg>
        <pc:grpChg chg="add">
          <ac:chgData name="Zach Geisheimer" userId="S::zgeishei@pnw.edu::53fb8dd9-bfc0-425f-9130-c8bbe88fbc38" providerId="AD" clId="Web-{12FB71E9-D968-494F-90FD-EC7133ED71D2}" dt="2018-12-13T01:12:04.034" v="843"/>
          <ac:grpSpMkLst>
            <pc:docMk/>
            <pc:sldMk cId="2912577938" sldId="274"/>
            <ac:grpSpMk id="51" creationId="{B455B88A-C127-47B3-B317-724BD4EAAD0E}"/>
          </ac:grpSpMkLst>
        </pc:grpChg>
        <pc:grpChg chg="add">
          <ac:chgData name="Zach Geisheimer" userId="S::zgeishei@pnw.edu::53fb8dd9-bfc0-425f-9130-c8bbe88fbc38" providerId="AD" clId="Web-{12FB71E9-D968-494F-90FD-EC7133ED71D2}" dt="2018-12-13T01:12:04.034" v="843"/>
          <ac:grpSpMkLst>
            <pc:docMk/>
            <pc:sldMk cId="2912577938" sldId="274"/>
            <ac:grpSpMk id="55" creationId="{A6515200-42F9-488F-9895-6CDBCD1E87C8}"/>
          </ac:grpSpMkLst>
        </pc:grpChg>
        <pc:graphicFrameChg chg="add del mod ord modGraphic">
          <ac:chgData name="Zach Geisheimer" userId="S::zgeishei@pnw.edu::53fb8dd9-bfc0-425f-9130-c8bbe88fbc38" providerId="AD" clId="Web-{12FB71E9-D968-494F-90FD-EC7133ED71D2}" dt="2018-12-13T01:11:28.455" v="829"/>
          <ac:graphicFrameMkLst>
            <pc:docMk/>
            <pc:sldMk cId="2912577938" sldId="274"/>
            <ac:graphicFrameMk id="6" creationId="{F0722C8A-E732-4CA6-8A59-06013313EAC8}"/>
          </ac:graphicFrameMkLst>
        </pc:graphicFrameChg>
        <pc:graphicFrameChg chg="add del mod ord modGraphic">
          <ac:chgData name="Zach Geisheimer" userId="S::zgeishei@pnw.edu::53fb8dd9-bfc0-425f-9130-c8bbe88fbc38" providerId="AD" clId="Web-{12FB71E9-D968-494F-90FD-EC7133ED71D2}" dt="2018-12-13T01:12:04.034" v="843"/>
          <ac:graphicFrameMkLst>
            <pc:docMk/>
            <pc:sldMk cId="2912577938" sldId="274"/>
            <ac:graphicFrameMk id="10" creationId="{E74E7912-7858-42FD-A7A0-C6778575BC0D}"/>
          </ac:graphicFrameMkLst>
        </pc:graphicFrameChg>
        <pc:graphicFrameChg chg="add del">
          <ac:chgData name="Zach Geisheimer" userId="S::zgeishei@pnw.edu::53fb8dd9-bfc0-425f-9130-c8bbe88fbc38" providerId="AD" clId="Web-{12FB71E9-D968-494F-90FD-EC7133ED71D2}" dt="2018-12-13T01:11:46.908" v="834"/>
          <ac:graphicFrameMkLst>
            <pc:docMk/>
            <pc:sldMk cId="2912577938" sldId="274"/>
            <ac:graphicFrameMk id="28" creationId="{E74E7912-7858-42FD-A7A0-C6778575BC0D}"/>
          </ac:graphicFrameMkLst>
        </pc:graphicFrameChg>
        <pc:graphicFrameChg chg="add del">
          <ac:chgData name="Zach Geisheimer" userId="S::zgeishei@pnw.edu::53fb8dd9-bfc0-425f-9130-c8bbe88fbc38" providerId="AD" clId="Web-{12FB71E9-D968-494F-90FD-EC7133ED71D2}" dt="2018-12-13T01:11:58.784" v="840"/>
          <ac:graphicFrameMkLst>
            <pc:docMk/>
            <pc:sldMk cId="2912577938" sldId="274"/>
            <ac:graphicFrameMk id="50" creationId="{E74E7912-7858-42FD-A7A0-C6778575BC0D}"/>
          </ac:graphicFrameMkLst>
        </pc:graphicFrameChg>
        <pc:graphicFrameChg chg="add">
          <ac:chgData name="Zach Geisheimer" userId="S::zgeishei@pnw.edu::53fb8dd9-bfc0-425f-9130-c8bbe88fbc38" providerId="AD" clId="Web-{12FB71E9-D968-494F-90FD-EC7133ED71D2}" dt="2018-12-13T01:12:04.034" v="843"/>
          <ac:graphicFrameMkLst>
            <pc:docMk/>
            <pc:sldMk cId="2912577938" sldId="274"/>
            <ac:graphicFrameMk id="56" creationId="{E74E7912-7858-42FD-A7A0-C6778575BC0D}"/>
          </ac:graphicFrameMkLst>
        </pc:graphicFrameChg>
      </pc:sldChg>
      <pc:sldChg chg="addSp delSp modSp new mod ord setBg setClrOvrMap modNotes">
        <pc:chgData name="Zach Geisheimer" userId="S::zgeishei@pnw.edu::53fb8dd9-bfc0-425f-9130-c8bbe88fbc38" providerId="AD" clId="Web-{12FB71E9-D968-494F-90FD-EC7133ED71D2}" dt="2018-12-13T01:34:12.472" v="1300"/>
        <pc:sldMkLst>
          <pc:docMk/>
          <pc:sldMk cId="3682815327" sldId="274"/>
        </pc:sldMkLst>
        <pc:spChg chg="mod">
          <ac:chgData name="Zach Geisheimer" userId="S::zgeishei@pnw.edu::53fb8dd9-bfc0-425f-9130-c8bbe88fbc38" providerId="AD" clId="Web-{12FB71E9-D968-494F-90FD-EC7133ED71D2}" dt="2018-12-13T01:14:52.946" v="1011" actId="14100"/>
          <ac:spMkLst>
            <pc:docMk/>
            <pc:sldMk cId="3682815327" sldId="274"/>
            <ac:spMk id="2" creationId="{800FA32B-C7EC-4FDD-B063-DECA515DC7B8}"/>
          </ac:spMkLst>
        </pc:spChg>
        <pc:spChg chg="del">
          <ac:chgData name="Zach Geisheimer" userId="S::zgeishei@pnw.edu::53fb8dd9-bfc0-425f-9130-c8bbe88fbc38" providerId="AD" clId="Web-{12FB71E9-D968-494F-90FD-EC7133ED71D2}" dt="2018-12-13T01:12:22.707" v="847"/>
          <ac:spMkLst>
            <pc:docMk/>
            <pc:sldMk cId="3682815327" sldId="274"/>
            <ac:spMk id="3" creationId="{6AD363F6-9E17-4CC9-B139-C43FF8F1C647}"/>
          </ac:spMkLst>
        </pc:spChg>
        <pc:spChg chg="add">
          <ac:chgData name="Zach Geisheimer" userId="S::zgeishei@pnw.edu::53fb8dd9-bfc0-425f-9130-c8bbe88fbc38" providerId="AD" clId="Web-{12FB71E9-D968-494F-90FD-EC7133ED71D2}" dt="2018-12-13T01:12:28.707" v="850"/>
          <ac:spMkLst>
            <pc:docMk/>
            <pc:sldMk cId="3682815327" sldId="274"/>
            <ac:spMk id="7" creationId="{2C33F367-76E5-4D2A-96B1-4FD443CDD1CF}"/>
          </ac:spMkLst>
        </pc:spChg>
        <pc:spChg chg="add del">
          <ac:chgData name="Zach Geisheimer" userId="S::zgeishei@pnw.edu::53fb8dd9-bfc0-425f-9130-c8bbe88fbc38" providerId="AD" clId="Web-{12FB71E9-D968-494F-90FD-EC7133ED71D2}" dt="2018-12-13T01:12:28.504" v="849"/>
          <ac:spMkLst>
            <pc:docMk/>
            <pc:sldMk cId="3682815327" sldId="274"/>
            <ac:spMk id="10" creationId="{3F42AF80-2315-4A09-87E7-22F57FA71D59}"/>
          </ac:spMkLst>
        </pc:spChg>
        <pc:spChg chg="add">
          <ac:chgData name="Zach Geisheimer" userId="S::zgeishei@pnw.edu::53fb8dd9-bfc0-425f-9130-c8bbe88fbc38" providerId="AD" clId="Web-{12FB71E9-D968-494F-90FD-EC7133ED71D2}" dt="2018-12-13T01:12:28.707" v="850"/>
          <ac:spMkLst>
            <pc:docMk/>
            <pc:sldMk cId="3682815327" sldId="274"/>
            <ac:spMk id="12" creationId="{6F769419-3E73-449D-B62A-0CDEC946A679}"/>
          </ac:spMkLst>
        </pc:spChg>
        <pc:spChg chg="add del">
          <ac:chgData name="Zach Geisheimer" userId="S::zgeishei@pnw.edu::53fb8dd9-bfc0-425f-9130-c8bbe88fbc38" providerId="AD" clId="Web-{12FB71E9-D968-494F-90FD-EC7133ED71D2}" dt="2018-12-13T01:12:28.504" v="849"/>
          <ac:spMkLst>
            <pc:docMk/>
            <pc:sldMk cId="3682815327" sldId="274"/>
            <ac:spMk id="13" creationId="{124D9F5B-C72B-41EE-97C2-D3600B62717D}"/>
          </ac:spMkLst>
        </pc:spChg>
        <pc:grpChg chg="add">
          <ac:chgData name="Zach Geisheimer" userId="S::zgeishei@pnw.edu::53fb8dd9-bfc0-425f-9130-c8bbe88fbc38" providerId="AD" clId="Web-{12FB71E9-D968-494F-90FD-EC7133ED71D2}" dt="2018-12-13T01:12:28.707" v="850"/>
          <ac:grpSpMkLst>
            <pc:docMk/>
            <pc:sldMk cId="3682815327" sldId="274"/>
            <ac:grpSpMk id="14" creationId="{A6515200-42F9-488F-9895-6CDBCD1E87C8}"/>
          </ac:grpSpMkLst>
        </pc:grpChg>
        <pc:grpChg chg="add del">
          <ac:chgData name="Zach Geisheimer" userId="S::zgeishei@pnw.edu::53fb8dd9-bfc0-425f-9130-c8bbe88fbc38" providerId="AD" clId="Web-{12FB71E9-D968-494F-90FD-EC7133ED71D2}" dt="2018-12-13T01:12:28.504" v="849"/>
          <ac:grpSpMkLst>
            <pc:docMk/>
            <pc:sldMk cId="3682815327" sldId="274"/>
            <ac:grpSpMk id="15" creationId="{0180A64C-1862-4B1B-8953-FA96DEE4C44F}"/>
          </ac:grpSpMkLst>
        </pc:grpChg>
        <pc:graphicFrameChg chg="add del mod ord replId modGraphic">
          <ac:chgData name="Zach Geisheimer" userId="S::zgeishei@pnw.edu::53fb8dd9-bfc0-425f-9130-c8bbe88fbc38" providerId="AD" clId="Web-{12FB71E9-D968-494F-90FD-EC7133ED71D2}" dt="2018-12-13T01:27:55.473" v="1222"/>
          <ac:graphicFrameMkLst>
            <pc:docMk/>
            <pc:sldMk cId="3682815327" sldId="274"/>
            <ac:graphicFrameMk id="5" creationId="{838F0799-E48B-4C12-98E1-0FBA7CB787D7}"/>
          </ac:graphicFrameMkLst>
        </pc:graphicFrameChg>
        <pc:graphicFrameChg chg="add del">
          <ac:chgData name="Zach Geisheimer" userId="S::zgeishei@pnw.edu::53fb8dd9-bfc0-425f-9130-c8bbe88fbc38" providerId="AD" clId="Web-{12FB71E9-D968-494F-90FD-EC7133ED71D2}" dt="2018-12-13T01:12:28.504" v="849"/>
          <ac:graphicFrameMkLst>
            <pc:docMk/>
            <pc:sldMk cId="3682815327" sldId="274"/>
            <ac:graphicFrameMk id="8" creationId="{838F0799-E48B-4C12-98E1-0FBA7CB787D7}"/>
          </ac:graphicFrameMkLst>
        </pc:graphicFrameChg>
        <pc:graphicFrameChg chg="add mod modGraphic">
          <ac:chgData name="Zach Geisheimer" userId="S::zgeishei@pnw.edu::53fb8dd9-bfc0-425f-9130-c8bbe88fbc38" providerId="AD" clId="Web-{12FB71E9-D968-494F-90FD-EC7133ED71D2}" dt="2018-12-13T01:28:28.411" v="1224" actId="1076"/>
          <ac:graphicFrameMkLst>
            <pc:docMk/>
            <pc:sldMk cId="3682815327" sldId="274"/>
            <ac:graphicFrameMk id="11" creationId="{403E0104-FABB-4D93-9339-E6BC3CAA59B5}"/>
          </ac:graphicFrameMkLst>
        </pc:graphicFrameChg>
      </pc:sldChg>
      <pc:sldChg chg="addSp delSp modSp add del mod replId setBg">
        <pc:chgData name="Zach Geisheimer" userId="S::zgeishei@pnw.edu::53fb8dd9-bfc0-425f-9130-c8bbe88fbc38" providerId="AD" clId="Web-{12FB71E9-D968-494F-90FD-EC7133ED71D2}" dt="2018-12-13T01:10:47.688" v="821"/>
        <pc:sldMkLst>
          <pc:docMk/>
          <pc:sldMk cId="4119647005" sldId="274"/>
        </pc:sldMkLst>
        <pc:spChg chg="mod">
          <ac:chgData name="Zach Geisheimer" userId="S::zgeishei@pnw.edu::53fb8dd9-bfc0-425f-9130-c8bbe88fbc38" providerId="AD" clId="Web-{12FB71E9-D968-494F-90FD-EC7133ED71D2}" dt="2018-12-13T01:09:03.512" v="802"/>
          <ac:spMkLst>
            <pc:docMk/>
            <pc:sldMk cId="4119647005" sldId="274"/>
            <ac:spMk id="2" creationId="{FA285199-FA74-4FE9-97C6-3386DBCC7027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1:06:16.538" v="639"/>
          <ac:spMkLst>
            <pc:docMk/>
            <pc:sldMk cId="4119647005" sldId="274"/>
            <ac:spMk id="4" creationId="{7D55FCD0-1296-4B3D-976B-1BA21F6EBF1C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1:06:49.180" v="647"/>
          <ac:spMkLst>
            <pc:docMk/>
            <pc:sldMk cId="4119647005" sldId="274"/>
            <ac:spMk id="9" creationId="{636FFA69-881D-4CEE-AB4B-0F9CF87CBA38}"/>
          </ac:spMkLst>
        </pc:spChg>
        <pc:spChg chg="add del mod">
          <ac:chgData name="Zach Geisheimer" userId="S::zgeishei@pnw.edu::53fb8dd9-bfc0-425f-9130-c8bbe88fbc38" providerId="AD" clId="Web-{12FB71E9-D968-494F-90FD-EC7133ED71D2}" dt="2018-12-13T01:07:51.541" v="678"/>
          <ac:spMkLst>
            <pc:docMk/>
            <pc:sldMk cId="4119647005" sldId="274"/>
            <ac:spMk id="13" creationId="{6D5C9CDB-D767-4D31-B4BD-8553ECF86844}"/>
          </ac:spMkLst>
        </pc:spChg>
        <pc:spChg chg="add mod">
          <ac:chgData name="Zach Geisheimer" userId="S::zgeishei@pnw.edu::53fb8dd9-bfc0-425f-9130-c8bbe88fbc38" providerId="AD" clId="Web-{12FB71E9-D968-494F-90FD-EC7133ED71D2}" dt="2018-12-13T01:09:50.467" v="814" actId="20577"/>
          <ac:spMkLst>
            <pc:docMk/>
            <pc:sldMk cId="4119647005" sldId="274"/>
            <ac:spMk id="17" creationId="{68EF7C8E-A012-40EE-845A-BE296EC3E1E9}"/>
          </ac:spMkLst>
        </pc:spChg>
        <pc:spChg chg="add mod">
          <ac:chgData name="Zach Geisheimer" userId="S::zgeishei@pnw.edu::53fb8dd9-bfc0-425f-9130-c8bbe88fbc38" providerId="AD" clId="Web-{12FB71E9-D968-494F-90FD-EC7133ED71D2}" dt="2018-12-13T01:08:53.559" v="798" actId="20577"/>
          <ac:spMkLst>
            <pc:docMk/>
            <pc:sldMk cId="4119647005" sldId="274"/>
            <ac:spMk id="18" creationId="{B1227534-ECAD-4527-9386-E9CF84BE7FF4}"/>
          </ac:spMkLst>
        </pc:spChg>
        <pc:spChg chg="del">
          <ac:chgData name="Zach Geisheimer" userId="S::zgeishei@pnw.edu::53fb8dd9-bfc0-425f-9130-c8bbe88fbc38" providerId="AD" clId="Web-{12FB71E9-D968-494F-90FD-EC7133ED71D2}" dt="2018-12-13T01:09:03.512" v="802"/>
          <ac:spMkLst>
            <pc:docMk/>
            <pc:sldMk cId="4119647005" sldId="274"/>
            <ac:spMk id="39" creationId="{7AE45261-7584-4688-A4A3-724AC140F401}"/>
          </ac:spMkLst>
        </pc:spChg>
        <pc:spChg chg="del">
          <ac:chgData name="Zach Geisheimer" userId="S::zgeishei@pnw.edu::53fb8dd9-bfc0-425f-9130-c8bbe88fbc38" providerId="AD" clId="Web-{12FB71E9-D968-494F-90FD-EC7133ED71D2}" dt="2018-12-13T01:09:03.512" v="802"/>
          <ac:spMkLst>
            <pc:docMk/>
            <pc:sldMk cId="4119647005" sldId="274"/>
            <ac:spMk id="41" creationId="{6A3DF0D0-07D5-4FAC-A12C-923E178CCB54}"/>
          </ac:spMkLst>
        </pc:spChg>
        <pc:grpChg chg="del">
          <ac:chgData name="Zach Geisheimer" userId="S::zgeishei@pnw.edu::53fb8dd9-bfc0-425f-9130-c8bbe88fbc38" providerId="AD" clId="Web-{12FB71E9-D968-494F-90FD-EC7133ED71D2}" dt="2018-12-13T01:09:03.512" v="802"/>
          <ac:grpSpMkLst>
            <pc:docMk/>
            <pc:sldMk cId="4119647005" sldId="274"/>
            <ac:grpSpMk id="32" creationId="{B455B88A-C127-47B3-B317-724BD4EAAD0E}"/>
          </ac:grpSpMkLst>
        </pc:grpChg>
        <pc:grpChg chg="del">
          <ac:chgData name="Zach Geisheimer" userId="S::zgeishei@pnw.edu::53fb8dd9-bfc0-425f-9130-c8bbe88fbc38" providerId="AD" clId="Web-{12FB71E9-D968-494F-90FD-EC7133ED71D2}" dt="2018-12-13T01:09:03.512" v="802"/>
          <ac:grpSpMkLst>
            <pc:docMk/>
            <pc:sldMk cId="4119647005" sldId="274"/>
            <ac:grpSpMk id="43" creationId="{1EEF4727-6B5C-4FA7-968D-912F35A4CAE1}"/>
          </ac:grpSpMkLst>
        </pc:grpChg>
        <pc:grpChg chg="add">
          <ac:chgData name="Zach Geisheimer" userId="S::zgeishei@pnw.edu::53fb8dd9-bfc0-425f-9130-c8bbe88fbc38" providerId="AD" clId="Web-{12FB71E9-D968-494F-90FD-EC7133ED71D2}" dt="2018-12-13T01:09:03.512" v="802"/>
          <ac:grpSpMkLst>
            <pc:docMk/>
            <pc:sldMk cId="4119647005" sldId="274"/>
            <ac:grpSpMk id="53" creationId="{62CE031E-EE35-4AA7-9784-805093327786}"/>
          </ac:grpSpMkLst>
        </pc:grpChg>
        <pc:graphicFrameChg chg="add del mod ord modGraphic">
          <ac:chgData name="Zach Geisheimer" userId="S::zgeishei@pnw.edu::53fb8dd9-bfc0-425f-9130-c8bbe88fbc38" providerId="AD" clId="Web-{12FB71E9-D968-494F-90FD-EC7133ED71D2}" dt="2018-12-13T01:06:45.789" v="646"/>
          <ac:graphicFrameMkLst>
            <pc:docMk/>
            <pc:sldMk cId="4119647005" sldId="274"/>
            <ac:graphicFrameMk id="6" creationId="{D29CFF37-881C-4BC0-91DB-4D0CDD2703EA}"/>
          </ac:graphicFrameMkLst>
        </pc:graphicFrameChg>
        <pc:graphicFrameChg chg="del mod modGraphic">
          <ac:chgData name="Zach Geisheimer" userId="S::zgeishei@pnw.edu::53fb8dd9-bfc0-425f-9130-c8bbe88fbc38" providerId="AD" clId="Web-{12FB71E9-D968-494F-90FD-EC7133ED71D2}" dt="2018-12-13T01:05:52.006" v="638"/>
          <ac:graphicFrameMkLst>
            <pc:docMk/>
            <pc:sldMk cId="4119647005" sldId="274"/>
            <ac:graphicFrameMk id="7" creationId="{FB9F9239-7F32-4584-93DB-E61961430762}"/>
          </ac:graphicFrameMkLst>
        </pc:graphicFrameChg>
        <pc:graphicFrameChg chg="add del mod ord modGraphic">
          <ac:chgData name="Zach Geisheimer" userId="S::zgeishei@pnw.edu::53fb8dd9-bfc0-425f-9130-c8bbe88fbc38" providerId="AD" clId="Web-{12FB71E9-D968-494F-90FD-EC7133ED71D2}" dt="2018-12-13T01:07:47.447" v="677"/>
          <ac:graphicFrameMkLst>
            <pc:docMk/>
            <pc:sldMk cId="4119647005" sldId="274"/>
            <ac:graphicFrameMk id="11" creationId="{14688025-031C-443A-8F4C-B215D2B9D21D}"/>
          </ac:graphicFrameMkLst>
        </pc:graphicFrameChg>
        <pc:graphicFrameChg chg="add del mod ord modGraphic">
          <ac:chgData name="Zach Geisheimer" userId="S::zgeishei@pnw.edu::53fb8dd9-bfc0-425f-9130-c8bbe88fbc38" providerId="AD" clId="Web-{12FB71E9-D968-494F-90FD-EC7133ED71D2}" dt="2018-12-13T01:07:58.151" v="679"/>
          <ac:graphicFrameMkLst>
            <pc:docMk/>
            <pc:sldMk cId="4119647005" sldId="274"/>
            <ac:graphicFrameMk id="15" creationId="{367DEF3C-32F2-48B3-A263-D61F0624D8C1}"/>
          </ac:graphicFrameMkLst>
        </pc:graphicFrameChg>
        <pc:graphicFrameChg chg="add del mod modGraphic">
          <ac:chgData name="Zach Geisheimer" userId="S::zgeishei@pnw.edu::53fb8dd9-bfc0-425f-9130-c8bbe88fbc38" providerId="AD" clId="Web-{12FB71E9-D968-494F-90FD-EC7133ED71D2}" dt="2018-12-13T01:08:50.027" v="793"/>
          <ac:graphicFrameMkLst>
            <pc:docMk/>
            <pc:sldMk cId="4119647005" sldId="274"/>
            <ac:graphicFrameMk id="20" creationId="{CD276B18-3705-497C-85B6-E88EBDC0FF53}"/>
          </ac:graphicFrameMkLst>
        </pc:graphicFrameChg>
        <pc:graphicFrameChg chg="add mod modGraphic">
          <ac:chgData name="Zach Geisheimer" userId="S::zgeishei@pnw.edu::53fb8dd9-bfc0-425f-9130-c8bbe88fbc38" providerId="AD" clId="Web-{12FB71E9-D968-494F-90FD-EC7133ED71D2}" dt="2018-12-13T01:09:03.512" v="802"/>
          <ac:graphicFrameMkLst>
            <pc:docMk/>
            <pc:sldMk cId="4119647005" sldId="274"/>
            <ac:graphicFrameMk id="22" creationId="{9C79C8A3-E016-41DB-8EB3-D2BDBA346FFC}"/>
          </ac:graphicFrameMkLst>
        </pc:graphicFrameChg>
        <pc:graphicFrameChg chg="add del mod">
          <ac:chgData name="Zach Geisheimer" userId="S::zgeishei@pnw.edu::53fb8dd9-bfc0-425f-9130-c8bbe88fbc38" providerId="AD" clId="Web-{12FB71E9-D968-494F-90FD-EC7133ED71D2}" dt="2018-12-13T01:09:38.889" v="811"/>
          <ac:graphicFrameMkLst>
            <pc:docMk/>
            <pc:sldMk cId="4119647005" sldId="274"/>
            <ac:graphicFrameMk id="24" creationId="{9F19F7CA-A21F-49AA-8864-549533A02C24}"/>
          </ac:graphicFrameMkLst>
        </pc:graphicFrameChg>
        <pc:graphicFrameChg chg="add del mod">
          <ac:chgData name="Zach Geisheimer" userId="S::zgeishei@pnw.edu::53fb8dd9-bfc0-425f-9130-c8bbe88fbc38" providerId="AD" clId="Web-{12FB71E9-D968-494F-90FD-EC7133ED71D2}" dt="2018-12-13T01:09:46.764" v="813"/>
          <ac:graphicFrameMkLst>
            <pc:docMk/>
            <pc:sldMk cId="4119647005" sldId="274"/>
            <ac:graphicFrameMk id="26" creationId="{662C222E-B36E-4C85-9E40-64BDAF42EEED}"/>
          </ac:graphicFrameMkLst>
        </pc:graphicFrameChg>
        <pc:graphicFrameChg chg="add del mod">
          <ac:chgData name="Zach Geisheimer" userId="S::zgeishei@pnw.edu::53fb8dd9-bfc0-425f-9130-c8bbe88fbc38" providerId="AD" clId="Web-{12FB71E9-D968-494F-90FD-EC7133ED71D2}" dt="2018-12-13T01:10:20.874" v="818"/>
          <ac:graphicFrameMkLst>
            <pc:docMk/>
            <pc:sldMk cId="4119647005" sldId="274"/>
            <ac:graphicFrameMk id="28" creationId="{B851D325-109A-4D78-B1BC-FDF5E325DF96}"/>
          </ac:graphicFrameMkLst>
        </pc:graphicFrameChg>
        <pc:graphicFrameChg chg="add del mod">
          <ac:chgData name="Zach Geisheimer" userId="S::zgeishei@pnw.edu::53fb8dd9-bfc0-425f-9130-c8bbe88fbc38" providerId="AD" clId="Web-{12FB71E9-D968-494F-90FD-EC7133ED71D2}" dt="2018-12-13T01:10:31.390" v="820"/>
          <ac:graphicFrameMkLst>
            <pc:docMk/>
            <pc:sldMk cId="4119647005" sldId="274"/>
            <ac:graphicFrameMk id="30" creationId="{2FFF9B1A-BF57-4ABE-A1ED-8BD0B3F13C80}"/>
          </ac:graphicFrameMkLst>
        </pc:graphicFrameChg>
      </pc:sldChg>
      <pc:sldChg chg="addSp delSp modSp add replId modNotes">
        <pc:chgData name="Zach Geisheimer" userId="S::zgeishei@pnw.edu::53fb8dd9-bfc0-425f-9130-c8bbe88fbc38" providerId="AD" clId="Web-{12FB71E9-D968-494F-90FD-EC7133ED71D2}" dt="2018-12-13T01:34:15.488" v="1302"/>
        <pc:sldMkLst>
          <pc:docMk/>
          <pc:sldMk cId="1424729534" sldId="275"/>
        </pc:sldMkLst>
        <pc:spChg chg="add del mod">
          <ac:chgData name="Zach Geisheimer" userId="S::zgeishei@pnw.edu::53fb8dd9-bfc0-425f-9130-c8bbe88fbc38" providerId="AD" clId="Web-{12FB71E9-D968-494F-90FD-EC7133ED71D2}" dt="2018-12-13T01:20:31.270" v="1058"/>
          <ac:spMkLst>
            <pc:docMk/>
            <pc:sldMk cId="1424729534" sldId="275"/>
            <ac:spMk id="8" creationId="{A1EA0554-9F2F-4EC2-8FF7-63332EF156A4}"/>
          </ac:spMkLst>
        </pc:spChg>
        <pc:graphicFrameChg chg="add del mod">
          <ac:chgData name="Zach Geisheimer" userId="S::zgeishei@pnw.edu::53fb8dd9-bfc0-425f-9130-c8bbe88fbc38" providerId="AD" clId="Web-{12FB71E9-D968-494F-90FD-EC7133ED71D2}" dt="2018-12-13T01:20:20.598" v="1052"/>
          <ac:graphicFrameMkLst>
            <pc:docMk/>
            <pc:sldMk cId="1424729534" sldId="275"/>
            <ac:graphicFrameMk id="4" creationId="{C2B4165E-1799-4E35-A2EA-6AF1592CEF14}"/>
          </ac:graphicFrameMkLst>
        </pc:graphicFrameChg>
        <pc:graphicFrameChg chg="del mod modGraphic">
          <ac:chgData name="Zach Geisheimer" userId="S::zgeishei@pnw.edu::53fb8dd9-bfc0-425f-9130-c8bbe88fbc38" providerId="AD" clId="Web-{12FB71E9-D968-494F-90FD-EC7133ED71D2}" dt="2018-12-13T01:20:29.395" v="1057"/>
          <ac:graphicFrameMkLst>
            <pc:docMk/>
            <pc:sldMk cId="1424729534" sldId="275"/>
            <ac:graphicFrameMk id="5" creationId="{838F0799-E48B-4C12-98E1-0FBA7CB787D7}"/>
          </ac:graphicFrameMkLst>
        </pc:graphicFrameChg>
        <pc:graphicFrameChg chg="del">
          <ac:chgData name="Zach Geisheimer" userId="S::zgeishei@pnw.edu::53fb8dd9-bfc0-425f-9130-c8bbe88fbc38" providerId="AD" clId="Web-{12FB71E9-D968-494F-90FD-EC7133ED71D2}" dt="2018-12-13T01:22:06.961" v="1085"/>
          <ac:graphicFrameMkLst>
            <pc:docMk/>
            <pc:sldMk cId="1424729534" sldId="275"/>
            <ac:graphicFrameMk id="11" creationId="{403E0104-FABB-4D93-9339-E6BC3CAA59B5}"/>
          </ac:graphicFrameMkLst>
        </pc:graphicFrameChg>
        <pc:graphicFrameChg chg="add mod ord modGraphic">
          <ac:chgData name="Zach Geisheimer" userId="S::zgeishei@pnw.edu::53fb8dd9-bfc0-425f-9130-c8bbe88fbc38" providerId="AD" clId="Web-{12FB71E9-D968-494F-90FD-EC7133ED71D2}" dt="2018-12-13T01:22:01.133" v="1084" actId="1076"/>
          <ac:graphicFrameMkLst>
            <pc:docMk/>
            <pc:sldMk cId="1424729534" sldId="275"/>
            <ac:graphicFrameMk id="13" creationId="{A08415F2-4C77-409F-A712-24F6CDDFC936}"/>
          </ac:graphicFrameMkLst>
        </pc:graphicFrameChg>
        <pc:graphicFrameChg chg="add mod modGraphic">
          <ac:chgData name="Zach Geisheimer" userId="S::zgeishei@pnw.edu::53fb8dd9-bfc0-425f-9130-c8bbe88fbc38" providerId="AD" clId="Web-{12FB71E9-D968-494F-90FD-EC7133ED71D2}" dt="2018-12-13T01:28:56.147" v="1227" actId="1076"/>
          <ac:graphicFrameMkLst>
            <pc:docMk/>
            <pc:sldMk cId="1424729534" sldId="275"/>
            <ac:graphicFrameMk id="20" creationId="{8E37D5EF-BA37-4EAD-96F8-C756E8E4D965}"/>
          </ac:graphicFrameMkLst>
        </pc:graphicFrameChg>
      </pc:sldChg>
      <pc:sldChg chg="addSp delSp modSp add replId modNotes">
        <pc:chgData name="Zach Geisheimer" userId="S::zgeishei@pnw.edu::53fb8dd9-bfc0-425f-9130-c8bbe88fbc38" providerId="AD" clId="Web-{12FB71E9-D968-494F-90FD-EC7133ED71D2}" dt="2018-12-13T01:34:25.441" v="1304"/>
        <pc:sldMkLst>
          <pc:docMk/>
          <pc:sldMk cId="1285326183" sldId="276"/>
        </pc:sldMkLst>
        <pc:spChg chg="add del mod">
          <ac:chgData name="Zach Geisheimer" userId="S::zgeishei@pnw.edu::53fb8dd9-bfc0-425f-9130-c8bbe88fbc38" providerId="AD" clId="Web-{12FB71E9-D968-494F-90FD-EC7133ED71D2}" dt="2018-12-13T01:24:37.044" v="1170"/>
          <ac:spMkLst>
            <pc:docMk/>
            <pc:sldMk cId="1285326183" sldId="276"/>
            <ac:spMk id="4" creationId="{65BADD61-6A83-4B80-A694-C3ABE7B885EA}"/>
          </ac:spMkLst>
        </pc:spChg>
        <pc:graphicFrameChg chg="add mod ord modGraphic">
          <ac:chgData name="Zach Geisheimer" userId="S::zgeishei@pnw.edu::53fb8dd9-bfc0-425f-9130-c8bbe88fbc38" providerId="AD" clId="Web-{12FB71E9-D968-494F-90FD-EC7133ED71D2}" dt="2018-12-13T01:25:27.483" v="1199" actId="1076"/>
          <ac:graphicFrameMkLst>
            <pc:docMk/>
            <pc:sldMk cId="1285326183" sldId="276"/>
            <ac:graphicFrameMk id="6" creationId="{389482EA-7073-4E66-A21D-860F12D7F878}"/>
          </ac:graphicFrameMkLst>
        </pc:graphicFrameChg>
        <pc:graphicFrameChg chg="del">
          <ac:chgData name="Zach Geisheimer" userId="S::zgeishei@pnw.edu::53fb8dd9-bfc0-425f-9130-c8bbe88fbc38" providerId="AD" clId="Web-{12FB71E9-D968-494F-90FD-EC7133ED71D2}" dt="2018-12-13T01:24:28.091" v="1169"/>
          <ac:graphicFrameMkLst>
            <pc:docMk/>
            <pc:sldMk cId="1285326183" sldId="276"/>
            <ac:graphicFrameMk id="13" creationId="{A08415F2-4C77-409F-A712-24F6CDDFC936}"/>
          </ac:graphicFrameMkLst>
        </pc:graphicFrameChg>
        <pc:graphicFrameChg chg="del">
          <ac:chgData name="Zach Geisheimer" userId="S::zgeishei@pnw.edu::53fb8dd9-bfc0-425f-9130-c8bbe88fbc38" providerId="AD" clId="Web-{12FB71E9-D968-494F-90FD-EC7133ED71D2}" dt="2018-12-13T01:24:22.450" v="1168"/>
          <ac:graphicFrameMkLst>
            <pc:docMk/>
            <pc:sldMk cId="1285326183" sldId="276"/>
            <ac:graphicFrameMk id="20" creationId="{8E37D5EF-BA37-4EAD-96F8-C756E8E4D965}"/>
          </ac:graphicFrameMkLst>
        </pc:graphicFrameChg>
      </pc:sldChg>
    </pc:docChg>
  </pc:docChgLst>
  <pc:docChgLst>
    <pc:chgData name="Guest User" userId="S::urn:spo:anon#414481c847646e61777f42c3e6b88207be90bbab76d4109c7525be235f5520b6::" providerId="AD" clId="Web-{AC6E305B-5FA9-46D2-A8AA-1830B629FEC3}"/>
    <pc:docChg chg="modSld">
      <pc:chgData name="Guest User" userId="S::urn:spo:anon#414481c847646e61777f42c3e6b88207be90bbab76d4109c7525be235f5520b6::" providerId="AD" clId="Web-{AC6E305B-5FA9-46D2-A8AA-1830B629FEC3}" dt="2018-12-13T03:58:55.708" v="186" actId="1076"/>
      <pc:docMkLst>
        <pc:docMk/>
      </pc:docMkLst>
      <pc:sldChg chg="modSp mod modClrScheme chgLayout">
        <pc:chgData name="Guest User" userId="S::urn:spo:anon#414481c847646e61777f42c3e6b88207be90bbab76d4109c7525be235f5520b6::" providerId="AD" clId="Web-{AC6E305B-5FA9-46D2-A8AA-1830B629FEC3}" dt="2018-12-13T03:58:55.708" v="186" actId="1076"/>
        <pc:sldMkLst>
          <pc:docMk/>
          <pc:sldMk cId="3021832583" sldId="260"/>
        </pc:sldMkLst>
        <pc:spChg chg="mod ord">
          <ac:chgData name="Guest User" userId="S::urn:spo:anon#414481c847646e61777f42c3e6b88207be90bbab76d4109c7525be235f5520b6::" providerId="AD" clId="Web-{AC6E305B-5FA9-46D2-A8AA-1830B629FEC3}" dt="2018-12-13T03:58:43.177" v="185"/>
          <ac:spMkLst>
            <pc:docMk/>
            <pc:sldMk cId="3021832583" sldId="260"/>
            <ac:spMk id="2" creationId="{4D093391-1908-4828-A4AA-FF721326C9DF}"/>
          </ac:spMkLst>
        </pc:spChg>
        <pc:spChg chg="mod ord">
          <ac:chgData name="Guest User" userId="S::urn:spo:anon#414481c847646e61777f42c3e6b88207be90bbab76d4109c7525be235f5520b6::" providerId="AD" clId="Web-{AC6E305B-5FA9-46D2-A8AA-1830B629FEC3}" dt="2018-12-13T03:58:43.177" v="185"/>
          <ac:spMkLst>
            <pc:docMk/>
            <pc:sldMk cId="3021832583" sldId="260"/>
            <ac:spMk id="3" creationId="{A68B8A74-57EF-4EB6-AAA0-B27A8FB4FA84}"/>
          </ac:spMkLst>
        </pc:spChg>
        <pc:spChg chg="mod ord">
          <ac:chgData name="Guest User" userId="S::urn:spo:anon#414481c847646e61777f42c3e6b88207be90bbab76d4109c7525be235f5520b6::" providerId="AD" clId="Web-{AC6E305B-5FA9-46D2-A8AA-1830B629FEC3}" dt="2018-12-13T03:58:55.708" v="186" actId="1076"/>
          <ac:spMkLst>
            <pc:docMk/>
            <pc:sldMk cId="3021832583" sldId="260"/>
            <ac:spMk id="4" creationId="{811F19B3-4EF9-45F2-86C7-18DF98E86F3B}"/>
          </ac:spMkLst>
        </pc:spChg>
      </pc:sldChg>
      <pc:sldChg chg="modSp">
        <pc:chgData name="Guest User" userId="S::urn:spo:anon#414481c847646e61777f42c3e6b88207be90bbab76d4109c7525be235f5520b6::" providerId="AD" clId="Web-{AC6E305B-5FA9-46D2-A8AA-1830B629FEC3}" dt="2018-12-13T03:52:42.290" v="183" actId="20577"/>
        <pc:sldMkLst>
          <pc:docMk/>
          <pc:sldMk cId="2028652789" sldId="272"/>
        </pc:sldMkLst>
        <pc:spChg chg="mod">
          <ac:chgData name="Guest User" userId="S::urn:spo:anon#414481c847646e61777f42c3e6b88207be90bbab76d4109c7525be235f5520b6::" providerId="AD" clId="Web-{AC6E305B-5FA9-46D2-A8AA-1830B629FEC3}" dt="2018-12-13T03:49:24.622" v="22" actId="20577"/>
          <ac:spMkLst>
            <pc:docMk/>
            <pc:sldMk cId="2028652789" sldId="272"/>
            <ac:spMk id="2" creationId="{192FF81D-C970-40CE-9134-9BAE262F0C6C}"/>
          </ac:spMkLst>
        </pc:spChg>
        <pc:spChg chg="mod">
          <ac:chgData name="Guest User" userId="S::urn:spo:anon#414481c847646e61777f42c3e6b88207be90bbab76d4109c7525be235f5520b6::" providerId="AD" clId="Web-{AC6E305B-5FA9-46D2-A8AA-1830B629FEC3}" dt="2018-12-13T03:51:41.944" v="133" actId="20577"/>
          <ac:spMkLst>
            <pc:docMk/>
            <pc:sldMk cId="2028652789" sldId="272"/>
            <ac:spMk id="7" creationId="{C26DE850-EAFD-4595-8B3D-E2408D89A9A3}"/>
          </ac:spMkLst>
        </pc:spChg>
        <pc:spChg chg="mod">
          <ac:chgData name="Guest User" userId="S::urn:spo:anon#414481c847646e61777f42c3e6b88207be90bbab76d4109c7525be235f5520b6::" providerId="AD" clId="Web-{AC6E305B-5FA9-46D2-A8AA-1830B629FEC3}" dt="2018-12-13T03:52:42.290" v="183" actId="20577"/>
          <ac:spMkLst>
            <pc:docMk/>
            <pc:sldMk cId="2028652789" sldId="272"/>
            <ac:spMk id="9" creationId="{BDD286C9-BCA1-4A43-933B-4CF850E0A0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9190-DF1D-4905-95EE-20672611CB5A}" type="datetimeFigureOut">
              <a:rPr lang="en-US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2D185-0DE2-42CA-8534-F3CCBEF36F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43dab447-72ff-450f-b030-9d01322a8b2e%7d&amp;action=edit&amp;wdInitialSession=1709468c-2ac8-4104-bf21-95c8ae745b7b&amp;wdRldC=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43dab447-72ff-450f-b030-9d01322a8b2e%7d&amp;action=edit&amp;wdInitialSession=1709468c-2ac8-4104-bf21-95c8ae745b7b&amp;wdRldC=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43dab447-72ff-450f-b030-9d01322a8b2e%7d&amp;action=edit&amp;wdInitialSession=1709468c-2ac8-4104-bf21-95c8ae745b7b&amp;wdRldC=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nw0-my.sharepoint.com/:x:/r/personal/zgeishei_pnw_edu/_layouts/15/Doc.aspx?sourcedoc=%7b263c8ce7-7081-4ecc-9865-384bd372fba4%7d&amp;action=defaul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12) </a:t>
            </a:r>
            <a:r>
              <a:rPr lang="en-US" dirty="0" err="1"/>
              <a:t>attributeRanker</a:t>
            </a:r>
            <a:r>
              <a:rPr lang="en-US" i="1" dirty="0"/>
              <a:t>.</a:t>
            </a:r>
            <a:r>
              <a:rPr lang="en-US" dirty="0"/>
              <a:t> Retrieved from </a:t>
            </a:r>
            <a:r>
              <a:rPr lang="en-US" dirty="0">
                <a:cs typeface="Calibri"/>
                <a:hlinkClick r:id="rId3"/>
              </a:rPr>
              <a:t>ZachGeishermer</a:t>
            </a:r>
            <a:r>
              <a:rPr lang="en-US" dirty="0">
                <a:hlinkClick r:id="rId3"/>
              </a:rPr>
              <a:t> Office 365 Excel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12) </a:t>
            </a:r>
            <a:r>
              <a:rPr lang="en-US" dirty="0" err="1"/>
              <a:t>attributeRanker</a:t>
            </a:r>
            <a:r>
              <a:rPr lang="en-US" i="1" dirty="0"/>
              <a:t>.</a:t>
            </a:r>
            <a:r>
              <a:rPr lang="en-US" dirty="0"/>
              <a:t> Retrieved from </a:t>
            </a:r>
            <a:r>
              <a:rPr lang="en-US" dirty="0">
                <a:hlinkClick r:id="rId3"/>
              </a:rPr>
              <a:t>ZachGeishermer Office 365 Excel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8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12) </a:t>
            </a:r>
            <a:r>
              <a:rPr lang="en-US" dirty="0" err="1"/>
              <a:t>attributeRanker</a:t>
            </a:r>
            <a:r>
              <a:rPr lang="en-US" i="1" dirty="0"/>
              <a:t>.</a:t>
            </a:r>
            <a:r>
              <a:rPr lang="en-US" dirty="0"/>
              <a:t> Retrieved from </a:t>
            </a:r>
            <a:r>
              <a:rPr lang="en-US" dirty="0">
                <a:hlinkClick r:id="rId3"/>
              </a:rPr>
              <a:t>ZachGeishermer Office 365 Excel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Geisheimer</a:t>
            </a:r>
            <a:r>
              <a:rPr lang="en-US" dirty="0"/>
              <a:t>, Z. (2018, December 10) </a:t>
            </a:r>
            <a:r>
              <a:rPr lang="en-US" i="1" dirty="0"/>
              <a:t>ITS490Data.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https://pnw0-my.sharepoint.com/:x:/r/personal/zgeishei_pnw_edu/_layouts/15/Doc.aspx?sourcedoc=%7B263c8ce7-7081-4ecc-9865-384bd372fba4%7D&amp;action=default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2D185-0DE2-42CA-8534-F3CCBEF36F3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6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0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18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5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1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Supervised Learning Based Detection and Feature Ranking for </a:t>
            </a:r>
            <a:r>
              <a:rPr lang="en-US" dirty="0" err="1">
                <a:cs typeface="Calibri Light"/>
              </a:rPr>
              <a:t>Fileless</a:t>
            </a:r>
            <a:r>
              <a:rPr lang="en-US" dirty="0">
                <a:cs typeface="Calibri Light"/>
              </a:rPr>
              <a:t> Malware</a:t>
            </a:r>
            <a:endParaRPr 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cs typeface="Calibri"/>
              </a:rPr>
              <a:t>Zachary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Geisheimer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cs typeface="Calibri"/>
              </a:rPr>
              <a:t>Julian Van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Wijngaarden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cs typeface="Calibri"/>
              </a:rPr>
              <a:t>Sponsor: Professor Ricardo Calix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1E7C07-E17D-4D9A-8389-136EFDE281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3928040"/>
              </p:ext>
            </p:extLst>
          </p:nvPr>
        </p:nvGraphicFramePr>
        <p:xfrm>
          <a:off x="684212" y="816217"/>
          <a:ext cx="10820405" cy="351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737">
                  <a:extLst>
                    <a:ext uri="{9D8B030D-6E8A-4147-A177-3AD203B41FA5}">
                      <a16:colId xmlns:a16="http://schemas.microsoft.com/office/drawing/2014/main" val="452842919"/>
                    </a:ext>
                  </a:extLst>
                </a:gridCol>
                <a:gridCol w="652456">
                  <a:extLst>
                    <a:ext uri="{9D8B030D-6E8A-4147-A177-3AD203B41FA5}">
                      <a16:colId xmlns:a16="http://schemas.microsoft.com/office/drawing/2014/main" val="347152044"/>
                    </a:ext>
                  </a:extLst>
                </a:gridCol>
                <a:gridCol w="835699">
                  <a:extLst>
                    <a:ext uri="{9D8B030D-6E8A-4147-A177-3AD203B41FA5}">
                      <a16:colId xmlns:a16="http://schemas.microsoft.com/office/drawing/2014/main" val="3576985562"/>
                    </a:ext>
                  </a:extLst>
                </a:gridCol>
                <a:gridCol w="845260">
                  <a:extLst>
                    <a:ext uri="{9D8B030D-6E8A-4147-A177-3AD203B41FA5}">
                      <a16:colId xmlns:a16="http://schemas.microsoft.com/office/drawing/2014/main" val="997902662"/>
                    </a:ext>
                  </a:extLst>
                </a:gridCol>
                <a:gridCol w="1055590">
                  <a:extLst>
                    <a:ext uri="{9D8B030D-6E8A-4147-A177-3AD203B41FA5}">
                      <a16:colId xmlns:a16="http://schemas.microsoft.com/office/drawing/2014/main" val="303856440"/>
                    </a:ext>
                  </a:extLst>
                </a:gridCol>
                <a:gridCol w="1187843">
                  <a:extLst>
                    <a:ext uri="{9D8B030D-6E8A-4147-A177-3AD203B41FA5}">
                      <a16:colId xmlns:a16="http://schemas.microsoft.com/office/drawing/2014/main" val="198846445"/>
                    </a:ext>
                  </a:extLst>
                </a:gridCol>
                <a:gridCol w="1074711">
                  <a:extLst>
                    <a:ext uri="{9D8B030D-6E8A-4147-A177-3AD203B41FA5}">
                      <a16:colId xmlns:a16="http://schemas.microsoft.com/office/drawing/2014/main" val="470657911"/>
                    </a:ext>
                  </a:extLst>
                </a:gridCol>
                <a:gridCol w="666797">
                  <a:extLst>
                    <a:ext uri="{9D8B030D-6E8A-4147-A177-3AD203B41FA5}">
                      <a16:colId xmlns:a16="http://schemas.microsoft.com/office/drawing/2014/main" val="3810784305"/>
                    </a:ext>
                  </a:extLst>
                </a:gridCol>
                <a:gridCol w="1061964">
                  <a:extLst>
                    <a:ext uri="{9D8B030D-6E8A-4147-A177-3AD203B41FA5}">
                      <a16:colId xmlns:a16="http://schemas.microsoft.com/office/drawing/2014/main" val="1895377104"/>
                    </a:ext>
                  </a:extLst>
                </a:gridCol>
                <a:gridCol w="1017348">
                  <a:extLst>
                    <a:ext uri="{9D8B030D-6E8A-4147-A177-3AD203B41FA5}">
                      <a16:colId xmlns:a16="http://schemas.microsoft.com/office/drawing/2014/main" val="1075070665"/>
                    </a:ext>
                  </a:extLst>
                </a:gridCol>
              </a:tblGrid>
              <a:tr h="299524">
                <a:tc>
                  <a:txBody>
                    <a:bodyPr/>
                    <a:lstStyle/>
                    <a:p>
                      <a:r>
                        <a:rPr lang="en-US" sz="1300" dirty="0"/>
                        <a:t>IBK Percentage Split at 70 Percent</a:t>
                      </a:r>
                      <a:endParaRPr lang="en-US" dirty="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3243453412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Class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TP Rate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FP Rate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Precision 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Recall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F-Measure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MCC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ROC Area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PRC Area</a:t>
                      </a:r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2427146526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-1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0.955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0.048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0.955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0.955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0.955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0.907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0.934</a:t>
                      </a:r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3247181546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0.952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0.045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0.952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0.952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0.952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0.907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0.93</a:t>
                      </a:r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1021120289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r>
                        <a:rPr lang="en-US" sz="1300" dirty="0"/>
                        <a:t>Weighted Average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0.047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0.907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0.953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0.932</a:t>
                      </a:r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3737506738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310738217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3419853740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r>
                        <a:rPr lang="en-US" sz="1300" dirty="0"/>
                        <a:t>Confusion Matrix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4113115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 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classified as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2318463115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 = -1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1889586151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 = 1</a:t>
                      </a:r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52" marR="63952" marT="31977" marB="31977" anchor="ctr"/>
                </a:tc>
                <a:extLst>
                  <a:ext uri="{0D108BD9-81ED-4DB2-BD59-A6C34878D82A}">
                    <a16:rowId xmlns:a16="http://schemas.microsoft.com/office/drawing/2014/main" val="425698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0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BFD51F-915E-4311-9138-DB9EA85A46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8436176"/>
              </p:ext>
            </p:extLst>
          </p:nvPr>
        </p:nvGraphicFramePr>
        <p:xfrm>
          <a:off x="684212" y="528816"/>
          <a:ext cx="10601317" cy="323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08">
                  <a:extLst>
                    <a:ext uri="{9D8B030D-6E8A-4147-A177-3AD203B41FA5}">
                      <a16:colId xmlns:a16="http://schemas.microsoft.com/office/drawing/2014/main" val="3262395191"/>
                    </a:ext>
                  </a:extLst>
                </a:gridCol>
                <a:gridCol w="640044">
                  <a:extLst>
                    <a:ext uri="{9D8B030D-6E8A-4147-A177-3AD203B41FA5}">
                      <a16:colId xmlns:a16="http://schemas.microsoft.com/office/drawing/2014/main" val="2141339391"/>
                    </a:ext>
                  </a:extLst>
                </a:gridCol>
                <a:gridCol w="809852">
                  <a:extLst>
                    <a:ext uri="{9D8B030D-6E8A-4147-A177-3AD203B41FA5}">
                      <a16:colId xmlns:a16="http://schemas.microsoft.com/office/drawing/2014/main" val="1065315812"/>
                    </a:ext>
                  </a:extLst>
                </a:gridCol>
                <a:gridCol w="820576">
                  <a:extLst>
                    <a:ext uri="{9D8B030D-6E8A-4147-A177-3AD203B41FA5}">
                      <a16:colId xmlns:a16="http://schemas.microsoft.com/office/drawing/2014/main" val="1520431949"/>
                    </a:ext>
                  </a:extLst>
                </a:gridCol>
                <a:gridCol w="1023787">
                  <a:extLst>
                    <a:ext uri="{9D8B030D-6E8A-4147-A177-3AD203B41FA5}">
                      <a16:colId xmlns:a16="http://schemas.microsoft.com/office/drawing/2014/main" val="2389514900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3301629704"/>
                    </a:ext>
                  </a:extLst>
                </a:gridCol>
                <a:gridCol w="1041880">
                  <a:extLst>
                    <a:ext uri="{9D8B030D-6E8A-4147-A177-3AD203B41FA5}">
                      <a16:colId xmlns:a16="http://schemas.microsoft.com/office/drawing/2014/main" val="2838861832"/>
                    </a:ext>
                  </a:extLst>
                </a:gridCol>
                <a:gridCol w="652557">
                  <a:extLst>
                    <a:ext uri="{9D8B030D-6E8A-4147-A177-3AD203B41FA5}">
                      <a16:colId xmlns:a16="http://schemas.microsoft.com/office/drawing/2014/main" val="3617129982"/>
                    </a:ext>
                  </a:extLst>
                </a:gridCol>
                <a:gridCol w="1028310">
                  <a:extLst>
                    <a:ext uri="{9D8B030D-6E8A-4147-A177-3AD203B41FA5}">
                      <a16:colId xmlns:a16="http://schemas.microsoft.com/office/drawing/2014/main" val="1311075838"/>
                    </a:ext>
                  </a:extLst>
                </a:gridCol>
                <a:gridCol w="983079">
                  <a:extLst>
                    <a:ext uri="{9D8B030D-6E8A-4147-A177-3AD203B41FA5}">
                      <a16:colId xmlns:a16="http://schemas.microsoft.com/office/drawing/2014/main" val="2121502665"/>
                    </a:ext>
                  </a:extLst>
                </a:gridCol>
              </a:tblGrid>
              <a:tr h="290994">
                <a:tc>
                  <a:txBody>
                    <a:bodyPr/>
                    <a:lstStyle/>
                    <a:p>
                      <a:r>
                        <a:rPr lang="en-US" sz="1300" dirty="0"/>
                        <a:t>J48 Cross-Validation 10 folds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3132512622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Class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TP Rate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FP Rate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Precision 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Recall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F-Measure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MCC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ROC Area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PRC Area</a:t>
                      </a:r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3899154388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-1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0.989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0.995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0.985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0.989</a:t>
                      </a:r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1304915977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0.985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0.987</a:t>
                      </a:r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1762440508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r>
                        <a:rPr lang="en-US" sz="1300" dirty="0"/>
                        <a:t>Weighted Average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0.993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0.013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0.993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0.993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0.993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0.985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0.99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0.988</a:t>
                      </a:r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1215023495"/>
                  </a:ext>
                </a:extLst>
              </a:tr>
              <a:tr h="30976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439459933"/>
                  </a:ext>
                </a:extLst>
              </a:tr>
              <a:tr h="30976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2879319521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r>
                        <a:rPr lang="en-US" sz="1300" dirty="0"/>
                        <a:t>Confusion Matrix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3855383700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 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classified as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2851926887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92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 = -1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1894820589"/>
                  </a:ext>
                </a:extLst>
              </a:tr>
              <a:tr h="29099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49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 = 1</a:t>
                      </a:r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478" marR="66478" marT="33239" marB="33239" anchor="ctr"/>
                </a:tc>
                <a:extLst>
                  <a:ext uri="{0D108BD9-81ED-4DB2-BD59-A6C34878D82A}">
                    <a16:rowId xmlns:a16="http://schemas.microsoft.com/office/drawing/2014/main" val="254932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0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1CACBE-95EF-4D91-B3AA-B99A352BFC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5412784"/>
              </p:ext>
            </p:extLst>
          </p:nvPr>
        </p:nvGraphicFramePr>
        <p:xfrm>
          <a:off x="1135617" y="1006997"/>
          <a:ext cx="9328635" cy="300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404">
                  <a:extLst>
                    <a:ext uri="{9D8B030D-6E8A-4147-A177-3AD203B41FA5}">
                      <a16:colId xmlns:a16="http://schemas.microsoft.com/office/drawing/2014/main" val="1768040262"/>
                    </a:ext>
                  </a:extLst>
                </a:gridCol>
                <a:gridCol w="556766">
                  <a:extLst>
                    <a:ext uri="{9D8B030D-6E8A-4147-A177-3AD203B41FA5}">
                      <a16:colId xmlns:a16="http://schemas.microsoft.com/office/drawing/2014/main" val="1785457066"/>
                    </a:ext>
                  </a:extLst>
                </a:gridCol>
                <a:gridCol w="715440">
                  <a:extLst>
                    <a:ext uri="{9D8B030D-6E8A-4147-A177-3AD203B41FA5}">
                      <a16:colId xmlns:a16="http://schemas.microsoft.com/office/drawing/2014/main" val="860908501"/>
                    </a:ext>
                  </a:extLst>
                </a:gridCol>
                <a:gridCol w="724478">
                  <a:extLst>
                    <a:ext uri="{9D8B030D-6E8A-4147-A177-3AD203B41FA5}">
                      <a16:colId xmlns:a16="http://schemas.microsoft.com/office/drawing/2014/main" val="1109330090"/>
                    </a:ext>
                  </a:extLst>
                </a:gridCol>
                <a:gridCol w="909263">
                  <a:extLst>
                    <a:ext uri="{9D8B030D-6E8A-4147-A177-3AD203B41FA5}">
                      <a16:colId xmlns:a16="http://schemas.microsoft.com/office/drawing/2014/main" val="1129094880"/>
                    </a:ext>
                  </a:extLst>
                </a:gridCol>
                <a:gridCol w="1024754">
                  <a:extLst>
                    <a:ext uri="{9D8B030D-6E8A-4147-A177-3AD203B41FA5}">
                      <a16:colId xmlns:a16="http://schemas.microsoft.com/office/drawing/2014/main" val="674239975"/>
                    </a:ext>
                  </a:extLst>
                </a:gridCol>
                <a:gridCol w="925332">
                  <a:extLst>
                    <a:ext uri="{9D8B030D-6E8A-4147-A177-3AD203B41FA5}">
                      <a16:colId xmlns:a16="http://schemas.microsoft.com/office/drawing/2014/main" val="546793897"/>
                    </a:ext>
                  </a:extLst>
                </a:gridCol>
                <a:gridCol w="566808">
                  <a:extLst>
                    <a:ext uri="{9D8B030D-6E8A-4147-A177-3AD203B41FA5}">
                      <a16:colId xmlns:a16="http://schemas.microsoft.com/office/drawing/2014/main" val="3083004751"/>
                    </a:ext>
                  </a:extLst>
                </a:gridCol>
                <a:gridCol w="913280">
                  <a:extLst>
                    <a:ext uri="{9D8B030D-6E8A-4147-A177-3AD203B41FA5}">
                      <a16:colId xmlns:a16="http://schemas.microsoft.com/office/drawing/2014/main" val="3754235616"/>
                    </a:ext>
                  </a:extLst>
                </a:gridCol>
                <a:gridCol w="873110">
                  <a:extLst>
                    <a:ext uri="{9D8B030D-6E8A-4147-A177-3AD203B41FA5}">
                      <a16:colId xmlns:a16="http://schemas.microsoft.com/office/drawing/2014/main" val="3201637014"/>
                    </a:ext>
                  </a:extLst>
                </a:gridCol>
              </a:tblGrid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J48 Percentage Split at 70 Percent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4063946733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TP Rate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FP Rate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 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F-Measure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 Area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PRC Area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582280332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1.000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0.095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0.917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0.957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0.917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075799725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0.951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47891613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Weighted Average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0.049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0.957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0.934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856344202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105732441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746450390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Confusion Matrix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405855406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 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classified as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440968275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= -1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205431759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 = 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5692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D97C747-350F-4A61-91EB-B4AE916D1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6652234"/>
              </p:ext>
            </p:extLst>
          </p:nvPr>
        </p:nvGraphicFramePr>
        <p:xfrm>
          <a:off x="726379" y="1006997"/>
          <a:ext cx="10147112" cy="286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881">
                  <a:extLst>
                    <a:ext uri="{9D8B030D-6E8A-4147-A177-3AD203B41FA5}">
                      <a16:colId xmlns:a16="http://schemas.microsoft.com/office/drawing/2014/main" val="3569839951"/>
                    </a:ext>
                  </a:extLst>
                </a:gridCol>
                <a:gridCol w="556766">
                  <a:extLst>
                    <a:ext uri="{9D8B030D-6E8A-4147-A177-3AD203B41FA5}">
                      <a16:colId xmlns:a16="http://schemas.microsoft.com/office/drawing/2014/main" val="4024548335"/>
                    </a:ext>
                  </a:extLst>
                </a:gridCol>
                <a:gridCol w="715440">
                  <a:extLst>
                    <a:ext uri="{9D8B030D-6E8A-4147-A177-3AD203B41FA5}">
                      <a16:colId xmlns:a16="http://schemas.microsoft.com/office/drawing/2014/main" val="1905907672"/>
                    </a:ext>
                  </a:extLst>
                </a:gridCol>
                <a:gridCol w="724478">
                  <a:extLst>
                    <a:ext uri="{9D8B030D-6E8A-4147-A177-3AD203B41FA5}">
                      <a16:colId xmlns:a16="http://schemas.microsoft.com/office/drawing/2014/main" val="2152990588"/>
                    </a:ext>
                  </a:extLst>
                </a:gridCol>
                <a:gridCol w="909263">
                  <a:extLst>
                    <a:ext uri="{9D8B030D-6E8A-4147-A177-3AD203B41FA5}">
                      <a16:colId xmlns:a16="http://schemas.microsoft.com/office/drawing/2014/main" val="2114666810"/>
                    </a:ext>
                  </a:extLst>
                </a:gridCol>
                <a:gridCol w="1024754">
                  <a:extLst>
                    <a:ext uri="{9D8B030D-6E8A-4147-A177-3AD203B41FA5}">
                      <a16:colId xmlns:a16="http://schemas.microsoft.com/office/drawing/2014/main" val="1552534215"/>
                    </a:ext>
                  </a:extLst>
                </a:gridCol>
                <a:gridCol w="925332">
                  <a:extLst>
                    <a:ext uri="{9D8B030D-6E8A-4147-A177-3AD203B41FA5}">
                      <a16:colId xmlns:a16="http://schemas.microsoft.com/office/drawing/2014/main" val="2302084348"/>
                    </a:ext>
                  </a:extLst>
                </a:gridCol>
                <a:gridCol w="566808">
                  <a:extLst>
                    <a:ext uri="{9D8B030D-6E8A-4147-A177-3AD203B41FA5}">
                      <a16:colId xmlns:a16="http://schemas.microsoft.com/office/drawing/2014/main" val="3946251308"/>
                    </a:ext>
                  </a:extLst>
                </a:gridCol>
                <a:gridCol w="913280">
                  <a:extLst>
                    <a:ext uri="{9D8B030D-6E8A-4147-A177-3AD203B41FA5}">
                      <a16:colId xmlns:a16="http://schemas.microsoft.com/office/drawing/2014/main" val="3041377546"/>
                    </a:ext>
                  </a:extLst>
                </a:gridCol>
                <a:gridCol w="873110">
                  <a:extLst>
                    <a:ext uri="{9D8B030D-6E8A-4147-A177-3AD203B41FA5}">
                      <a16:colId xmlns:a16="http://schemas.microsoft.com/office/drawing/2014/main" val="187110617"/>
                    </a:ext>
                  </a:extLst>
                </a:gridCol>
              </a:tblGrid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 Cross-validation 10 folds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698456687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TP Rate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FP Rate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 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F-Measure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 Area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PRC Area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971074704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0.999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450722702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060963744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Weighted Average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0.034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0.998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995634010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952609442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667236521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Confusion Matrix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254112218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 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classified as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248290501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= -1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768165756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 = 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62746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0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9F9239-7F32-4584-93DB-E6196143076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8417146"/>
              </p:ext>
            </p:extLst>
          </p:nvPr>
        </p:nvGraphicFramePr>
        <p:xfrm>
          <a:off x="753494" y="1006997"/>
          <a:ext cx="10092880" cy="300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650">
                  <a:extLst>
                    <a:ext uri="{9D8B030D-6E8A-4147-A177-3AD203B41FA5}">
                      <a16:colId xmlns:a16="http://schemas.microsoft.com/office/drawing/2014/main" val="4170391893"/>
                    </a:ext>
                  </a:extLst>
                </a:gridCol>
                <a:gridCol w="556766">
                  <a:extLst>
                    <a:ext uri="{9D8B030D-6E8A-4147-A177-3AD203B41FA5}">
                      <a16:colId xmlns:a16="http://schemas.microsoft.com/office/drawing/2014/main" val="3496862142"/>
                    </a:ext>
                  </a:extLst>
                </a:gridCol>
                <a:gridCol w="715440">
                  <a:extLst>
                    <a:ext uri="{9D8B030D-6E8A-4147-A177-3AD203B41FA5}">
                      <a16:colId xmlns:a16="http://schemas.microsoft.com/office/drawing/2014/main" val="1606522720"/>
                    </a:ext>
                  </a:extLst>
                </a:gridCol>
                <a:gridCol w="724478">
                  <a:extLst>
                    <a:ext uri="{9D8B030D-6E8A-4147-A177-3AD203B41FA5}">
                      <a16:colId xmlns:a16="http://schemas.microsoft.com/office/drawing/2014/main" val="3608637214"/>
                    </a:ext>
                  </a:extLst>
                </a:gridCol>
                <a:gridCol w="909263">
                  <a:extLst>
                    <a:ext uri="{9D8B030D-6E8A-4147-A177-3AD203B41FA5}">
                      <a16:colId xmlns:a16="http://schemas.microsoft.com/office/drawing/2014/main" val="1231085781"/>
                    </a:ext>
                  </a:extLst>
                </a:gridCol>
                <a:gridCol w="1024754">
                  <a:extLst>
                    <a:ext uri="{9D8B030D-6E8A-4147-A177-3AD203B41FA5}">
                      <a16:colId xmlns:a16="http://schemas.microsoft.com/office/drawing/2014/main" val="2382304763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554152411"/>
                    </a:ext>
                  </a:extLst>
                </a:gridCol>
                <a:gridCol w="566808">
                  <a:extLst>
                    <a:ext uri="{9D8B030D-6E8A-4147-A177-3AD203B41FA5}">
                      <a16:colId xmlns:a16="http://schemas.microsoft.com/office/drawing/2014/main" val="2508199325"/>
                    </a:ext>
                  </a:extLst>
                </a:gridCol>
                <a:gridCol w="913280">
                  <a:extLst>
                    <a:ext uri="{9D8B030D-6E8A-4147-A177-3AD203B41FA5}">
                      <a16:colId xmlns:a16="http://schemas.microsoft.com/office/drawing/2014/main" val="2013026612"/>
                    </a:ext>
                  </a:extLst>
                </a:gridCol>
                <a:gridCol w="873110">
                  <a:extLst>
                    <a:ext uri="{9D8B030D-6E8A-4147-A177-3AD203B41FA5}">
                      <a16:colId xmlns:a16="http://schemas.microsoft.com/office/drawing/2014/main" val="3230435003"/>
                    </a:ext>
                  </a:extLst>
                </a:gridCol>
              </a:tblGrid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 Percentage Split at 70 Percent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645211512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TP Rate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FP Rate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 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F-Measure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 Area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PRC Area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46958432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0.095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120262494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0.905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0.927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142570012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Weighted Average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0.996</a:t>
                      </a:r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718735756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017367726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1057614398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r>
                        <a:rPr lang="en-US" sz="1100" dirty="0"/>
                        <a:t>Confusion Matrix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38657155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 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classified as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2489575236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= -1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415991321"/>
                  </a:ext>
                </a:extLst>
              </a:tr>
              <a:tr h="25452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 = 1</a:t>
                      </a:r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846" marR="57846" marT="28923" marB="28923" anchor="ctr"/>
                </a:tc>
                <a:extLst>
                  <a:ext uri="{0D108BD9-81ED-4DB2-BD59-A6C34878D82A}">
                    <a16:rowId xmlns:a16="http://schemas.microsoft.com/office/drawing/2014/main" val="364424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3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0FA32B-C7EC-4FDD-B063-DECA515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711" y="941424"/>
            <a:ext cx="3786846" cy="324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of data gathering and observations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8F0799-E48B-4C12-98E1-0FBA7CB78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588810"/>
              </p:ext>
            </p:extLst>
          </p:nvPr>
        </p:nvGraphicFramePr>
        <p:xfrm>
          <a:off x="190500" y="114300"/>
          <a:ext cx="3017519" cy="65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19">
                  <a:extLst>
                    <a:ext uri="{9D8B030D-6E8A-4147-A177-3AD203B41FA5}">
                      <a16:colId xmlns:a16="http://schemas.microsoft.com/office/drawing/2014/main" val="3918973378"/>
                    </a:ext>
                  </a:extLst>
                </a:gridCol>
              </a:tblGrid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0.9359     716 malware​</a:t>
                      </a:r>
                      <a:endParaRPr lang="en-US" sz="9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3839308981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0.9359     454 angler​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2493473374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0.9359     329 4bfb​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29976872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0.9219     476 </a:t>
                      </a:r>
                      <a:r>
                        <a:rPr lang="en-US" sz="900" dirty="0" err="1">
                          <a:effectLst/>
                        </a:rPr>
                        <a:t>babrabbit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613085097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0.9019     345 516​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44640139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0.8859     522 consent​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495746536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0.8811     467 </a:t>
                      </a:r>
                      <a:r>
                        <a:rPr lang="en-US" sz="900" dirty="0" err="1">
                          <a:effectLst/>
                        </a:rPr>
                        <a:t>authroot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3999599366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0.8798     554 dataset​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3350844759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0.8798    1000 zip​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0702791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0.8798     652 </a:t>
                      </a:r>
                      <a:r>
                        <a:rPr lang="en-US" sz="900" dirty="0" err="1">
                          <a:effectLst/>
                        </a:rPr>
                        <a:t>gz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2891477755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0.8798     646 </a:t>
                      </a:r>
                      <a:r>
                        <a:rPr lang="en-US" sz="900" dirty="0" err="1">
                          <a:effectLst/>
                        </a:rPr>
                        <a:t>goodware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344750515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0.8548     722 </a:t>
                      </a:r>
                      <a:r>
                        <a:rPr lang="en-US" sz="900" dirty="0" err="1">
                          <a:effectLst/>
                        </a:rPr>
                        <a:t>mediacenter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668832606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0.8506     391 752​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1549593588"/>
                  </a:ext>
                </a:extLst>
              </a:tr>
              <a:tr h="349300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0.8376     512 </a:t>
                      </a:r>
                      <a:r>
                        <a:rPr lang="en-US" sz="900" dirty="0" err="1">
                          <a:effectLst/>
                        </a:rPr>
                        <a:t>commandstore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3766992205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0.8313     662 identity​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907838125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0.8301     858 rundll32​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4080507860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0.8301     762 </a:t>
                      </a:r>
                      <a:r>
                        <a:rPr lang="en-US" sz="900" dirty="0" err="1">
                          <a:effectLst/>
                        </a:rPr>
                        <a:t>openwithprogids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839946014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0.8301     857 </a:t>
                      </a:r>
                      <a:r>
                        <a:rPr lang="en-US" sz="900" dirty="0" err="1">
                          <a:effectLst/>
                        </a:rPr>
                        <a:t>runas</a:t>
                      </a:r>
                      <a:r>
                        <a:rPr lang="en-US" sz="900" dirty="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2165864406"/>
                  </a:ext>
                </a:extLst>
              </a:tr>
              <a:tr h="303339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0.824      403 82​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2042501609"/>
                  </a:ext>
                </a:extLst>
              </a:tr>
              <a:tr h="306913">
                <a:tc>
                  <a:txBody>
                    <a:bodyPr/>
                    <a:lstStyle/>
                    <a:p>
                      <a:pPr fontAlgn="ctr"/>
                      <a:endParaRPr lang="en-US" sz="900" dirty="0">
                        <a:effectLst/>
                      </a:endParaRPr>
                    </a:p>
                    <a:p>
                      <a:pPr algn="l" fontAlgn="base"/>
                      <a:r>
                        <a:rPr lang="en-US" sz="900" dirty="0">
                          <a:effectLst/>
                        </a:rPr>
                        <a:t> 0.8195     601 enumerate​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588" marR="41588" marT="20794" marB="20794" anchor="ctr"/>
                </a:tc>
                <a:extLst>
                  <a:ext uri="{0D108BD9-81ED-4DB2-BD59-A6C34878D82A}">
                    <a16:rowId xmlns:a16="http://schemas.microsoft.com/office/drawing/2014/main" val="25868791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3E0104-FABB-4D93-9339-E6BC3CAA5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2466"/>
              </p:ext>
            </p:extLst>
          </p:nvPr>
        </p:nvGraphicFramePr>
        <p:xfrm>
          <a:off x="3381375" y="95250"/>
          <a:ext cx="3017519" cy="651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19">
                  <a:extLst>
                    <a:ext uri="{9D8B030D-6E8A-4147-A177-3AD203B41FA5}">
                      <a16:colId xmlns:a16="http://schemas.microsoft.com/office/drawing/2014/main" val="3836108706"/>
                    </a:ext>
                  </a:extLst>
                </a:gridCol>
              </a:tblGrid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0.8195     691 keys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39878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0.8188     998 x86_microsoft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44188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 12 0139q44r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124954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415 8690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576638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612 f4e57c4b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63225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383 6nsr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02720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286 3qnspnr6sso8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8988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315 45f0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77212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312 443bcfe33d9f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624345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438 a9ab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91916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327 49s2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206638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0.8087     999 </a:t>
                      </a:r>
                      <a:r>
                        <a:rPr lang="en-US" sz="900" dirty="0" err="1"/>
                        <a:t>yax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6607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0.8083     895 </a:t>
                      </a:r>
                      <a:r>
                        <a:rPr lang="en-US" sz="900" dirty="0" err="1"/>
                        <a:t>softwaredistribution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47055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0.807      368 628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1828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0.8033     306 42a0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53686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0.8026     855 </a:t>
                      </a:r>
                      <a:r>
                        <a:rPr lang="en-US" sz="900" dirty="0" err="1"/>
                        <a:t>rpcss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296762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0.7986     751 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974524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0.7971     840 </a:t>
                      </a:r>
                      <a:r>
                        <a:rPr lang="en-US" sz="900" dirty="0" err="1"/>
                        <a:t>regquerykeysecurity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401846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0.7951     619 favorites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290052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0.7943     758 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30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81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0FA32B-C7EC-4FDD-B063-DECA515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711" y="941424"/>
            <a:ext cx="3786846" cy="324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of data gathering and observations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08415F2-4C77-409F-A712-24F6CDDFC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7143"/>
              </p:ext>
            </p:extLst>
          </p:nvPr>
        </p:nvGraphicFramePr>
        <p:xfrm>
          <a:off x="207963" y="114300"/>
          <a:ext cx="3017519" cy="651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19">
                  <a:extLst>
                    <a:ext uri="{9D8B030D-6E8A-4147-A177-3AD203B41FA5}">
                      <a16:colId xmlns:a16="http://schemas.microsoft.com/office/drawing/2014/main" val="3999844079"/>
                    </a:ext>
                  </a:extLst>
                </a:gridCol>
              </a:tblGrid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0.7943       5 _46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15733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0.7943     484 c000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01639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0.7943     625 </a:t>
                      </a:r>
                      <a:r>
                        <a:rPr lang="en-US" sz="900" dirty="0" err="1"/>
                        <a:t>fileexts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35487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0.7891     977 </a:t>
                      </a:r>
                      <a:r>
                        <a:rPr lang="en-US" sz="900" dirty="0" err="1"/>
                        <a:t>wbem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47750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0.7889     385 700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92986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0.7882      80 164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09178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0.7882     856 </a:t>
                      </a:r>
                      <a:r>
                        <a:rPr lang="en-US" sz="900" err="1"/>
                        <a:t>rsaenh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535545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0.7882     607 </a:t>
                      </a:r>
                      <a:r>
                        <a:rPr lang="en-US" sz="900" err="1"/>
                        <a:t>exefile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3205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0.7789     342 508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43604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0.7723     548 </a:t>
                      </a:r>
                      <a:r>
                        <a:rPr lang="en-US" sz="900" err="1"/>
                        <a:t>customlocale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423468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0.7723     610 </a:t>
                      </a:r>
                      <a:r>
                        <a:rPr lang="en-US" sz="900" err="1"/>
                        <a:t>extendedlocale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837006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0.767      963 </a:t>
                      </a:r>
                      <a:r>
                        <a:rPr lang="en-US" sz="900" err="1"/>
                        <a:t>ven_sandisk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47092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0.767      850 rev_1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988872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0.767      757 </a:t>
                      </a:r>
                      <a:r>
                        <a:rPr lang="en-US" sz="900" err="1"/>
                        <a:t>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72952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0.767      596 </a:t>
                      </a:r>
                      <a:r>
                        <a:rPr lang="en-US" sz="900" err="1"/>
                        <a:t>encodingtype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65023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0.767      795 </a:t>
                      </a:r>
                      <a:r>
                        <a:rPr lang="en-US" sz="900" err="1"/>
                        <a:t>prod_cruzer_glide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85352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0.7657     414 868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56098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0.7657     693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629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0.7652     950 </a:t>
                      </a:r>
                      <a:r>
                        <a:rPr lang="en-US" sz="900" err="1"/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12044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0.7648     703 </a:t>
                      </a:r>
                      <a:r>
                        <a:rPr lang="en-US" sz="900" err="1"/>
                        <a:t>loadwithoutcom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94153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37D5EF-BA37-4EAD-96F8-C756E8E4D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30532"/>
              </p:ext>
            </p:extLst>
          </p:nvPr>
        </p:nvGraphicFramePr>
        <p:xfrm>
          <a:off x="3486150" y="114290"/>
          <a:ext cx="3017519" cy="651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19">
                  <a:extLst>
                    <a:ext uri="{9D8B030D-6E8A-4147-A177-3AD203B41FA5}">
                      <a16:colId xmlns:a16="http://schemas.microsoft.com/office/drawing/2014/main" val="71067328"/>
                    </a:ext>
                  </a:extLst>
                </a:gridCol>
              </a:tblGrid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0.7636     909 </a:t>
                      </a:r>
                      <a:r>
                        <a:rPr lang="en-US" sz="900" dirty="0" err="1"/>
                        <a:t>svclogfile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2074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0.7636     244 356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969226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0.7572     527 controls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911403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0.7551     150 2516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98784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0.7547     499 chm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56822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0.7541     599 entries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616032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0.7531     730 </a:t>
                      </a:r>
                      <a:r>
                        <a:rPr lang="en-US" sz="900" dirty="0" err="1"/>
                        <a:t>mscorsvw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02801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0.7528     371 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9754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0.7516     896 sorting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135298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0.7516     645 globalization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848157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0.748      904 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7475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0.748      384 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45302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0.7472     670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5330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0.7472     836 </a:t>
                      </a:r>
                      <a:r>
                        <a:rPr lang="en-US" sz="900" dirty="0" err="1"/>
                        <a:t>regenumkey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82548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0.743      893 </a:t>
                      </a:r>
                      <a:r>
                        <a:rPr lang="en-US" sz="900" dirty="0" err="1"/>
                        <a:t>snippingtool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087591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0.7398     447 advanced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272218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0.7381     425 912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39593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0.7378     482 blob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582254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0.7376     995 </a:t>
                      </a:r>
                      <a:r>
                        <a:rPr lang="en-US" sz="900" dirty="0" err="1"/>
                        <a:t>writefile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879449"/>
                  </a:ext>
                </a:extLst>
              </a:tr>
              <a:tr h="325526">
                <a:tc>
                  <a:txBody>
                    <a:bodyPr/>
                    <a:lstStyle/>
                    <a:p>
                      <a:r>
                        <a:rPr lang="en-US" sz="900" dirty="0"/>
                        <a:t> 0.7368     392 7600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3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2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0FA32B-C7EC-4FDD-B063-DECA515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711" y="941424"/>
            <a:ext cx="3786846" cy="324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of data gathering and observations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9482EA-7073-4E66-A21D-860F12D7F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113426"/>
              </p:ext>
            </p:extLst>
          </p:nvPr>
        </p:nvGraphicFramePr>
        <p:xfrm>
          <a:off x="1636713" y="171450"/>
          <a:ext cx="3044951" cy="651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951">
                  <a:extLst>
                    <a:ext uri="{9D8B030D-6E8A-4147-A177-3AD203B41FA5}">
                      <a16:colId xmlns:a16="http://schemas.microsoft.com/office/drawing/2014/main" val="1606373240"/>
                    </a:ext>
                  </a:extLst>
                </a:gridCol>
              </a:tblGrid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733 msn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99361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706 locale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79041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 71 1502b527b1f9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642899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868 </a:t>
                      </a:r>
                      <a:r>
                        <a:rPr lang="en-US" sz="900" dirty="0" err="1"/>
                        <a:t>searchprotocolhost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947317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523 </a:t>
                      </a:r>
                      <a:r>
                        <a:rPr lang="en-US" sz="900" dirty="0" err="1"/>
                        <a:t>contentindex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56629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685 </a:t>
                      </a:r>
                      <a:r>
                        <a:rPr lang="en-US" sz="900" dirty="0" err="1"/>
                        <a:t>internetshortcut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105068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591 e3f0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260866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870 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127616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 37 101b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219881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620 fbf23b40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4923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307 42c2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89345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920 </a:t>
                      </a:r>
                      <a:r>
                        <a:rPr lang="en-US" sz="900" dirty="0" err="1"/>
                        <a:t>systemprofile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809815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 23 06eee834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897993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960 </a:t>
                      </a:r>
                      <a:r>
                        <a:rPr lang="en-US" sz="900" dirty="0" err="1"/>
                        <a:t>vartype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282096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  9 00aa003e56f8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70135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  7 000214a0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32529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964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69515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  3 __0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272165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408 8488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165715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746 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110809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r>
                        <a:rPr lang="en-US" sz="900" dirty="0"/>
                        <a:t> 0.7362     419 8dcf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96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2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81D-C970-40CE-9134-9BAE262F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34957"/>
            <a:ext cx="6276975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6DE850-EAFD-4595-8B3D-E2408D89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66775"/>
            <a:ext cx="4476750" cy="3615267"/>
          </a:xfrm>
        </p:spPr>
        <p:txBody>
          <a:bodyPr/>
          <a:lstStyle/>
          <a:p>
            <a:r>
              <a:rPr lang="en-US" dirty="0"/>
              <a:t>Data set</a:t>
            </a:r>
          </a:p>
          <a:p>
            <a:r>
              <a:rPr lang="en-US" dirty="0"/>
              <a:t>Common Attributes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err="1" smtClean="0"/>
              <a:t>fileless</a:t>
            </a:r>
            <a:r>
              <a:rPr lang="en-US" dirty="0" smtClean="0"/>
              <a:t> </a:t>
            </a:r>
            <a:r>
              <a:rPr lang="en-US" dirty="0"/>
              <a:t>Malware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DD286C9-BCA1-4A43-933B-4CF850E0A0F9}"/>
              </a:ext>
            </a:extLst>
          </p:cNvPr>
          <p:cNvSpPr txBox="1">
            <a:spLocks/>
          </p:cNvSpPr>
          <p:nvPr/>
        </p:nvSpPr>
        <p:spPr>
          <a:xfrm>
            <a:off x="6961187" y="866774"/>
            <a:ext cx="4476750" cy="3615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 test set for fileless malware</a:t>
            </a:r>
          </a:p>
          <a:p>
            <a:r>
              <a:rPr lang="en-US" dirty="0"/>
              <a:t>Limited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High </a:t>
            </a:r>
            <a:r>
              <a:rPr lang="en-US" dirty="0"/>
              <a:t>network risk if testing done improperly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5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72FB-CED1-48F0-B599-46CB7E99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Future direction/improvements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A394-9942-4966-A007-C75CC376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upon Dataset</a:t>
            </a:r>
          </a:p>
          <a:p>
            <a:r>
              <a:rPr lang="en-US" dirty="0"/>
              <a:t>Add attributes</a:t>
            </a:r>
          </a:p>
          <a:p>
            <a:r>
              <a:rPr lang="en-US" dirty="0"/>
              <a:t>Build software using these findings</a:t>
            </a:r>
          </a:p>
        </p:txBody>
      </p:sp>
    </p:spTree>
    <p:extLst>
      <p:ext uri="{BB962C8B-B14F-4D97-AF65-F5344CB8AC3E}">
        <p14:creationId xmlns:p14="http://schemas.microsoft.com/office/powerpoint/2010/main" val="23997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2579-56A9-4C82-8FAC-29CD32F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Fileless</a:t>
            </a:r>
            <a:r>
              <a:rPr lang="en-US" dirty="0"/>
              <a:t> malware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7693A-087A-4A1F-A2F2-A32DD7B54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1101" y="690655"/>
            <a:ext cx="4934479" cy="30279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Use a secure virtualized testing environment to build a dataset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Use machine leaning to quantify the dataset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Able to identify key features within </a:t>
            </a:r>
            <a:r>
              <a:rPr lang="en-US" sz="2200" dirty="0" err="1">
                <a:solidFill>
                  <a:schemeClr val="bg1"/>
                </a:solidFill>
              </a:rPr>
              <a:t>fileless</a:t>
            </a:r>
            <a:r>
              <a:rPr lang="en-US" sz="2200" dirty="0">
                <a:solidFill>
                  <a:schemeClr val="bg1"/>
                </a:solidFill>
              </a:rPr>
              <a:t> malware samples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40C89C4-A9DB-4531-BA11-E082936355DA}"/>
              </a:ext>
            </a:extLst>
          </p:cNvPr>
          <p:cNvSpPr txBox="1">
            <a:spLocks/>
          </p:cNvSpPr>
          <p:nvPr/>
        </p:nvSpPr>
        <p:spPr>
          <a:xfrm>
            <a:off x="544023" y="687742"/>
            <a:ext cx="4934479" cy="3032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There is a need to protect systems from ever evolving security threats, </a:t>
            </a:r>
            <a:r>
              <a:rPr lang="en-US" sz="2200" dirty="0" smtClean="0">
                <a:solidFill>
                  <a:schemeClr val="bg1"/>
                </a:solidFill>
              </a:rPr>
              <a:t>which is why there </a:t>
            </a:r>
            <a:r>
              <a:rPr lang="en-US" sz="2200" dirty="0">
                <a:solidFill>
                  <a:schemeClr val="bg1"/>
                </a:solidFill>
              </a:rPr>
              <a:t>is a need to understand </a:t>
            </a:r>
            <a:r>
              <a:rPr lang="en-US" sz="2200" dirty="0" err="1">
                <a:solidFill>
                  <a:schemeClr val="bg1"/>
                </a:solidFill>
              </a:rPr>
              <a:t>fileless</a:t>
            </a:r>
            <a:r>
              <a:rPr lang="en-US" sz="2200" dirty="0">
                <a:solidFill>
                  <a:schemeClr val="bg1"/>
                </a:solidFill>
              </a:rPr>
              <a:t> malware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200" dirty="0" err="1">
                <a:solidFill>
                  <a:schemeClr val="bg1"/>
                </a:solidFill>
              </a:rPr>
              <a:t>Fileless</a:t>
            </a:r>
            <a:r>
              <a:rPr lang="en-US" sz="2200" dirty="0">
                <a:solidFill>
                  <a:schemeClr val="bg1"/>
                </a:solidFill>
              </a:rPr>
              <a:t> malware is a new security threat that has potential to disrupt many operations within a business or 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8C7-102E-445B-874D-FBBDBD17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" y="458924"/>
            <a:ext cx="12198794" cy="1507067"/>
          </a:xfrm>
        </p:spPr>
        <p:txBody>
          <a:bodyPr/>
          <a:lstStyle/>
          <a:p>
            <a:pPr algn="ctr"/>
            <a:r>
              <a:rPr lang="en-US" dirty="0"/>
              <a:t>Other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DFEA-8698-4BEE-BC17-061DFA82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639" y="2044781"/>
            <a:ext cx="8534400" cy="3615267"/>
          </a:xfrm>
        </p:spPr>
        <p:txBody>
          <a:bodyPr/>
          <a:lstStyle/>
          <a:p>
            <a:pPr algn="ctr"/>
            <a:r>
              <a:rPr lang="en-US" sz="4800" dirty="0" err="1"/>
              <a:t>BluVector</a:t>
            </a:r>
            <a:endParaRPr lang="en-US" sz="4800" dirty="0"/>
          </a:p>
          <a:p>
            <a:pPr algn="ctr"/>
            <a:r>
              <a:rPr lang="en-US" sz="48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724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3391-1908-4828-A4AA-FF72132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methods to the problem and why they were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8A74-57EF-4EB6-AAA0-B27A8FB4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19B3-4EF9-45F2-86C7-18DF98E86F3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211212" y="737286"/>
            <a:ext cx="4933950" cy="3614738"/>
          </a:xfrm>
        </p:spPr>
        <p:txBody>
          <a:bodyPr/>
          <a:lstStyle/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400" dirty="0"/>
              <a:t>VMware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400" dirty="0"/>
              <a:t>Windows 7 virtual machine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400" dirty="0"/>
              <a:t>Window Process Monitor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400" dirty="0"/>
              <a:t>Ubuntu 18.04 virtual machine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400" dirty="0"/>
              <a:t>Python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en-US" sz="24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0218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4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5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FD20066B-F814-46C1-AE2F-1EB2DD75DF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685200"/>
              </p:ext>
            </p:extLst>
          </p:nvPr>
        </p:nvGraphicFramePr>
        <p:xfrm>
          <a:off x="684212" y="1239057"/>
          <a:ext cx="10231444" cy="24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36">
                  <a:extLst>
                    <a:ext uri="{9D8B030D-6E8A-4147-A177-3AD203B41FA5}">
                      <a16:colId xmlns:a16="http://schemas.microsoft.com/office/drawing/2014/main" val="1748190022"/>
                    </a:ext>
                  </a:extLst>
                </a:gridCol>
                <a:gridCol w="575565">
                  <a:extLst>
                    <a:ext uri="{9D8B030D-6E8A-4147-A177-3AD203B41FA5}">
                      <a16:colId xmlns:a16="http://schemas.microsoft.com/office/drawing/2014/main" val="3012450467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1123341833"/>
                    </a:ext>
                  </a:extLst>
                </a:gridCol>
                <a:gridCol w="1001438">
                  <a:extLst>
                    <a:ext uri="{9D8B030D-6E8A-4147-A177-3AD203B41FA5}">
                      <a16:colId xmlns:a16="http://schemas.microsoft.com/office/drawing/2014/main" val="3206204665"/>
                    </a:ext>
                  </a:extLst>
                </a:gridCol>
                <a:gridCol w="1066373">
                  <a:extLst>
                    <a:ext uri="{9D8B030D-6E8A-4147-A177-3AD203B41FA5}">
                      <a16:colId xmlns:a16="http://schemas.microsoft.com/office/drawing/2014/main" val="2193699645"/>
                    </a:ext>
                  </a:extLst>
                </a:gridCol>
                <a:gridCol w="649336">
                  <a:extLst>
                    <a:ext uri="{9D8B030D-6E8A-4147-A177-3AD203B41FA5}">
                      <a16:colId xmlns:a16="http://schemas.microsoft.com/office/drawing/2014/main" val="343310502"/>
                    </a:ext>
                  </a:extLst>
                </a:gridCol>
                <a:gridCol w="942918">
                  <a:extLst>
                    <a:ext uri="{9D8B030D-6E8A-4147-A177-3AD203B41FA5}">
                      <a16:colId xmlns:a16="http://schemas.microsoft.com/office/drawing/2014/main" val="1529136273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67472654"/>
                    </a:ext>
                  </a:extLst>
                </a:gridCol>
                <a:gridCol w="932379">
                  <a:extLst>
                    <a:ext uri="{9D8B030D-6E8A-4147-A177-3AD203B41FA5}">
                      <a16:colId xmlns:a16="http://schemas.microsoft.com/office/drawing/2014/main" val="1656116368"/>
                    </a:ext>
                  </a:extLst>
                </a:gridCol>
                <a:gridCol w="893236">
                  <a:extLst>
                    <a:ext uri="{9D8B030D-6E8A-4147-A177-3AD203B41FA5}">
                      <a16:colId xmlns:a16="http://schemas.microsoft.com/office/drawing/2014/main" val="2669736744"/>
                    </a:ext>
                  </a:extLst>
                </a:gridCol>
              </a:tblGrid>
              <a:tr h="26465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Naive Bayes Cross-Validation 10 folds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1214224796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Class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TP Rate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FP Rate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Precision 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Recall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F-Measure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MCC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ROC Area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PRC Area</a:t>
                      </a:r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1219331586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0.989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0.04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0.978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0.989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0.984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0.954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0.975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0.975</a:t>
                      </a:r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1583634409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0.96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0.98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0.96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0.954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0.975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0.954</a:t>
                      </a:r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2473077533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Weighted Average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0.979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0.03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0.979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0.979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0.979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0.954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0.975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0.968</a:t>
                      </a:r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3802333295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41833531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Confusion Matrix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 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Classified as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2493856031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 = -1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1889256605"/>
                  </a:ext>
                </a:extLst>
              </a:tr>
              <a:tr h="26465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 = 1</a:t>
                      </a:r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530" marR="56530" marT="28264" marB="28264" anchor="ctr"/>
                </a:tc>
                <a:extLst>
                  <a:ext uri="{0D108BD9-81ED-4DB2-BD59-A6C34878D82A}">
                    <a16:rowId xmlns:a16="http://schemas.microsoft.com/office/drawing/2014/main" val="220400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1636B1-1D70-453A-8241-BBF6627782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8362942"/>
              </p:ext>
            </p:extLst>
          </p:nvPr>
        </p:nvGraphicFramePr>
        <p:xfrm>
          <a:off x="684212" y="1245138"/>
          <a:ext cx="10231446" cy="239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302">
                  <a:extLst>
                    <a:ext uri="{9D8B030D-6E8A-4147-A177-3AD203B41FA5}">
                      <a16:colId xmlns:a16="http://schemas.microsoft.com/office/drawing/2014/main" val="895968543"/>
                    </a:ext>
                  </a:extLst>
                </a:gridCol>
                <a:gridCol w="572411">
                  <a:extLst>
                    <a:ext uri="{9D8B030D-6E8A-4147-A177-3AD203B41FA5}">
                      <a16:colId xmlns:a16="http://schemas.microsoft.com/office/drawing/2014/main" val="556862637"/>
                    </a:ext>
                  </a:extLst>
                </a:gridCol>
                <a:gridCol w="731736">
                  <a:extLst>
                    <a:ext uri="{9D8B030D-6E8A-4147-A177-3AD203B41FA5}">
                      <a16:colId xmlns:a16="http://schemas.microsoft.com/office/drawing/2014/main" val="4103492174"/>
                    </a:ext>
                  </a:extLst>
                </a:gridCol>
                <a:gridCol w="830877">
                  <a:extLst>
                    <a:ext uri="{9D8B030D-6E8A-4147-A177-3AD203B41FA5}">
                      <a16:colId xmlns:a16="http://schemas.microsoft.com/office/drawing/2014/main" val="1528959875"/>
                    </a:ext>
                  </a:extLst>
                </a:gridCol>
                <a:gridCol w="1091274">
                  <a:extLst>
                    <a:ext uri="{9D8B030D-6E8A-4147-A177-3AD203B41FA5}">
                      <a16:colId xmlns:a16="http://schemas.microsoft.com/office/drawing/2014/main" val="36076109"/>
                    </a:ext>
                  </a:extLst>
                </a:gridCol>
                <a:gridCol w="645374">
                  <a:extLst>
                    <a:ext uri="{9D8B030D-6E8A-4147-A177-3AD203B41FA5}">
                      <a16:colId xmlns:a16="http://schemas.microsoft.com/office/drawing/2014/main" val="3466548907"/>
                    </a:ext>
                  </a:extLst>
                </a:gridCol>
                <a:gridCol w="935733">
                  <a:extLst>
                    <a:ext uri="{9D8B030D-6E8A-4147-A177-3AD203B41FA5}">
                      <a16:colId xmlns:a16="http://schemas.microsoft.com/office/drawing/2014/main" val="1548985824"/>
                    </a:ext>
                  </a:extLst>
                </a:gridCol>
                <a:gridCol w="582834">
                  <a:extLst>
                    <a:ext uri="{9D8B030D-6E8A-4147-A177-3AD203B41FA5}">
                      <a16:colId xmlns:a16="http://schemas.microsoft.com/office/drawing/2014/main" val="609129541"/>
                    </a:ext>
                  </a:extLst>
                </a:gridCol>
                <a:gridCol w="925310">
                  <a:extLst>
                    <a:ext uri="{9D8B030D-6E8A-4147-A177-3AD203B41FA5}">
                      <a16:colId xmlns:a16="http://schemas.microsoft.com/office/drawing/2014/main" val="3429911175"/>
                    </a:ext>
                  </a:extLst>
                </a:gridCol>
                <a:gridCol w="886595">
                  <a:extLst>
                    <a:ext uri="{9D8B030D-6E8A-4147-A177-3AD203B41FA5}">
                      <a16:colId xmlns:a16="http://schemas.microsoft.com/office/drawing/2014/main" val="1177334713"/>
                    </a:ext>
                  </a:extLst>
                </a:gridCol>
              </a:tblGrid>
              <a:tr h="263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Naive Bayes Percentage Split 70 percent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2692624662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Class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TP Rate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FP Rate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Precision 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Recall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F-Measure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MCC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ROC Area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PRC Area</a:t>
                      </a:r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420849527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0.19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0.846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0.917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0.828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0.905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0.846</a:t>
                      </a:r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3951683614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0.895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0.828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0.929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0.927</a:t>
                      </a:r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4111943953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Weighted Average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0.907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0.097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0.921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0.907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0.906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0.828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0.916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0.886</a:t>
                      </a:r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3521920580"/>
                  </a:ext>
                </a:extLst>
              </a:tr>
              <a:tr h="286205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1706024344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Confusion Matrix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 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Classified as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2469407156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22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 = -1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78905928"/>
                  </a:ext>
                </a:extLst>
              </a:tr>
              <a:tr h="263333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 = 1</a:t>
                      </a:r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7491" marR="57491" marT="28745" marB="28745" anchor="ctr"/>
                </a:tc>
                <a:extLst>
                  <a:ext uri="{0D108BD9-81ED-4DB2-BD59-A6C34878D82A}">
                    <a16:rowId xmlns:a16="http://schemas.microsoft.com/office/drawing/2014/main" val="1546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4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B16FCB-9522-44A0-8648-551A0305CC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79300"/>
              </p:ext>
            </p:extLst>
          </p:nvPr>
        </p:nvGraphicFramePr>
        <p:xfrm>
          <a:off x="684212" y="1089524"/>
          <a:ext cx="10231445" cy="285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108">
                  <a:extLst>
                    <a:ext uri="{9D8B030D-6E8A-4147-A177-3AD203B41FA5}">
                      <a16:colId xmlns:a16="http://schemas.microsoft.com/office/drawing/2014/main" val="3210372681"/>
                    </a:ext>
                  </a:extLst>
                </a:gridCol>
                <a:gridCol w="582918">
                  <a:extLst>
                    <a:ext uri="{9D8B030D-6E8A-4147-A177-3AD203B41FA5}">
                      <a16:colId xmlns:a16="http://schemas.microsoft.com/office/drawing/2014/main" val="81002656"/>
                    </a:ext>
                  </a:extLst>
                </a:gridCol>
                <a:gridCol w="745853">
                  <a:extLst>
                    <a:ext uri="{9D8B030D-6E8A-4147-A177-3AD203B41FA5}">
                      <a16:colId xmlns:a16="http://schemas.microsoft.com/office/drawing/2014/main" val="4073831628"/>
                    </a:ext>
                  </a:extLst>
                </a:gridCol>
                <a:gridCol w="754989">
                  <a:extLst>
                    <a:ext uri="{9D8B030D-6E8A-4147-A177-3AD203B41FA5}">
                      <a16:colId xmlns:a16="http://schemas.microsoft.com/office/drawing/2014/main" val="2463867511"/>
                    </a:ext>
                  </a:extLst>
                </a:gridCol>
                <a:gridCol w="1054970">
                  <a:extLst>
                    <a:ext uri="{9D8B030D-6E8A-4147-A177-3AD203B41FA5}">
                      <a16:colId xmlns:a16="http://schemas.microsoft.com/office/drawing/2014/main" val="1485053033"/>
                    </a:ext>
                  </a:extLst>
                </a:gridCol>
                <a:gridCol w="657533">
                  <a:extLst>
                    <a:ext uri="{9D8B030D-6E8A-4147-A177-3AD203B41FA5}">
                      <a16:colId xmlns:a16="http://schemas.microsoft.com/office/drawing/2014/main" val="200798479"/>
                    </a:ext>
                  </a:extLst>
                </a:gridCol>
                <a:gridCol w="954468">
                  <a:extLst>
                    <a:ext uri="{9D8B030D-6E8A-4147-A177-3AD203B41FA5}">
                      <a16:colId xmlns:a16="http://schemas.microsoft.com/office/drawing/2014/main" val="4077248249"/>
                    </a:ext>
                  </a:extLst>
                </a:gridCol>
                <a:gridCol w="593578">
                  <a:extLst>
                    <a:ext uri="{9D8B030D-6E8A-4147-A177-3AD203B41FA5}">
                      <a16:colId xmlns:a16="http://schemas.microsoft.com/office/drawing/2014/main" val="3036979744"/>
                    </a:ext>
                  </a:extLst>
                </a:gridCol>
                <a:gridCol w="943810">
                  <a:extLst>
                    <a:ext uri="{9D8B030D-6E8A-4147-A177-3AD203B41FA5}">
                      <a16:colId xmlns:a16="http://schemas.microsoft.com/office/drawing/2014/main" val="3457910440"/>
                    </a:ext>
                  </a:extLst>
                </a:gridCol>
                <a:gridCol w="904218">
                  <a:extLst>
                    <a:ext uri="{9D8B030D-6E8A-4147-A177-3AD203B41FA5}">
                      <a16:colId xmlns:a16="http://schemas.microsoft.com/office/drawing/2014/main" val="2585183081"/>
                    </a:ext>
                  </a:extLst>
                </a:gridCol>
              </a:tblGrid>
              <a:tr h="268071">
                <a:tc>
                  <a:txBody>
                    <a:bodyPr/>
                    <a:lstStyle/>
                    <a:p>
                      <a:r>
                        <a:rPr lang="en-US" sz="1200" dirty="0"/>
                        <a:t>Simple Logistic Cross-Validation 10 folds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739995613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 Rate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 Rate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Precisison</a:t>
                      </a:r>
                      <a:r>
                        <a:rPr lang="en-US" sz="1200" dirty="0"/>
                        <a:t> 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F-Measure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MCC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ROC Area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PRC Area</a:t>
                      </a:r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1445939994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0.978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0.989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0.978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0.984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0.954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3553682310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0.98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0.022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0.98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0.954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0.999</a:t>
                      </a:r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1240324175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r>
                        <a:rPr lang="en-US" sz="1200" dirty="0"/>
                        <a:t>Weighted Average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0.979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0.979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0.979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0.979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0.954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3789826853"/>
                  </a:ext>
                </a:extLst>
              </a:tr>
              <a:tr h="29146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1547118105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r>
                        <a:rPr lang="en-US" sz="1200" dirty="0"/>
                        <a:t>Confusion Matrix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3764805964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 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classified as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3107528979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= -1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887126779"/>
                  </a:ext>
                </a:extLst>
              </a:tr>
              <a:tr h="26807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 = 1</a:t>
                      </a:r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7565" marR="57565" marT="28783" marB="28783" anchor="ctr"/>
                </a:tc>
                <a:extLst>
                  <a:ext uri="{0D108BD9-81ED-4DB2-BD59-A6C34878D82A}">
                    <a16:rowId xmlns:a16="http://schemas.microsoft.com/office/drawing/2014/main" val="60345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9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05E445-5EAA-4A76-85CE-AE74A565AC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6116512"/>
              </p:ext>
            </p:extLst>
          </p:nvPr>
        </p:nvGraphicFramePr>
        <p:xfrm>
          <a:off x="684212" y="1247918"/>
          <a:ext cx="10231446" cy="238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619">
                  <a:extLst>
                    <a:ext uri="{9D8B030D-6E8A-4147-A177-3AD203B41FA5}">
                      <a16:colId xmlns:a16="http://schemas.microsoft.com/office/drawing/2014/main" val="3227200765"/>
                    </a:ext>
                  </a:extLst>
                </a:gridCol>
                <a:gridCol w="571213">
                  <a:extLst>
                    <a:ext uri="{9D8B030D-6E8A-4147-A177-3AD203B41FA5}">
                      <a16:colId xmlns:a16="http://schemas.microsoft.com/office/drawing/2014/main" val="1339478029"/>
                    </a:ext>
                  </a:extLst>
                </a:gridCol>
                <a:gridCol w="730701">
                  <a:extLst>
                    <a:ext uri="{9D8B030D-6E8A-4147-A177-3AD203B41FA5}">
                      <a16:colId xmlns:a16="http://schemas.microsoft.com/office/drawing/2014/main" val="511080617"/>
                    </a:ext>
                  </a:extLst>
                </a:gridCol>
                <a:gridCol w="739644">
                  <a:extLst>
                    <a:ext uri="{9D8B030D-6E8A-4147-A177-3AD203B41FA5}">
                      <a16:colId xmlns:a16="http://schemas.microsoft.com/office/drawing/2014/main" val="3895846573"/>
                    </a:ext>
                  </a:extLst>
                </a:gridCol>
                <a:gridCol w="1033280">
                  <a:extLst>
                    <a:ext uri="{9D8B030D-6E8A-4147-A177-3AD203B41FA5}">
                      <a16:colId xmlns:a16="http://schemas.microsoft.com/office/drawing/2014/main" val="996816450"/>
                    </a:ext>
                  </a:extLst>
                </a:gridCol>
                <a:gridCol w="644250">
                  <a:extLst>
                    <a:ext uri="{9D8B030D-6E8A-4147-A177-3AD203B41FA5}">
                      <a16:colId xmlns:a16="http://schemas.microsoft.com/office/drawing/2014/main" val="2834261483"/>
                    </a:ext>
                  </a:extLst>
                </a:gridCol>
                <a:gridCol w="934904">
                  <a:extLst>
                    <a:ext uri="{9D8B030D-6E8A-4147-A177-3AD203B41FA5}">
                      <a16:colId xmlns:a16="http://schemas.microsoft.com/office/drawing/2014/main" val="1483496433"/>
                    </a:ext>
                  </a:extLst>
                </a:gridCol>
                <a:gridCol w="581647">
                  <a:extLst>
                    <a:ext uri="{9D8B030D-6E8A-4147-A177-3AD203B41FA5}">
                      <a16:colId xmlns:a16="http://schemas.microsoft.com/office/drawing/2014/main" val="1191633622"/>
                    </a:ext>
                  </a:extLst>
                </a:gridCol>
                <a:gridCol w="924471">
                  <a:extLst>
                    <a:ext uri="{9D8B030D-6E8A-4147-A177-3AD203B41FA5}">
                      <a16:colId xmlns:a16="http://schemas.microsoft.com/office/drawing/2014/main" val="4103723958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2744784277"/>
                    </a:ext>
                  </a:extLst>
                </a:gridCol>
              </a:tblGrid>
              <a:tr h="262713">
                <a:tc>
                  <a:txBody>
                    <a:bodyPr/>
                    <a:lstStyle/>
                    <a:p>
                      <a:r>
                        <a:rPr lang="en-US" sz="1100"/>
                        <a:t>Simple Logistic Percentage Split 70 percent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2946960532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Class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TP Rate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FP Rate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Precision 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Recall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F-Measure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MCC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ROC Area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PRC Area</a:t>
                      </a:r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1110297590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0.957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0.978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0.954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1255611213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0.952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0.952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0.976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0.954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3790885259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r>
                        <a:rPr lang="en-US" sz="1100"/>
                        <a:t>Weighted Average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0.977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0.978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0.977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0.977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0.954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194501865"/>
                  </a:ext>
                </a:extLst>
              </a:tr>
              <a:tr h="28560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3625545169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r>
                        <a:rPr lang="en-US" sz="1100"/>
                        <a:t>Confusion Matrix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 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classified as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1593434096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= -1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= -1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825589914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 = 1</a:t>
                      </a:r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59" marR="56659" marT="28330" marB="28330" anchor="ctr"/>
                </a:tc>
                <a:extLst>
                  <a:ext uri="{0D108BD9-81ED-4DB2-BD59-A6C34878D82A}">
                    <a16:rowId xmlns:a16="http://schemas.microsoft.com/office/drawing/2014/main" val="229976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2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5199-FA74-4FE9-97C6-3386DBCC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Results of data gathering and observations</a:t>
            </a:r>
          </a:p>
          <a:p>
            <a:endParaRPr lang="en-US" kern="1200" cap="all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D936F4-706B-4523-B6CA-E43559767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2630173"/>
              </p:ext>
            </p:extLst>
          </p:nvPr>
        </p:nvGraphicFramePr>
        <p:xfrm>
          <a:off x="684212" y="828037"/>
          <a:ext cx="10820406" cy="333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33">
                  <a:extLst>
                    <a:ext uri="{9D8B030D-6E8A-4147-A177-3AD203B41FA5}">
                      <a16:colId xmlns:a16="http://schemas.microsoft.com/office/drawing/2014/main" val="623452179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2501578868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val="1529319591"/>
                    </a:ext>
                  </a:extLst>
                </a:gridCol>
                <a:gridCol w="836638">
                  <a:extLst>
                    <a:ext uri="{9D8B030D-6E8A-4147-A177-3AD203B41FA5}">
                      <a16:colId xmlns:a16="http://schemas.microsoft.com/office/drawing/2014/main" val="3639410155"/>
                    </a:ext>
                  </a:extLst>
                </a:gridCol>
                <a:gridCol w="1049509">
                  <a:extLst>
                    <a:ext uri="{9D8B030D-6E8A-4147-A177-3AD203B41FA5}">
                      <a16:colId xmlns:a16="http://schemas.microsoft.com/office/drawing/2014/main" val="453959015"/>
                    </a:ext>
                  </a:extLst>
                </a:gridCol>
                <a:gridCol w="1182813">
                  <a:extLst>
                    <a:ext uri="{9D8B030D-6E8A-4147-A177-3AD203B41FA5}">
                      <a16:colId xmlns:a16="http://schemas.microsoft.com/office/drawing/2014/main" val="3674715577"/>
                    </a:ext>
                  </a:extLst>
                </a:gridCol>
                <a:gridCol w="1068056">
                  <a:extLst>
                    <a:ext uri="{9D8B030D-6E8A-4147-A177-3AD203B41FA5}">
                      <a16:colId xmlns:a16="http://schemas.microsoft.com/office/drawing/2014/main" val="441686816"/>
                    </a:ext>
                  </a:extLst>
                </a:gridCol>
                <a:gridCol w="659273">
                  <a:extLst>
                    <a:ext uri="{9D8B030D-6E8A-4147-A177-3AD203B41FA5}">
                      <a16:colId xmlns:a16="http://schemas.microsoft.com/office/drawing/2014/main" val="1455827366"/>
                    </a:ext>
                  </a:extLst>
                </a:gridCol>
                <a:gridCol w="1054146">
                  <a:extLst>
                    <a:ext uri="{9D8B030D-6E8A-4147-A177-3AD203B41FA5}">
                      <a16:colId xmlns:a16="http://schemas.microsoft.com/office/drawing/2014/main" val="3171509493"/>
                    </a:ext>
                  </a:extLst>
                </a:gridCol>
                <a:gridCol w="1007780">
                  <a:extLst>
                    <a:ext uri="{9D8B030D-6E8A-4147-A177-3AD203B41FA5}">
                      <a16:colId xmlns:a16="http://schemas.microsoft.com/office/drawing/2014/main" val="3625655295"/>
                    </a:ext>
                  </a:extLst>
                </a:gridCol>
              </a:tblGrid>
              <a:tr h="298079">
                <a:tc>
                  <a:txBody>
                    <a:bodyPr/>
                    <a:lstStyle/>
                    <a:p>
                      <a:r>
                        <a:rPr lang="en-US" sz="1300" dirty="0"/>
                        <a:t>IBK Cross-Validation 10 folds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2264576174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Class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TP Rate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FP Rate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Precision 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Recall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F-Measure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MCC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ROC Area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PRC Area</a:t>
                      </a:r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3349299407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-1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0.989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0.984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0.954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0.982</a:t>
                      </a:r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1598165741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0.022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0.954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0.96</a:t>
                      </a:r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3025266274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r>
                        <a:rPr lang="en-US" sz="1300" dirty="0"/>
                        <a:t>Weighted Average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0.979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0.021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0.979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0.979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0.979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0.954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0.98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0.974</a:t>
                      </a:r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3809673749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19144891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2011409865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r>
                        <a:rPr lang="en-US" sz="1300" dirty="0"/>
                        <a:t>Confusion Matrix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74801627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 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classified as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2511564621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90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 = -1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920105988"/>
                  </a:ext>
                </a:extLst>
              </a:tr>
              <a:tr h="29807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49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 = 1</a:t>
                      </a:r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768" marR="66768" marT="33384" marB="33384" anchor="ctr"/>
                </a:tc>
                <a:extLst>
                  <a:ext uri="{0D108BD9-81ED-4DB2-BD59-A6C34878D82A}">
                    <a16:rowId xmlns:a16="http://schemas.microsoft.com/office/drawing/2014/main" val="158642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016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1203</Words>
  <Application>Microsoft Office PowerPoint</Application>
  <PresentationFormat>Widescreen</PresentationFormat>
  <Paragraphs>663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Century Gothic</vt:lpstr>
      <vt:lpstr>Wingdings</vt:lpstr>
      <vt:lpstr>Wingdings 3</vt:lpstr>
      <vt:lpstr>Slice</vt:lpstr>
      <vt:lpstr>Supervised Learning Based Detection and Feature Ranking for Fileless Malware</vt:lpstr>
      <vt:lpstr>Understanding Fileless malware</vt:lpstr>
      <vt:lpstr>Other solutions</vt:lpstr>
      <vt:lpstr>Detailed methods to the problem and why they were chosen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 </vt:lpstr>
      <vt:lpstr>Results of data gathering and observations</vt:lpstr>
      <vt:lpstr>Results of data gathering and observations</vt:lpstr>
      <vt:lpstr>Results of data gathering and observations</vt:lpstr>
      <vt:lpstr>Strengths and Weaknesses</vt:lpstr>
      <vt:lpstr>Future direction/improvements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Julian Van Wijngaarden</cp:lastModifiedBy>
  <cp:revision>793</cp:revision>
  <dcterms:created xsi:type="dcterms:W3CDTF">2013-07-15T20:26:40Z</dcterms:created>
  <dcterms:modified xsi:type="dcterms:W3CDTF">2018-12-13T16:04:11Z</dcterms:modified>
</cp:coreProperties>
</file>