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8AFDE22-6C04-4ED9-A6D9-0FC6BC89CCE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Self-Driving Vehicle Concept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experiment in machine learning and other control methods for intelligent autonomous cars.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Goals and the Current State of the Technology.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Lane recognition with monocular vision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learning for object detection: stop signs, speed limit, etc.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PID control to maintain lane following in straight and curved roads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Tesla Motors: mainly “Autopilot” for highway driving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DARPA projects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 car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Hardware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SunFounder car kit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Raspberry Pi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Dedicated servo control boards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3D printed camera mount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PiCam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Ultrasonic distance sensor with voltage divider.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Software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Tensor Flow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OpenCV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Programming in Python, HTML, JavaScript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 on SunFounder kit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&lt;Embed video/pictures&gt;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2018-11-25T05:09:50Z</dcterms:created>
  <dc:creator/>
  <dc:description/>
  <dc:language>en-US</dc:language>
  <cp:lastModifiedBy/>
  <dcterms:modified xsi:type="dcterms:W3CDTF">2018-11-25T06:16:21Z</dcterms:modified>
  <cp:revision>2</cp:revision>
  <dc:subject/>
  <dc:title/>
</cp:coreProperties>
</file>