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71" r:id="rId3"/>
    <p:sldId id="258" r:id="rId4"/>
    <p:sldId id="259" r:id="rId5"/>
    <p:sldId id="265" r:id="rId6"/>
    <p:sldId id="270" r:id="rId7"/>
    <p:sldId id="261" r:id="rId8"/>
    <p:sldId id="263" r:id="rId9"/>
    <p:sldId id="267" r:id="rId10"/>
    <p:sldId id="264" r:id="rId11"/>
    <p:sldId id="266" r:id="rId12"/>
    <p:sldId id="268"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22D9D-B5BD-4694-A338-C5FBBBC15AFC}" v="90" dt="2023-05-16T11:17:46.283"/>
    <p1510:client id="{9D2DAC5C-7E12-4991-BF7E-9BFF7186D30C}" v="1309" dt="2023-05-16T10:28:33.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Larsen" userId="66a1e4a9-28a1-4114-8880-9c2394af9bec" providerId="ADAL" clId="{41822D9D-B5BD-4694-A338-C5FBBBC15AFC}"/>
    <pc:docChg chg="modSld">
      <pc:chgData name="Zachary Larsen" userId="66a1e4a9-28a1-4114-8880-9c2394af9bec" providerId="ADAL" clId="{41822D9D-B5BD-4694-A338-C5FBBBC15AFC}" dt="2023-05-16T11:17:46.283" v="89" actId="255"/>
      <pc:docMkLst>
        <pc:docMk/>
      </pc:docMkLst>
      <pc:sldChg chg="modSp modAnim">
        <pc:chgData name="Zachary Larsen" userId="66a1e4a9-28a1-4114-8880-9c2394af9bec" providerId="ADAL" clId="{41822D9D-B5BD-4694-A338-C5FBBBC15AFC}" dt="2023-05-16T11:17:46.283" v="89" actId="255"/>
        <pc:sldMkLst>
          <pc:docMk/>
          <pc:sldMk cId="4655436" sldId="264"/>
        </pc:sldMkLst>
        <pc:spChg chg="mod">
          <ac:chgData name="Zachary Larsen" userId="66a1e4a9-28a1-4114-8880-9c2394af9bec" providerId="ADAL" clId="{41822D9D-B5BD-4694-A338-C5FBBBC15AFC}" dt="2023-05-16T11:17:46.283" v="89" actId="255"/>
          <ac:spMkLst>
            <pc:docMk/>
            <pc:sldMk cId="4655436" sldId="264"/>
            <ac:spMk id="3" creationId="{EDBC4373-B574-2E56-9584-6DE50524DEFB}"/>
          </ac:spMkLst>
        </pc:spChg>
      </pc:sldChg>
    </pc:docChg>
  </pc:docChgLst>
  <pc:docChgLst>
    <pc:chgData name="Zachary Larsen" userId="66a1e4a9-28a1-4114-8880-9c2394af9bec" providerId="ADAL" clId="{9D2DAC5C-7E12-4991-BF7E-9BFF7186D30C}"/>
    <pc:docChg chg="undo custSel addSld delSld modSld sldOrd">
      <pc:chgData name="Zachary Larsen" userId="66a1e4a9-28a1-4114-8880-9c2394af9bec" providerId="ADAL" clId="{9D2DAC5C-7E12-4991-BF7E-9BFF7186D30C}" dt="2023-05-16T10:30:59.342" v="7214" actId="404"/>
      <pc:docMkLst>
        <pc:docMk/>
      </pc:docMkLst>
      <pc:sldChg chg="addSp delSp modSp mod setBg">
        <pc:chgData name="Zachary Larsen" userId="66a1e4a9-28a1-4114-8880-9c2394af9bec" providerId="ADAL" clId="{9D2DAC5C-7E12-4991-BF7E-9BFF7186D30C}" dt="2023-05-16T10:30:59.342" v="7214" actId="404"/>
        <pc:sldMkLst>
          <pc:docMk/>
          <pc:sldMk cId="2311300469" sldId="256"/>
        </pc:sldMkLst>
        <pc:spChg chg="mod">
          <ac:chgData name="Zachary Larsen" userId="66a1e4a9-28a1-4114-8880-9c2394af9bec" providerId="ADAL" clId="{9D2DAC5C-7E12-4991-BF7E-9BFF7186D30C}" dt="2023-05-16T10:30:59.342" v="7214" actId="404"/>
          <ac:spMkLst>
            <pc:docMk/>
            <pc:sldMk cId="2311300469" sldId="256"/>
            <ac:spMk id="2" creationId="{D384B31A-028E-17CC-34C6-6E266C0A1E3B}"/>
          </ac:spMkLst>
        </pc:spChg>
        <pc:spChg chg="mod">
          <ac:chgData name="Zachary Larsen" userId="66a1e4a9-28a1-4114-8880-9c2394af9bec" providerId="ADAL" clId="{9D2DAC5C-7E12-4991-BF7E-9BFF7186D30C}" dt="2023-05-16T10:30:47.350" v="7209" actId="26606"/>
          <ac:spMkLst>
            <pc:docMk/>
            <pc:sldMk cId="2311300469" sldId="256"/>
            <ac:spMk id="3" creationId="{257A864A-B65F-D1D9-172D-6FBA432E894F}"/>
          </ac:spMkLst>
        </pc:spChg>
        <pc:spChg chg="add del">
          <ac:chgData name="Zachary Larsen" userId="66a1e4a9-28a1-4114-8880-9c2394af9bec" providerId="ADAL" clId="{9D2DAC5C-7E12-4991-BF7E-9BFF7186D30C}" dt="2023-05-12T11:37:58.546" v="3976"/>
          <ac:spMkLst>
            <pc:docMk/>
            <pc:sldMk cId="2311300469" sldId="256"/>
            <ac:spMk id="4" creationId="{25E5F354-51DF-AA4B-CDA9-13E2F2FAB3F8}"/>
          </ac:spMkLst>
        </pc:spChg>
        <pc:spChg chg="add">
          <ac:chgData name="Zachary Larsen" userId="66a1e4a9-28a1-4114-8880-9c2394af9bec" providerId="ADAL" clId="{9D2DAC5C-7E12-4991-BF7E-9BFF7186D30C}" dt="2023-05-16T10:30:47.350" v="7209" actId="26606"/>
          <ac:spMkLst>
            <pc:docMk/>
            <pc:sldMk cId="2311300469" sldId="256"/>
            <ac:spMk id="8" creationId="{70068059-9097-4F05-BA38-CDD7DBF77372}"/>
          </ac:spMkLst>
        </pc:spChg>
      </pc:sldChg>
      <pc:sldChg chg="del">
        <pc:chgData name="Zachary Larsen" userId="66a1e4a9-28a1-4114-8880-9c2394af9bec" providerId="ADAL" clId="{9D2DAC5C-7E12-4991-BF7E-9BFF7186D30C}" dt="2023-05-12T10:26:17.219" v="820" actId="47"/>
        <pc:sldMkLst>
          <pc:docMk/>
          <pc:sldMk cId="166308966" sldId="257"/>
        </pc:sldMkLst>
      </pc:sldChg>
      <pc:sldChg chg="addSp delSp modSp mod setBg modAnim">
        <pc:chgData name="Zachary Larsen" userId="66a1e4a9-28a1-4114-8880-9c2394af9bec" providerId="ADAL" clId="{9D2DAC5C-7E12-4991-BF7E-9BFF7186D30C}" dt="2023-05-16T10:29:51.615" v="7203" actId="26606"/>
        <pc:sldMkLst>
          <pc:docMk/>
          <pc:sldMk cId="3485222305" sldId="258"/>
        </pc:sldMkLst>
        <pc:spChg chg="mod">
          <ac:chgData name="Zachary Larsen" userId="66a1e4a9-28a1-4114-8880-9c2394af9bec" providerId="ADAL" clId="{9D2DAC5C-7E12-4991-BF7E-9BFF7186D30C}" dt="2023-05-16T10:29:51.615" v="7203" actId="26606"/>
          <ac:spMkLst>
            <pc:docMk/>
            <pc:sldMk cId="3485222305" sldId="258"/>
            <ac:spMk id="2" creationId="{91B423F3-6FDE-BCD2-94EA-E98B19CD3EDE}"/>
          </ac:spMkLst>
        </pc:spChg>
        <pc:spChg chg="mod">
          <ac:chgData name="Zachary Larsen" userId="66a1e4a9-28a1-4114-8880-9c2394af9bec" providerId="ADAL" clId="{9D2DAC5C-7E12-4991-BF7E-9BFF7186D30C}" dt="2023-05-16T10:29:51.615" v="7203" actId="26606"/>
          <ac:spMkLst>
            <pc:docMk/>
            <pc:sldMk cId="3485222305" sldId="258"/>
            <ac:spMk id="3" creationId="{73AD3652-FF27-B1FD-05DC-F07EB0FF332A}"/>
          </ac:spMkLst>
        </pc:spChg>
        <pc:spChg chg="add del">
          <ac:chgData name="Zachary Larsen" userId="66a1e4a9-28a1-4114-8880-9c2394af9bec" providerId="ADAL" clId="{9D2DAC5C-7E12-4991-BF7E-9BFF7186D30C}" dt="2023-05-16T10:29:33.348" v="7202" actId="26606"/>
          <ac:spMkLst>
            <pc:docMk/>
            <pc:sldMk cId="3485222305" sldId="258"/>
            <ac:spMk id="8" creationId="{BD4E11C7-7BD5-4045-AC27-3F529BEC73BA}"/>
          </ac:spMkLst>
        </pc:spChg>
        <pc:spChg chg="add del">
          <ac:chgData name="Zachary Larsen" userId="66a1e4a9-28a1-4114-8880-9c2394af9bec" providerId="ADAL" clId="{9D2DAC5C-7E12-4991-BF7E-9BFF7186D30C}" dt="2023-05-16T10:29:51.615" v="7203" actId="26606"/>
          <ac:spMkLst>
            <pc:docMk/>
            <pc:sldMk cId="3485222305" sldId="258"/>
            <ac:spMk id="16" creationId="{97E60398-905F-436C-AB6F-00D742F6258D}"/>
          </ac:spMkLst>
        </pc:spChg>
        <pc:picChg chg="add del">
          <ac:chgData name="Zachary Larsen" userId="66a1e4a9-28a1-4114-8880-9c2394af9bec" providerId="ADAL" clId="{9D2DAC5C-7E12-4991-BF7E-9BFF7186D30C}" dt="2023-05-16T10:29:33.343" v="7201" actId="26606"/>
          <ac:picMkLst>
            <pc:docMk/>
            <pc:sldMk cId="3485222305" sldId="258"/>
            <ac:picMk id="12" creationId="{5672BEC4-0D65-D8D4-273E-671A92220676}"/>
          </ac:picMkLst>
        </pc:picChg>
        <pc:picChg chg="add mod">
          <ac:chgData name="Zachary Larsen" userId="66a1e4a9-28a1-4114-8880-9c2394af9bec" providerId="ADAL" clId="{9D2DAC5C-7E12-4991-BF7E-9BFF7186D30C}" dt="2023-05-16T10:29:51.615" v="7203" actId="26606"/>
          <ac:picMkLst>
            <pc:docMk/>
            <pc:sldMk cId="3485222305" sldId="258"/>
            <ac:picMk id="14" creationId="{F00F840D-A31F-0B2E-18EC-471DEE1108C6}"/>
          </ac:picMkLst>
        </pc:picChg>
        <pc:cxnChg chg="add del">
          <ac:chgData name="Zachary Larsen" userId="66a1e4a9-28a1-4114-8880-9c2394af9bec" providerId="ADAL" clId="{9D2DAC5C-7E12-4991-BF7E-9BFF7186D30C}" dt="2023-05-16T10:29:33.348" v="7202" actId="26606"/>
          <ac:cxnSpMkLst>
            <pc:docMk/>
            <pc:sldMk cId="3485222305" sldId="258"/>
            <ac:cxnSpMk id="10" creationId="{21FCCE20-1E4F-44FF-87B4-379D391A2D12}"/>
          </ac:cxnSpMkLst>
        </pc:cxnChg>
      </pc:sldChg>
      <pc:sldChg chg="addSp delSp modSp mod setBg modAnim">
        <pc:chgData name="Zachary Larsen" userId="66a1e4a9-28a1-4114-8880-9c2394af9bec" providerId="ADAL" clId="{9D2DAC5C-7E12-4991-BF7E-9BFF7186D30C}" dt="2023-05-16T10:29:15.892" v="7199" actId="26606"/>
        <pc:sldMkLst>
          <pc:docMk/>
          <pc:sldMk cId="2218704679" sldId="259"/>
        </pc:sldMkLst>
        <pc:spChg chg="mod">
          <ac:chgData name="Zachary Larsen" userId="66a1e4a9-28a1-4114-8880-9c2394af9bec" providerId="ADAL" clId="{9D2DAC5C-7E12-4991-BF7E-9BFF7186D30C}" dt="2023-05-16T10:29:15.892" v="7199" actId="26606"/>
          <ac:spMkLst>
            <pc:docMk/>
            <pc:sldMk cId="2218704679" sldId="259"/>
            <ac:spMk id="2" creationId="{32CA19F5-0FB4-96C4-B880-1404964D99D5}"/>
          </ac:spMkLst>
        </pc:spChg>
        <pc:spChg chg="mod">
          <ac:chgData name="Zachary Larsen" userId="66a1e4a9-28a1-4114-8880-9c2394af9bec" providerId="ADAL" clId="{9D2DAC5C-7E12-4991-BF7E-9BFF7186D30C}" dt="2023-05-16T10:29:15.892" v="7199" actId="26606"/>
          <ac:spMkLst>
            <pc:docMk/>
            <pc:sldMk cId="2218704679" sldId="259"/>
            <ac:spMk id="3" creationId="{E7E31C91-66E0-A8D3-1C26-6A487E033C36}"/>
          </ac:spMkLst>
        </pc:spChg>
        <pc:spChg chg="add del">
          <ac:chgData name="Zachary Larsen" userId="66a1e4a9-28a1-4114-8880-9c2394af9bec" providerId="ADAL" clId="{9D2DAC5C-7E12-4991-BF7E-9BFF7186D30C}" dt="2023-05-16T10:29:15.892" v="7199" actId="26606"/>
          <ac:spMkLst>
            <pc:docMk/>
            <pc:sldMk cId="2218704679" sldId="259"/>
            <ac:spMk id="8" creationId="{BD4E11C7-7BD5-4045-AC27-3F529BEC73BA}"/>
          </ac:spMkLst>
        </pc:spChg>
        <pc:spChg chg="add">
          <ac:chgData name="Zachary Larsen" userId="66a1e4a9-28a1-4114-8880-9c2394af9bec" providerId="ADAL" clId="{9D2DAC5C-7E12-4991-BF7E-9BFF7186D30C}" dt="2023-05-16T10:29:15.892" v="7199" actId="26606"/>
          <ac:spMkLst>
            <pc:docMk/>
            <pc:sldMk cId="2218704679" sldId="259"/>
            <ac:spMk id="16" creationId="{97E60398-905F-436C-AB6F-00D742F6258D}"/>
          </ac:spMkLst>
        </pc:spChg>
        <pc:picChg chg="add">
          <ac:chgData name="Zachary Larsen" userId="66a1e4a9-28a1-4114-8880-9c2394af9bec" providerId="ADAL" clId="{9D2DAC5C-7E12-4991-BF7E-9BFF7186D30C}" dt="2023-05-16T10:29:15.892" v="7199" actId="26606"/>
          <ac:picMkLst>
            <pc:docMk/>
            <pc:sldMk cId="2218704679" sldId="259"/>
            <ac:picMk id="12" creationId="{F889E680-7BC2-ECEA-1F87-13D2F2B138BF}"/>
          </ac:picMkLst>
        </pc:picChg>
        <pc:cxnChg chg="add del">
          <ac:chgData name="Zachary Larsen" userId="66a1e4a9-28a1-4114-8880-9c2394af9bec" providerId="ADAL" clId="{9D2DAC5C-7E12-4991-BF7E-9BFF7186D30C}" dt="2023-05-16T10:29:15.892" v="7199" actId="26606"/>
          <ac:cxnSpMkLst>
            <pc:docMk/>
            <pc:sldMk cId="2218704679" sldId="259"/>
            <ac:cxnSpMk id="10" creationId="{21FCCE20-1E4F-44FF-87B4-379D391A2D12}"/>
          </ac:cxnSpMkLst>
        </pc:cxnChg>
      </pc:sldChg>
      <pc:sldChg chg="modSp del mod">
        <pc:chgData name="Zachary Larsen" userId="66a1e4a9-28a1-4114-8880-9c2394af9bec" providerId="ADAL" clId="{9D2DAC5C-7E12-4991-BF7E-9BFF7186D30C}" dt="2023-05-12T11:13:29.141" v="2663" actId="47"/>
        <pc:sldMkLst>
          <pc:docMk/>
          <pc:sldMk cId="1017292490" sldId="260"/>
        </pc:sldMkLst>
        <pc:spChg chg="mod">
          <ac:chgData name="Zachary Larsen" userId="66a1e4a9-28a1-4114-8880-9c2394af9bec" providerId="ADAL" clId="{9D2DAC5C-7E12-4991-BF7E-9BFF7186D30C}" dt="2023-05-12T11:12:51.457" v="2611" actId="21"/>
          <ac:spMkLst>
            <pc:docMk/>
            <pc:sldMk cId="1017292490" sldId="260"/>
            <ac:spMk id="3" creationId="{C864CBF5-3CED-9D36-6995-0CE2786AEF13}"/>
          </ac:spMkLst>
        </pc:spChg>
      </pc:sldChg>
      <pc:sldChg chg="addSp modSp mod setBg modAnim">
        <pc:chgData name="Zachary Larsen" userId="66a1e4a9-28a1-4114-8880-9c2394af9bec" providerId="ADAL" clId="{9D2DAC5C-7E12-4991-BF7E-9BFF7186D30C}" dt="2023-05-12T11:26:58.937" v="3953" actId="962"/>
        <pc:sldMkLst>
          <pc:docMk/>
          <pc:sldMk cId="1582244070" sldId="261"/>
        </pc:sldMkLst>
        <pc:spChg chg="mod">
          <ac:chgData name="Zachary Larsen" userId="66a1e4a9-28a1-4114-8880-9c2394af9bec" providerId="ADAL" clId="{9D2DAC5C-7E12-4991-BF7E-9BFF7186D30C}" dt="2023-05-12T11:26:56.651" v="3951" actId="26606"/>
          <ac:spMkLst>
            <pc:docMk/>
            <pc:sldMk cId="1582244070" sldId="261"/>
            <ac:spMk id="2" creationId="{F38803F6-720D-347A-E8CB-9FD1D3595CE3}"/>
          </ac:spMkLst>
        </pc:spChg>
        <pc:spChg chg="mod">
          <ac:chgData name="Zachary Larsen" userId="66a1e4a9-28a1-4114-8880-9c2394af9bec" providerId="ADAL" clId="{9D2DAC5C-7E12-4991-BF7E-9BFF7186D30C}" dt="2023-05-12T11:26:56.651" v="3951" actId="26606"/>
          <ac:spMkLst>
            <pc:docMk/>
            <pc:sldMk cId="1582244070" sldId="261"/>
            <ac:spMk id="3" creationId="{32D05AB0-126C-9F4B-6518-20D522A2B351}"/>
          </ac:spMkLst>
        </pc:spChg>
        <pc:picChg chg="add mod">
          <ac:chgData name="Zachary Larsen" userId="66a1e4a9-28a1-4114-8880-9c2394af9bec" providerId="ADAL" clId="{9D2DAC5C-7E12-4991-BF7E-9BFF7186D30C}" dt="2023-05-12T11:26:58.937" v="3953" actId="962"/>
          <ac:picMkLst>
            <pc:docMk/>
            <pc:sldMk cId="1582244070" sldId="261"/>
            <ac:picMk id="5" creationId="{3D63401C-5B51-3317-7E4F-4512BF5ABD6C}"/>
          </ac:picMkLst>
        </pc:picChg>
      </pc:sldChg>
      <pc:sldChg chg="addSp modSp del mod setBg modAnim setClrOvrMap">
        <pc:chgData name="Zachary Larsen" userId="66a1e4a9-28a1-4114-8880-9c2394af9bec" providerId="ADAL" clId="{9D2DAC5C-7E12-4991-BF7E-9BFF7186D30C}" dt="2023-05-12T11:42:37.393" v="4328" actId="47"/>
        <pc:sldMkLst>
          <pc:docMk/>
          <pc:sldMk cId="1170457488" sldId="262"/>
        </pc:sldMkLst>
        <pc:spChg chg="mod">
          <ac:chgData name="Zachary Larsen" userId="66a1e4a9-28a1-4114-8880-9c2394af9bec" providerId="ADAL" clId="{9D2DAC5C-7E12-4991-BF7E-9BFF7186D30C}" dt="2023-05-12T11:26:01.169" v="3945" actId="26606"/>
          <ac:spMkLst>
            <pc:docMk/>
            <pc:sldMk cId="1170457488" sldId="262"/>
            <ac:spMk id="2" creationId="{F099FE4D-A00A-06E5-67B6-AFFCF125D5B2}"/>
          </ac:spMkLst>
        </pc:spChg>
        <pc:spChg chg="mod">
          <ac:chgData name="Zachary Larsen" userId="66a1e4a9-28a1-4114-8880-9c2394af9bec" providerId="ADAL" clId="{9D2DAC5C-7E12-4991-BF7E-9BFF7186D30C}" dt="2023-05-12T11:26:01.169" v="3945" actId="26606"/>
          <ac:spMkLst>
            <pc:docMk/>
            <pc:sldMk cId="1170457488" sldId="262"/>
            <ac:spMk id="3" creationId="{6C374E1C-A29F-843F-AEB9-AE533809ADFC}"/>
          </ac:spMkLst>
        </pc:spChg>
        <pc:spChg chg="add">
          <ac:chgData name="Zachary Larsen" userId="66a1e4a9-28a1-4114-8880-9c2394af9bec" providerId="ADAL" clId="{9D2DAC5C-7E12-4991-BF7E-9BFF7186D30C}" dt="2023-05-12T11:26:01.169" v="3945" actId="26606"/>
          <ac:spMkLst>
            <pc:docMk/>
            <pc:sldMk cId="1170457488" sldId="262"/>
            <ac:spMk id="10" creationId="{05325879-C4B2-475E-B853-DC8F21A63351}"/>
          </ac:spMkLst>
        </pc:spChg>
        <pc:spChg chg="add">
          <ac:chgData name="Zachary Larsen" userId="66a1e4a9-28a1-4114-8880-9c2394af9bec" providerId="ADAL" clId="{9D2DAC5C-7E12-4991-BF7E-9BFF7186D30C}" dt="2023-05-12T11:26:01.169" v="3945" actId="26606"/>
          <ac:spMkLst>
            <pc:docMk/>
            <pc:sldMk cId="1170457488" sldId="262"/>
            <ac:spMk id="12" creationId="{012C085F-3B19-420D-902A-B55695F5036C}"/>
          </ac:spMkLst>
        </pc:spChg>
        <pc:picChg chg="add mod">
          <ac:chgData name="Zachary Larsen" userId="66a1e4a9-28a1-4114-8880-9c2394af9bec" providerId="ADAL" clId="{9D2DAC5C-7E12-4991-BF7E-9BFF7186D30C}" dt="2023-05-12T11:26:01.169" v="3945" actId="26606"/>
          <ac:picMkLst>
            <pc:docMk/>
            <pc:sldMk cId="1170457488" sldId="262"/>
            <ac:picMk id="5" creationId="{3037218B-C38B-203F-45CD-FB426FFE0201}"/>
          </ac:picMkLst>
        </pc:picChg>
      </pc:sldChg>
      <pc:sldChg chg="addSp delSp modSp mod setBg delAnim modAnim">
        <pc:chgData name="Zachary Larsen" userId="66a1e4a9-28a1-4114-8880-9c2394af9bec" providerId="ADAL" clId="{9D2DAC5C-7E12-4991-BF7E-9BFF7186D30C}" dt="2023-05-16T10:30:14.180" v="7208" actId="26606"/>
        <pc:sldMkLst>
          <pc:docMk/>
          <pc:sldMk cId="2622391764" sldId="263"/>
        </pc:sldMkLst>
        <pc:spChg chg="mod">
          <ac:chgData name="Zachary Larsen" userId="66a1e4a9-28a1-4114-8880-9c2394af9bec" providerId="ADAL" clId="{9D2DAC5C-7E12-4991-BF7E-9BFF7186D30C}" dt="2023-05-16T10:30:14.180" v="7208" actId="26606"/>
          <ac:spMkLst>
            <pc:docMk/>
            <pc:sldMk cId="2622391764" sldId="263"/>
            <ac:spMk id="2" creationId="{974DC871-70E2-16B5-3BD2-A76CD1342451}"/>
          </ac:spMkLst>
        </pc:spChg>
        <pc:spChg chg="mod">
          <ac:chgData name="Zachary Larsen" userId="66a1e4a9-28a1-4114-8880-9c2394af9bec" providerId="ADAL" clId="{9D2DAC5C-7E12-4991-BF7E-9BFF7186D30C}" dt="2023-05-16T10:30:14.180" v="7208" actId="26606"/>
          <ac:spMkLst>
            <pc:docMk/>
            <pc:sldMk cId="2622391764" sldId="263"/>
            <ac:spMk id="3" creationId="{CE2BD9E0-BD09-0D3F-1457-5067D94249BE}"/>
          </ac:spMkLst>
        </pc:spChg>
        <pc:spChg chg="add del">
          <ac:chgData name="Zachary Larsen" userId="66a1e4a9-28a1-4114-8880-9c2394af9bec" providerId="ADAL" clId="{9D2DAC5C-7E12-4991-BF7E-9BFF7186D30C}" dt="2023-05-16T10:30:14.180" v="7208" actId="26606"/>
          <ac:spMkLst>
            <pc:docMk/>
            <pc:sldMk cId="2622391764" sldId="263"/>
            <ac:spMk id="8" creationId="{BD4E11C7-7BD5-4045-AC27-3F529BEC73BA}"/>
          </ac:spMkLst>
        </pc:spChg>
        <pc:picChg chg="add del mod">
          <ac:chgData name="Zachary Larsen" userId="66a1e4a9-28a1-4114-8880-9c2394af9bec" providerId="ADAL" clId="{9D2DAC5C-7E12-4991-BF7E-9BFF7186D30C}" dt="2023-05-12T11:01:22.524" v="2244" actId="478"/>
          <ac:picMkLst>
            <pc:docMk/>
            <pc:sldMk cId="2622391764" sldId="263"/>
            <ac:picMk id="5" creationId="{73EE8D97-61A7-2F26-864F-53CDDCA16E8F}"/>
          </ac:picMkLst>
        </pc:picChg>
        <pc:picChg chg="add del">
          <ac:chgData name="Zachary Larsen" userId="66a1e4a9-28a1-4114-8880-9c2394af9bec" providerId="ADAL" clId="{9D2DAC5C-7E12-4991-BF7E-9BFF7186D30C}" dt="2023-05-16T10:30:14.180" v="7208" actId="26606"/>
          <ac:picMkLst>
            <pc:docMk/>
            <pc:sldMk cId="2622391764" sldId="263"/>
            <ac:picMk id="12" creationId="{4DBC8881-7E73-01F8-2257-36955D07E700}"/>
          </ac:picMkLst>
        </pc:picChg>
        <pc:cxnChg chg="add del">
          <ac:chgData name="Zachary Larsen" userId="66a1e4a9-28a1-4114-8880-9c2394af9bec" providerId="ADAL" clId="{9D2DAC5C-7E12-4991-BF7E-9BFF7186D30C}" dt="2023-05-16T10:30:14.180" v="7208" actId="26606"/>
          <ac:cxnSpMkLst>
            <pc:docMk/>
            <pc:sldMk cId="2622391764" sldId="263"/>
            <ac:cxnSpMk id="10" creationId="{21FCCE20-1E4F-44FF-87B4-379D391A2D12}"/>
          </ac:cxnSpMkLst>
        </pc:cxnChg>
      </pc:sldChg>
      <pc:sldChg chg="addSp delSp modSp new mod setBg modAnim setClrOvrMap">
        <pc:chgData name="Zachary Larsen" userId="66a1e4a9-28a1-4114-8880-9c2394af9bec" providerId="ADAL" clId="{9D2DAC5C-7E12-4991-BF7E-9BFF7186D30C}" dt="2023-05-12T11:51:18.959" v="4428" actId="478"/>
        <pc:sldMkLst>
          <pc:docMk/>
          <pc:sldMk cId="4655436" sldId="264"/>
        </pc:sldMkLst>
        <pc:spChg chg="mod">
          <ac:chgData name="Zachary Larsen" userId="66a1e4a9-28a1-4114-8880-9c2394af9bec" providerId="ADAL" clId="{9D2DAC5C-7E12-4991-BF7E-9BFF7186D30C}" dt="2023-05-12T11:50:45.596" v="4423" actId="26606"/>
          <ac:spMkLst>
            <pc:docMk/>
            <pc:sldMk cId="4655436" sldId="264"/>
            <ac:spMk id="2" creationId="{CC369C62-47DD-70BD-D76C-3259211FFDA2}"/>
          </ac:spMkLst>
        </pc:spChg>
        <pc:spChg chg="mod">
          <ac:chgData name="Zachary Larsen" userId="66a1e4a9-28a1-4114-8880-9c2394af9bec" providerId="ADAL" clId="{9D2DAC5C-7E12-4991-BF7E-9BFF7186D30C}" dt="2023-05-12T11:50:45.596" v="4423" actId="26606"/>
          <ac:spMkLst>
            <pc:docMk/>
            <pc:sldMk cId="4655436" sldId="264"/>
            <ac:spMk id="3" creationId="{EDBC4373-B574-2E56-9584-6DE50524DEFB}"/>
          </ac:spMkLst>
        </pc:spChg>
        <pc:spChg chg="add del">
          <ac:chgData name="Zachary Larsen" userId="66a1e4a9-28a1-4114-8880-9c2394af9bec" providerId="ADAL" clId="{9D2DAC5C-7E12-4991-BF7E-9BFF7186D30C}" dt="2023-05-12T11:30:02.871" v="3972" actId="26606"/>
          <ac:spMkLst>
            <pc:docMk/>
            <pc:sldMk cId="4655436" sldId="264"/>
            <ac:spMk id="12" creationId="{B65AA217-8643-4EF0-A2C8-3FCEC6330896}"/>
          </ac:spMkLst>
        </pc:spChg>
        <pc:spChg chg="add del">
          <ac:chgData name="Zachary Larsen" userId="66a1e4a9-28a1-4114-8880-9c2394af9bec" providerId="ADAL" clId="{9D2DAC5C-7E12-4991-BF7E-9BFF7186D30C}" dt="2023-05-12T11:30:02.871" v="3972" actId="26606"/>
          <ac:spMkLst>
            <pc:docMk/>
            <pc:sldMk cId="4655436" sldId="264"/>
            <ac:spMk id="14" creationId="{04EADE6E-5A4D-4199-8CEF-F0461F081E64}"/>
          </ac:spMkLst>
        </pc:spChg>
        <pc:spChg chg="add del">
          <ac:chgData name="Zachary Larsen" userId="66a1e4a9-28a1-4114-8880-9c2394af9bec" providerId="ADAL" clId="{9D2DAC5C-7E12-4991-BF7E-9BFF7186D30C}" dt="2023-05-12T11:50:45.596" v="4423" actId="26606"/>
          <ac:spMkLst>
            <pc:docMk/>
            <pc:sldMk cId="4655436" sldId="264"/>
            <ac:spMk id="19" creationId="{B65AA217-8643-4EF0-A2C8-3FCEC6330896}"/>
          </ac:spMkLst>
        </pc:spChg>
        <pc:spChg chg="add del">
          <ac:chgData name="Zachary Larsen" userId="66a1e4a9-28a1-4114-8880-9c2394af9bec" providerId="ADAL" clId="{9D2DAC5C-7E12-4991-BF7E-9BFF7186D30C}" dt="2023-05-12T11:50:45.596" v="4423" actId="26606"/>
          <ac:spMkLst>
            <pc:docMk/>
            <pc:sldMk cId="4655436" sldId="264"/>
            <ac:spMk id="21" creationId="{04EADE6E-5A4D-4199-8CEF-F0461F081E64}"/>
          </ac:spMkLst>
        </pc:spChg>
        <pc:picChg chg="add del mod">
          <ac:chgData name="Zachary Larsen" userId="66a1e4a9-28a1-4114-8880-9c2394af9bec" providerId="ADAL" clId="{9D2DAC5C-7E12-4991-BF7E-9BFF7186D30C}" dt="2023-05-12T11:27:44.584" v="3958" actId="931"/>
          <ac:picMkLst>
            <pc:docMk/>
            <pc:sldMk cId="4655436" sldId="264"/>
            <ac:picMk id="5" creationId="{1DACE3A4-D708-AA82-2AFE-A58A44381092}"/>
          </ac:picMkLst>
        </pc:picChg>
        <pc:picChg chg="add del mod">
          <ac:chgData name="Zachary Larsen" userId="66a1e4a9-28a1-4114-8880-9c2394af9bec" providerId="ADAL" clId="{9D2DAC5C-7E12-4991-BF7E-9BFF7186D30C}" dt="2023-05-12T11:51:18.959" v="4428" actId="478"/>
          <ac:picMkLst>
            <pc:docMk/>
            <pc:sldMk cId="4655436" sldId="264"/>
            <ac:picMk id="5" creationId="{2DEB7C48-AC8E-8198-5D7B-9848FEADDA3E}"/>
          </ac:picMkLst>
        </pc:picChg>
        <pc:picChg chg="add mod">
          <ac:chgData name="Zachary Larsen" userId="66a1e4a9-28a1-4114-8880-9c2394af9bec" providerId="ADAL" clId="{9D2DAC5C-7E12-4991-BF7E-9BFF7186D30C}" dt="2023-05-12T11:50:45.596" v="4423" actId="26606"/>
          <ac:picMkLst>
            <pc:docMk/>
            <pc:sldMk cId="4655436" sldId="264"/>
            <ac:picMk id="7" creationId="{069D2355-9328-F88F-D50E-F08DB39C4746}"/>
          </ac:picMkLst>
        </pc:picChg>
      </pc:sldChg>
      <pc:sldChg chg="addSp delSp modSp new mod ord setBg modAnim">
        <pc:chgData name="Zachary Larsen" userId="66a1e4a9-28a1-4114-8880-9c2394af9bec" providerId="ADAL" clId="{9D2DAC5C-7E12-4991-BF7E-9BFF7186D30C}" dt="2023-05-16T10:29:59.655" v="7206" actId="26606"/>
        <pc:sldMkLst>
          <pc:docMk/>
          <pc:sldMk cId="2926643919" sldId="265"/>
        </pc:sldMkLst>
        <pc:spChg chg="mod">
          <ac:chgData name="Zachary Larsen" userId="66a1e4a9-28a1-4114-8880-9c2394af9bec" providerId="ADAL" clId="{9D2DAC5C-7E12-4991-BF7E-9BFF7186D30C}" dt="2023-05-16T10:29:59.653" v="7205" actId="26606"/>
          <ac:spMkLst>
            <pc:docMk/>
            <pc:sldMk cId="2926643919" sldId="265"/>
            <ac:spMk id="2" creationId="{5B8CEC11-546A-322A-B92A-5AFA16ED54DD}"/>
          </ac:spMkLst>
        </pc:spChg>
        <pc:spChg chg="mod">
          <ac:chgData name="Zachary Larsen" userId="66a1e4a9-28a1-4114-8880-9c2394af9bec" providerId="ADAL" clId="{9D2DAC5C-7E12-4991-BF7E-9BFF7186D30C}" dt="2023-05-16T10:29:59.653" v="7205" actId="26606"/>
          <ac:spMkLst>
            <pc:docMk/>
            <pc:sldMk cId="2926643919" sldId="265"/>
            <ac:spMk id="3" creationId="{FE4E38C4-E67F-1F97-2629-C984885A6421}"/>
          </ac:spMkLst>
        </pc:spChg>
        <pc:spChg chg="add del">
          <ac:chgData name="Zachary Larsen" userId="66a1e4a9-28a1-4114-8880-9c2394af9bec" providerId="ADAL" clId="{9D2DAC5C-7E12-4991-BF7E-9BFF7186D30C}" dt="2023-05-16T10:29:59.655" v="7206" actId="26606"/>
          <ac:spMkLst>
            <pc:docMk/>
            <pc:sldMk cId="2926643919" sldId="265"/>
            <ac:spMk id="8" creationId="{BD4E11C7-7BD5-4045-AC27-3F529BEC73BA}"/>
          </ac:spMkLst>
        </pc:spChg>
        <pc:spChg chg="add">
          <ac:chgData name="Zachary Larsen" userId="66a1e4a9-28a1-4114-8880-9c2394af9bec" providerId="ADAL" clId="{9D2DAC5C-7E12-4991-BF7E-9BFF7186D30C}" dt="2023-05-16T10:29:59.655" v="7206" actId="26606"/>
          <ac:spMkLst>
            <pc:docMk/>
            <pc:sldMk cId="2926643919" sldId="265"/>
            <ac:spMk id="15" creationId="{BD4E11C7-7BD5-4045-AC27-3F529BEC73BA}"/>
          </ac:spMkLst>
        </pc:spChg>
        <pc:picChg chg="add del">
          <ac:chgData name="Zachary Larsen" userId="66a1e4a9-28a1-4114-8880-9c2394af9bec" providerId="ADAL" clId="{9D2DAC5C-7E12-4991-BF7E-9BFF7186D30C}" dt="2023-05-16T10:29:59.653" v="7205" actId="26606"/>
          <ac:picMkLst>
            <pc:docMk/>
            <pc:sldMk cId="2926643919" sldId="265"/>
            <ac:picMk id="12" creationId="{3E959F51-B1E2-36BE-9ED3-F2CAEA7C1A1E}"/>
          </ac:picMkLst>
        </pc:picChg>
        <pc:cxnChg chg="add del">
          <ac:chgData name="Zachary Larsen" userId="66a1e4a9-28a1-4114-8880-9c2394af9bec" providerId="ADAL" clId="{9D2DAC5C-7E12-4991-BF7E-9BFF7186D30C}" dt="2023-05-16T10:29:59.655" v="7206" actId="26606"/>
          <ac:cxnSpMkLst>
            <pc:docMk/>
            <pc:sldMk cId="2926643919" sldId="265"/>
            <ac:cxnSpMk id="10" creationId="{21FCCE20-1E4F-44FF-87B4-379D391A2D12}"/>
          </ac:cxnSpMkLst>
        </pc:cxnChg>
        <pc:cxnChg chg="add">
          <ac:chgData name="Zachary Larsen" userId="66a1e4a9-28a1-4114-8880-9c2394af9bec" providerId="ADAL" clId="{9D2DAC5C-7E12-4991-BF7E-9BFF7186D30C}" dt="2023-05-16T10:29:59.655" v="7206" actId="26606"/>
          <ac:cxnSpMkLst>
            <pc:docMk/>
            <pc:sldMk cId="2926643919" sldId="265"/>
            <ac:cxnSpMk id="17" creationId="{21FCCE20-1E4F-44FF-87B4-379D391A2D12}"/>
          </ac:cxnSpMkLst>
        </pc:cxnChg>
      </pc:sldChg>
      <pc:sldChg chg="addSp modSp new mod setBg modAnim">
        <pc:chgData name="Zachary Larsen" userId="66a1e4a9-28a1-4114-8880-9c2394af9bec" providerId="ADAL" clId="{9D2DAC5C-7E12-4991-BF7E-9BFF7186D30C}" dt="2023-05-12T11:45:35.181" v="4399" actId="20577"/>
        <pc:sldMkLst>
          <pc:docMk/>
          <pc:sldMk cId="4174695791" sldId="266"/>
        </pc:sldMkLst>
        <pc:spChg chg="mod">
          <ac:chgData name="Zachary Larsen" userId="66a1e4a9-28a1-4114-8880-9c2394af9bec" providerId="ADAL" clId="{9D2DAC5C-7E12-4991-BF7E-9BFF7186D30C}" dt="2023-05-12T11:28:46.753" v="3964" actId="26606"/>
          <ac:spMkLst>
            <pc:docMk/>
            <pc:sldMk cId="4174695791" sldId="266"/>
            <ac:spMk id="2" creationId="{6738FB11-EF23-97D1-A412-793398C14662}"/>
          </ac:spMkLst>
        </pc:spChg>
        <pc:spChg chg="mod">
          <ac:chgData name="Zachary Larsen" userId="66a1e4a9-28a1-4114-8880-9c2394af9bec" providerId="ADAL" clId="{9D2DAC5C-7E12-4991-BF7E-9BFF7186D30C}" dt="2023-05-12T11:45:00.611" v="4393" actId="20577"/>
          <ac:spMkLst>
            <pc:docMk/>
            <pc:sldMk cId="4174695791" sldId="266"/>
            <ac:spMk id="3" creationId="{817646D2-C526-F1FC-F56F-5C7EC3FF9A30}"/>
          </ac:spMkLst>
        </pc:spChg>
        <pc:picChg chg="add mod">
          <ac:chgData name="Zachary Larsen" userId="66a1e4a9-28a1-4114-8880-9c2394af9bec" providerId="ADAL" clId="{9D2DAC5C-7E12-4991-BF7E-9BFF7186D30C}" dt="2023-05-12T11:28:46.753" v="3964" actId="26606"/>
          <ac:picMkLst>
            <pc:docMk/>
            <pc:sldMk cId="4174695791" sldId="266"/>
            <ac:picMk id="5" creationId="{393330C7-A287-2238-3AAC-D69FE278F924}"/>
          </ac:picMkLst>
        </pc:picChg>
      </pc:sldChg>
      <pc:sldChg chg="addSp delSp modSp add mod setBg delAnim modAnim">
        <pc:chgData name="Zachary Larsen" userId="66a1e4a9-28a1-4114-8880-9c2394af9bec" providerId="ADAL" clId="{9D2DAC5C-7E12-4991-BF7E-9BFF7186D30C}" dt="2023-05-12T11:29:46.884" v="3969" actId="26606"/>
        <pc:sldMkLst>
          <pc:docMk/>
          <pc:sldMk cId="1806186364" sldId="267"/>
        </pc:sldMkLst>
        <pc:spChg chg="mod">
          <ac:chgData name="Zachary Larsen" userId="66a1e4a9-28a1-4114-8880-9c2394af9bec" providerId="ADAL" clId="{9D2DAC5C-7E12-4991-BF7E-9BFF7186D30C}" dt="2023-05-12T11:29:46.884" v="3969" actId="26606"/>
          <ac:spMkLst>
            <pc:docMk/>
            <pc:sldMk cId="1806186364" sldId="267"/>
            <ac:spMk id="2" creationId="{974DC871-70E2-16B5-3BD2-A76CD1342451}"/>
          </ac:spMkLst>
        </pc:spChg>
        <pc:spChg chg="del">
          <ac:chgData name="Zachary Larsen" userId="66a1e4a9-28a1-4114-8880-9c2394af9bec" providerId="ADAL" clId="{9D2DAC5C-7E12-4991-BF7E-9BFF7186D30C}" dt="2023-05-12T11:01:27.892" v="2246" actId="478"/>
          <ac:spMkLst>
            <pc:docMk/>
            <pc:sldMk cId="1806186364" sldId="267"/>
            <ac:spMk id="3" creationId="{CE2BD9E0-BD09-0D3F-1457-5067D94249BE}"/>
          </ac:spMkLst>
        </pc:spChg>
        <pc:spChg chg="add del mod">
          <ac:chgData name="Zachary Larsen" userId="66a1e4a9-28a1-4114-8880-9c2394af9bec" providerId="ADAL" clId="{9D2DAC5C-7E12-4991-BF7E-9BFF7186D30C}" dt="2023-05-12T11:01:35.003" v="2248" actId="478"/>
          <ac:spMkLst>
            <pc:docMk/>
            <pc:sldMk cId="1806186364" sldId="267"/>
            <ac:spMk id="6" creationId="{239DD946-8838-8D58-F800-A81EEA43E393}"/>
          </ac:spMkLst>
        </pc:spChg>
        <pc:picChg chg="mod">
          <ac:chgData name="Zachary Larsen" userId="66a1e4a9-28a1-4114-8880-9c2394af9bec" providerId="ADAL" clId="{9D2DAC5C-7E12-4991-BF7E-9BFF7186D30C}" dt="2023-05-12T11:29:46.884" v="3969" actId="26606"/>
          <ac:picMkLst>
            <pc:docMk/>
            <pc:sldMk cId="1806186364" sldId="267"/>
            <ac:picMk id="5" creationId="{73EE8D97-61A7-2F26-864F-53CDDCA16E8F}"/>
          </ac:picMkLst>
        </pc:picChg>
        <pc:picChg chg="add mod">
          <ac:chgData name="Zachary Larsen" userId="66a1e4a9-28a1-4114-8880-9c2394af9bec" providerId="ADAL" clId="{9D2DAC5C-7E12-4991-BF7E-9BFF7186D30C}" dt="2023-05-12T11:29:46.884" v="3969" actId="26606"/>
          <ac:picMkLst>
            <pc:docMk/>
            <pc:sldMk cId="1806186364" sldId="267"/>
            <ac:picMk id="8" creationId="{3E765A7F-B15A-FB50-3BFE-509FC0DD0910}"/>
          </ac:picMkLst>
        </pc:picChg>
        <pc:picChg chg="add mod">
          <ac:chgData name="Zachary Larsen" userId="66a1e4a9-28a1-4114-8880-9c2394af9bec" providerId="ADAL" clId="{9D2DAC5C-7E12-4991-BF7E-9BFF7186D30C}" dt="2023-05-12T11:29:46.884" v="3969" actId="26606"/>
          <ac:picMkLst>
            <pc:docMk/>
            <pc:sldMk cId="1806186364" sldId="267"/>
            <ac:picMk id="10" creationId="{9E9809E9-8138-8077-8961-AB60E41067F3}"/>
          </ac:picMkLst>
        </pc:picChg>
        <pc:picChg chg="add mod">
          <ac:chgData name="Zachary Larsen" userId="66a1e4a9-28a1-4114-8880-9c2394af9bec" providerId="ADAL" clId="{9D2DAC5C-7E12-4991-BF7E-9BFF7186D30C}" dt="2023-05-12T11:29:46.884" v="3969" actId="26606"/>
          <ac:picMkLst>
            <pc:docMk/>
            <pc:sldMk cId="1806186364" sldId="267"/>
            <ac:picMk id="12" creationId="{89E987D0-AE20-A5F9-8FAC-3CDC177A2CE1}"/>
          </ac:picMkLst>
        </pc:picChg>
      </pc:sldChg>
      <pc:sldChg chg="addSp modSp new mod setBg modAnim">
        <pc:chgData name="Zachary Larsen" userId="66a1e4a9-28a1-4114-8880-9c2394af9bec" providerId="ADAL" clId="{9D2DAC5C-7E12-4991-BF7E-9BFF7186D30C}" dt="2023-05-16T10:16:05.061" v="7002" actId="20577"/>
        <pc:sldMkLst>
          <pc:docMk/>
          <pc:sldMk cId="4027485745" sldId="268"/>
        </pc:sldMkLst>
        <pc:spChg chg="mod">
          <ac:chgData name="Zachary Larsen" userId="66a1e4a9-28a1-4114-8880-9c2394af9bec" providerId="ADAL" clId="{9D2DAC5C-7E12-4991-BF7E-9BFF7186D30C}" dt="2023-05-12T11:46:15.027" v="4416" actId="20577"/>
          <ac:spMkLst>
            <pc:docMk/>
            <pc:sldMk cId="4027485745" sldId="268"/>
            <ac:spMk id="2" creationId="{7C8903B1-C3FD-02AE-D392-7BE55193B3AF}"/>
          </ac:spMkLst>
        </pc:spChg>
        <pc:spChg chg="mod">
          <ac:chgData name="Zachary Larsen" userId="66a1e4a9-28a1-4114-8880-9c2394af9bec" providerId="ADAL" clId="{9D2DAC5C-7E12-4991-BF7E-9BFF7186D30C}" dt="2023-05-16T10:16:05.061" v="7002" actId="20577"/>
          <ac:spMkLst>
            <pc:docMk/>
            <pc:sldMk cId="4027485745" sldId="268"/>
            <ac:spMk id="3" creationId="{62707D96-1945-8658-0790-0605D08FA618}"/>
          </ac:spMkLst>
        </pc:spChg>
        <pc:spChg chg="add">
          <ac:chgData name="Zachary Larsen" userId="66a1e4a9-28a1-4114-8880-9c2394af9bec" providerId="ADAL" clId="{9D2DAC5C-7E12-4991-BF7E-9BFF7186D30C}" dt="2023-05-12T11:44:12.557" v="4329" actId="26606"/>
          <ac:spMkLst>
            <pc:docMk/>
            <pc:sldMk cId="4027485745" sldId="268"/>
            <ac:spMk id="8" creationId="{BD4E11C7-7BD5-4045-AC27-3F529BEC73BA}"/>
          </ac:spMkLst>
        </pc:spChg>
        <pc:cxnChg chg="add">
          <ac:chgData name="Zachary Larsen" userId="66a1e4a9-28a1-4114-8880-9c2394af9bec" providerId="ADAL" clId="{9D2DAC5C-7E12-4991-BF7E-9BFF7186D30C}" dt="2023-05-12T11:44:12.557" v="4329" actId="26606"/>
          <ac:cxnSpMkLst>
            <pc:docMk/>
            <pc:sldMk cId="4027485745" sldId="268"/>
            <ac:cxnSpMk id="10" creationId="{21FCCE20-1E4F-44FF-87B4-379D391A2D12}"/>
          </ac:cxnSpMkLst>
        </pc:cxnChg>
      </pc:sldChg>
      <pc:sldChg chg="modSp new add del mod modAnim">
        <pc:chgData name="Zachary Larsen" userId="66a1e4a9-28a1-4114-8880-9c2394af9bec" providerId="ADAL" clId="{9D2DAC5C-7E12-4991-BF7E-9BFF7186D30C}" dt="2023-05-12T11:47:44.251" v="4422" actId="47"/>
        <pc:sldMkLst>
          <pc:docMk/>
          <pc:sldMk cId="2781068014" sldId="269"/>
        </pc:sldMkLst>
        <pc:spChg chg="mod">
          <ac:chgData name="Zachary Larsen" userId="66a1e4a9-28a1-4114-8880-9c2394af9bec" providerId="ADAL" clId="{9D2DAC5C-7E12-4991-BF7E-9BFF7186D30C}" dt="2023-05-12T11:21:22.073" v="3657" actId="27636"/>
          <ac:spMkLst>
            <pc:docMk/>
            <pc:sldMk cId="2781068014" sldId="269"/>
            <ac:spMk id="2" creationId="{6429356A-B7CF-16A9-1DEC-FA1D30837C17}"/>
          </ac:spMkLst>
        </pc:spChg>
        <pc:spChg chg="mod">
          <ac:chgData name="Zachary Larsen" userId="66a1e4a9-28a1-4114-8880-9c2394af9bec" providerId="ADAL" clId="{9D2DAC5C-7E12-4991-BF7E-9BFF7186D30C}" dt="2023-05-12T11:46:58.805" v="4417" actId="21"/>
          <ac:spMkLst>
            <pc:docMk/>
            <pc:sldMk cId="2781068014" sldId="269"/>
            <ac:spMk id="3" creationId="{545846D7-A209-9389-BC96-CA84261466D7}"/>
          </ac:spMkLst>
        </pc:spChg>
      </pc:sldChg>
      <pc:sldChg chg="addSp modSp new mod setBg modAnim">
        <pc:chgData name="Zachary Larsen" userId="66a1e4a9-28a1-4114-8880-9c2394af9bec" providerId="ADAL" clId="{9D2DAC5C-7E12-4991-BF7E-9BFF7186D30C}" dt="2023-05-12T12:15:31.754" v="5010"/>
        <pc:sldMkLst>
          <pc:docMk/>
          <pc:sldMk cId="2280758035" sldId="270"/>
        </pc:sldMkLst>
        <pc:spChg chg="mod">
          <ac:chgData name="Zachary Larsen" userId="66a1e4a9-28a1-4114-8880-9c2394af9bec" providerId="ADAL" clId="{9D2DAC5C-7E12-4991-BF7E-9BFF7186D30C}" dt="2023-05-12T12:15:18.704" v="5008" actId="26606"/>
          <ac:spMkLst>
            <pc:docMk/>
            <pc:sldMk cId="2280758035" sldId="270"/>
            <ac:spMk id="2" creationId="{D4FB39E1-63B3-C21C-9449-7A1E3442E59C}"/>
          </ac:spMkLst>
        </pc:spChg>
        <pc:spChg chg="mod">
          <ac:chgData name="Zachary Larsen" userId="66a1e4a9-28a1-4114-8880-9c2394af9bec" providerId="ADAL" clId="{9D2DAC5C-7E12-4991-BF7E-9BFF7186D30C}" dt="2023-05-12T12:15:18.704" v="5008" actId="26606"/>
          <ac:spMkLst>
            <pc:docMk/>
            <pc:sldMk cId="2280758035" sldId="270"/>
            <ac:spMk id="3" creationId="{1B74FDF5-5ABB-A650-BB3F-635DE6D93F91}"/>
          </ac:spMkLst>
        </pc:spChg>
        <pc:picChg chg="add">
          <ac:chgData name="Zachary Larsen" userId="66a1e4a9-28a1-4114-8880-9c2394af9bec" providerId="ADAL" clId="{9D2DAC5C-7E12-4991-BF7E-9BFF7186D30C}" dt="2023-05-12T12:15:18.704" v="5008" actId="26606"/>
          <ac:picMkLst>
            <pc:docMk/>
            <pc:sldMk cId="2280758035" sldId="270"/>
            <ac:picMk id="5" creationId="{29F9B0FD-622C-8119-0926-6F0D5BF03F94}"/>
          </ac:picMkLst>
        </pc:picChg>
      </pc:sldChg>
      <pc:sldChg chg="addSp delSp modSp new mod setBg modAnim setClrOvrMap modNotesTx">
        <pc:chgData name="Zachary Larsen" userId="66a1e4a9-28a1-4114-8880-9c2394af9bec" providerId="ADAL" clId="{9D2DAC5C-7E12-4991-BF7E-9BFF7186D30C}" dt="2023-05-16T10:28:33.979" v="7198" actId="20577"/>
        <pc:sldMkLst>
          <pc:docMk/>
          <pc:sldMk cId="895456648" sldId="271"/>
        </pc:sldMkLst>
        <pc:spChg chg="mod">
          <ac:chgData name="Zachary Larsen" userId="66a1e4a9-28a1-4114-8880-9c2394af9bec" providerId="ADAL" clId="{9D2DAC5C-7E12-4991-BF7E-9BFF7186D30C}" dt="2023-05-12T12:45:31.606" v="6341" actId="122"/>
          <ac:spMkLst>
            <pc:docMk/>
            <pc:sldMk cId="895456648" sldId="271"/>
            <ac:spMk id="2" creationId="{0B474BB3-CCE0-B850-E9CF-2DF91D7A9746}"/>
          </ac:spMkLst>
        </pc:spChg>
        <pc:spChg chg="del">
          <ac:chgData name="Zachary Larsen" userId="66a1e4a9-28a1-4114-8880-9c2394af9bec" providerId="ADAL" clId="{9D2DAC5C-7E12-4991-BF7E-9BFF7186D30C}" dt="2023-05-12T12:35:20.762" v="5011"/>
          <ac:spMkLst>
            <pc:docMk/>
            <pc:sldMk cId="895456648" sldId="271"/>
            <ac:spMk id="3" creationId="{41F5F67D-FAD3-B98E-964F-A2221818C737}"/>
          </ac:spMkLst>
        </pc:spChg>
        <pc:spChg chg="add mod">
          <ac:chgData name="Zachary Larsen" userId="66a1e4a9-28a1-4114-8880-9c2394af9bec" providerId="ADAL" clId="{9D2DAC5C-7E12-4991-BF7E-9BFF7186D30C}" dt="2023-05-16T10:28:33.979" v="7198" actId="20577"/>
          <ac:spMkLst>
            <pc:docMk/>
            <pc:sldMk cId="895456648" sldId="271"/>
            <ac:spMk id="9" creationId="{099A5435-333D-C00E-5C1D-36617DA63929}"/>
          </ac:spMkLst>
        </pc:spChg>
        <pc:spChg chg="add">
          <ac:chgData name="Zachary Larsen" userId="66a1e4a9-28a1-4114-8880-9c2394af9bec" providerId="ADAL" clId="{9D2DAC5C-7E12-4991-BF7E-9BFF7186D30C}" dt="2023-05-12T12:35:25.772" v="5015" actId="26606"/>
          <ac:spMkLst>
            <pc:docMk/>
            <pc:sldMk cId="895456648" sldId="271"/>
            <ac:spMk id="12" creationId="{05325879-C4B2-475E-B853-DC8F21A63351}"/>
          </ac:spMkLst>
        </pc:spChg>
        <pc:spChg chg="add">
          <ac:chgData name="Zachary Larsen" userId="66a1e4a9-28a1-4114-8880-9c2394af9bec" providerId="ADAL" clId="{9D2DAC5C-7E12-4991-BF7E-9BFF7186D30C}" dt="2023-05-12T12:35:25.772" v="5015" actId="26606"/>
          <ac:spMkLst>
            <pc:docMk/>
            <pc:sldMk cId="895456648" sldId="271"/>
            <ac:spMk id="14" creationId="{012C085F-3B19-420D-902A-B55695F5036C}"/>
          </ac:spMkLst>
        </pc:spChg>
        <pc:picChg chg="add mod">
          <ac:chgData name="Zachary Larsen" userId="66a1e4a9-28a1-4114-8880-9c2394af9bec" providerId="ADAL" clId="{9D2DAC5C-7E12-4991-BF7E-9BFF7186D30C}" dt="2023-05-12T12:35:25.772" v="5015" actId="26606"/>
          <ac:picMkLst>
            <pc:docMk/>
            <pc:sldMk cId="895456648" sldId="271"/>
            <ac:picMk id="5" creationId="{3B8C02AD-A1D7-86BB-8E95-E375E6EBD608}"/>
          </ac:picMkLst>
        </pc:picChg>
      </pc:sldChg>
      <pc:sldChg chg="modSp new mod">
        <pc:chgData name="Zachary Larsen" userId="66a1e4a9-28a1-4114-8880-9c2394af9bec" providerId="ADAL" clId="{9D2DAC5C-7E12-4991-BF7E-9BFF7186D30C}" dt="2023-05-16T09:58:43.521" v="6982" actId="20577"/>
        <pc:sldMkLst>
          <pc:docMk/>
          <pc:sldMk cId="1331096448" sldId="272"/>
        </pc:sldMkLst>
        <pc:spChg chg="mod">
          <ac:chgData name="Zachary Larsen" userId="66a1e4a9-28a1-4114-8880-9c2394af9bec" providerId="ADAL" clId="{9D2DAC5C-7E12-4991-BF7E-9BFF7186D30C}" dt="2023-05-12T11:55:15.959" v="4527" actId="20577"/>
          <ac:spMkLst>
            <pc:docMk/>
            <pc:sldMk cId="1331096448" sldId="272"/>
            <ac:spMk id="2" creationId="{D13AB1D6-BD82-0269-7829-02D17133EE55}"/>
          </ac:spMkLst>
        </pc:spChg>
        <pc:spChg chg="mod">
          <ac:chgData name="Zachary Larsen" userId="66a1e4a9-28a1-4114-8880-9c2394af9bec" providerId="ADAL" clId="{9D2DAC5C-7E12-4991-BF7E-9BFF7186D30C}" dt="2023-05-16T09:58:43.521" v="6982" actId="20577"/>
          <ac:spMkLst>
            <pc:docMk/>
            <pc:sldMk cId="1331096448" sldId="272"/>
            <ac:spMk id="3" creationId="{4E7E8BB7-28EA-FE0B-2FF3-9B2C4BF1BCF1}"/>
          </ac:spMkLst>
        </pc:spChg>
      </pc:sldChg>
      <pc:sldChg chg="modSp new mod">
        <pc:chgData name="Zachary Larsen" userId="66a1e4a9-28a1-4114-8880-9c2394af9bec" providerId="ADAL" clId="{9D2DAC5C-7E12-4991-BF7E-9BFF7186D30C}" dt="2023-05-16T09:32:37.329" v="6601" actId="27636"/>
        <pc:sldMkLst>
          <pc:docMk/>
          <pc:sldMk cId="539471831" sldId="273"/>
        </pc:sldMkLst>
        <pc:spChg chg="mod">
          <ac:chgData name="Zachary Larsen" userId="66a1e4a9-28a1-4114-8880-9c2394af9bec" providerId="ADAL" clId="{9D2DAC5C-7E12-4991-BF7E-9BFF7186D30C}" dt="2023-05-16T09:32:37.329" v="6601" actId="27636"/>
          <ac:spMkLst>
            <pc:docMk/>
            <pc:sldMk cId="539471831" sldId="273"/>
            <ac:spMk id="2" creationId="{420148C7-05C8-4836-F5A4-4410CB0A139F}"/>
          </ac:spMkLst>
        </pc:spChg>
        <pc:spChg chg="mod">
          <ac:chgData name="Zachary Larsen" userId="66a1e4a9-28a1-4114-8880-9c2394af9bec" providerId="ADAL" clId="{9D2DAC5C-7E12-4991-BF7E-9BFF7186D30C}" dt="2023-05-16T09:32:24.896" v="6578" actId="6549"/>
          <ac:spMkLst>
            <pc:docMk/>
            <pc:sldMk cId="539471831" sldId="273"/>
            <ac:spMk id="3" creationId="{28549C43-AD67-1B83-584D-3EE74B1309AC}"/>
          </ac:spMkLst>
        </pc:spChg>
      </pc:sldChg>
      <pc:sldChg chg="modSp new mod">
        <pc:chgData name="Zachary Larsen" userId="66a1e4a9-28a1-4114-8880-9c2394af9bec" providerId="ADAL" clId="{9D2DAC5C-7E12-4991-BF7E-9BFF7186D30C}" dt="2023-05-16T09:56:08.139" v="6662" actId="27636"/>
        <pc:sldMkLst>
          <pc:docMk/>
          <pc:sldMk cId="3447666682" sldId="274"/>
        </pc:sldMkLst>
        <pc:spChg chg="mod">
          <ac:chgData name="Zachary Larsen" userId="66a1e4a9-28a1-4114-8880-9c2394af9bec" providerId="ADAL" clId="{9D2DAC5C-7E12-4991-BF7E-9BFF7186D30C}" dt="2023-05-16T09:32:52.646" v="6640" actId="20577"/>
          <ac:spMkLst>
            <pc:docMk/>
            <pc:sldMk cId="3447666682" sldId="274"/>
            <ac:spMk id="2" creationId="{C5F71573-520D-A51D-F4F2-ED3AF2D7617C}"/>
          </ac:spMkLst>
        </pc:spChg>
        <pc:spChg chg="mod">
          <ac:chgData name="Zachary Larsen" userId="66a1e4a9-28a1-4114-8880-9c2394af9bec" providerId="ADAL" clId="{9D2DAC5C-7E12-4991-BF7E-9BFF7186D30C}" dt="2023-05-16T09:56:08.139" v="6662" actId="27636"/>
          <ac:spMkLst>
            <pc:docMk/>
            <pc:sldMk cId="3447666682" sldId="274"/>
            <ac:spMk id="3" creationId="{6AEEF709-4E08-73E7-0ABB-2232A42EA8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1DF28-AADC-410F-B00D-6B70A8CAE0E2}" type="datetimeFigureOut">
              <a:rPr lang="en-GB" smtClean="0"/>
              <a:t>16/05/2023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F9A7-DBFD-4914-874D-5C4DA03B4F7F}" type="slidenum">
              <a:rPr lang="en-GB" smtClean="0"/>
              <a:t>‹#›</a:t>
            </a:fld>
            <a:endParaRPr lang="en-GB"/>
          </a:p>
        </p:txBody>
      </p:sp>
    </p:spTree>
    <p:extLst>
      <p:ext uri="{BB962C8B-B14F-4D97-AF65-F5344CB8AC3E}">
        <p14:creationId xmlns:p14="http://schemas.microsoft.com/office/powerpoint/2010/main" val="265125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15000"/>
              </a:lnSpc>
              <a:spcBef>
                <a:spcPts val="500"/>
              </a:spcBef>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classes must be staffed.</a:t>
            </a:r>
          </a:p>
          <a:p>
            <a:pPr marL="342900" lvl="0" indent="-342900" algn="just">
              <a:lnSpc>
                <a:spcPct val="115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Teachers cannot be assigned more classes than they are contracted to work.</a:t>
            </a:r>
          </a:p>
          <a:p>
            <a:pPr marL="342900" lvl="0" indent="-342900" algn="just">
              <a:lnSpc>
                <a:spcPct val="115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teachers are required to teach a specific class, which can conflict with another, which requires splitting the class between two teachers, which is undesirable.</a:t>
            </a:r>
          </a:p>
          <a:p>
            <a:pPr marL="342900" lvl="0" indent="-342900" algn="just">
              <a:lnSpc>
                <a:spcPct val="115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Teachers may have specific availability requirements due to flexible working.</a:t>
            </a:r>
          </a:p>
          <a:p>
            <a:pPr marL="342900" lvl="0" indent="-342900" algn="just">
              <a:lnSpc>
                <a:spcPct val="115000"/>
              </a:lnSpc>
              <a:spcAft>
                <a:spcPts val="1000"/>
              </a:spcAf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If possible, teachers should be assigned to the same class throughout the week to ensure consistency.</a:t>
            </a:r>
          </a:p>
          <a:p>
            <a:endParaRPr lang="en-GB" dirty="0"/>
          </a:p>
        </p:txBody>
      </p:sp>
      <p:sp>
        <p:nvSpPr>
          <p:cNvPr id="4" name="Slide Number Placeholder 3"/>
          <p:cNvSpPr>
            <a:spLocks noGrp="1"/>
          </p:cNvSpPr>
          <p:nvPr>
            <p:ph type="sldNum" sz="quarter" idx="5"/>
          </p:nvPr>
        </p:nvSpPr>
        <p:spPr/>
        <p:txBody>
          <a:bodyPr/>
          <a:lstStyle/>
          <a:p>
            <a:fld id="{B319F9A7-DBFD-4914-874D-5C4DA03B4F7F}" type="slidenum">
              <a:rPr lang="en-GB" smtClean="0"/>
              <a:t>2</a:t>
            </a:fld>
            <a:endParaRPr lang="en-GB"/>
          </a:p>
        </p:txBody>
      </p:sp>
    </p:spTree>
    <p:extLst>
      <p:ext uri="{BB962C8B-B14F-4D97-AF65-F5344CB8AC3E}">
        <p14:creationId xmlns:p14="http://schemas.microsoft.com/office/powerpoint/2010/main" val="203984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2561CD6-C1E6-4C8C-8609-26ABD08E8780}" type="datetimeFigureOut">
              <a:rPr lang="en-GB" smtClean="0"/>
              <a:t>16/05/2023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97359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85378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9800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600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5984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561CD6-C1E6-4C8C-8609-26ABD08E8780}" type="datetimeFigureOut">
              <a:rPr lang="en-GB" smtClean="0"/>
              <a:t>16/05/2023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522124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561CD6-C1E6-4C8C-8609-26ABD08E8780}" type="datetimeFigureOut">
              <a:rPr lang="en-GB" smtClean="0"/>
              <a:t>16/05/2023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832946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61CD6-C1E6-4C8C-8609-26ABD08E8780}"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070674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61CD6-C1E6-4C8C-8609-26ABD08E8780}"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13716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61CD6-C1E6-4C8C-8609-26ABD08E8780}"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25895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561CD6-C1E6-4C8C-8609-26ABD08E8780}"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50714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401442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561CD6-C1E6-4C8C-8609-26ABD08E8780}" type="datetimeFigureOut">
              <a:rPr lang="en-GB" smtClean="0"/>
              <a:t>16/05/2023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14409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561CD6-C1E6-4C8C-8609-26ABD08E8780}" type="datetimeFigureOut">
              <a:rPr lang="en-GB" smtClean="0"/>
              <a:t>16/05/2023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480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61CD6-C1E6-4C8C-8609-26ABD08E8780}" type="datetimeFigureOut">
              <a:rPr lang="en-GB" smtClean="0"/>
              <a:t>16/05/2023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96332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333374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61CD6-C1E6-4C8C-8609-26ABD08E8780}"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44C9C8-DA3F-45BF-844D-CC73197D38FA}" type="slidenum">
              <a:rPr lang="en-GB" smtClean="0"/>
              <a:t>‹#›</a:t>
            </a:fld>
            <a:endParaRPr lang="en-GB"/>
          </a:p>
        </p:txBody>
      </p:sp>
    </p:spTree>
    <p:extLst>
      <p:ext uri="{BB962C8B-B14F-4D97-AF65-F5344CB8AC3E}">
        <p14:creationId xmlns:p14="http://schemas.microsoft.com/office/powerpoint/2010/main" val="260017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2561CD6-C1E6-4C8C-8609-26ABD08E8780}" type="datetimeFigureOut">
              <a:rPr lang="en-GB" smtClean="0"/>
              <a:t>16/05/2023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44C9C8-DA3F-45BF-844D-CC73197D38FA}" type="slidenum">
              <a:rPr lang="en-GB" smtClean="0"/>
              <a:t>‹#›</a:t>
            </a:fld>
            <a:endParaRPr lang="en-GB"/>
          </a:p>
        </p:txBody>
      </p:sp>
    </p:spTree>
    <p:extLst>
      <p:ext uri="{BB962C8B-B14F-4D97-AF65-F5344CB8AC3E}">
        <p14:creationId xmlns:p14="http://schemas.microsoft.com/office/powerpoint/2010/main" val="30369400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384B31A-028E-17CC-34C6-6E266C0A1E3B}"/>
              </a:ext>
            </a:extLst>
          </p:cNvPr>
          <p:cNvSpPr>
            <a:spLocks noGrp="1"/>
          </p:cNvSpPr>
          <p:nvPr>
            <p:ph type="ctrTitle"/>
          </p:nvPr>
        </p:nvSpPr>
        <p:spPr>
          <a:xfrm>
            <a:off x="1524000" y="3087356"/>
            <a:ext cx="9144000" cy="2486130"/>
          </a:xfrm>
        </p:spPr>
        <p:txBody>
          <a:bodyPr>
            <a:normAutofit/>
          </a:bodyPr>
          <a:lstStyle/>
          <a:p>
            <a:pPr algn="ctr"/>
            <a:r>
              <a:rPr lang="en-GB" sz="5400" dirty="0" err="1">
                <a:solidFill>
                  <a:schemeClr val="tx1">
                    <a:lumMod val="95000"/>
                  </a:schemeClr>
                </a:solidFill>
              </a:rPr>
              <a:t>IntelliTabler</a:t>
            </a:r>
            <a:br>
              <a:rPr lang="en-GB" sz="5400" dirty="0">
                <a:solidFill>
                  <a:schemeClr val="tx1">
                    <a:lumMod val="95000"/>
                  </a:schemeClr>
                </a:solidFill>
              </a:rPr>
            </a:br>
            <a:r>
              <a:rPr lang="en-GB" sz="3200" dirty="0">
                <a:solidFill>
                  <a:schemeClr val="tx1">
                    <a:lumMod val="95000"/>
                  </a:schemeClr>
                </a:solidFill>
              </a:rPr>
              <a:t>Secondary School Timetabling with Smart Features</a:t>
            </a:r>
            <a:endParaRPr lang="en-GB" sz="5400" dirty="0">
              <a:solidFill>
                <a:schemeClr val="tx1">
                  <a:lumMod val="95000"/>
                </a:schemeClr>
              </a:solidFill>
            </a:endParaRPr>
          </a:p>
        </p:txBody>
      </p:sp>
      <p:sp>
        <p:nvSpPr>
          <p:cNvPr id="3" name="Subtitle 2">
            <a:extLst>
              <a:ext uri="{FF2B5EF4-FFF2-40B4-BE49-F238E27FC236}">
                <a16:creationId xmlns:a16="http://schemas.microsoft.com/office/drawing/2014/main" id="{257A864A-B65F-D1D9-172D-6FBA432E894F}"/>
              </a:ext>
            </a:extLst>
          </p:cNvPr>
          <p:cNvSpPr>
            <a:spLocks noGrp="1"/>
          </p:cNvSpPr>
          <p:nvPr>
            <p:ph type="subTitle" idx="1"/>
          </p:nvPr>
        </p:nvSpPr>
        <p:spPr>
          <a:xfrm>
            <a:off x="1524000" y="1328057"/>
            <a:ext cx="9144000" cy="1567489"/>
          </a:xfrm>
        </p:spPr>
        <p:txBody>
          <a:bodyPr>
            <a:normAutofit/>
          </a:bodyPr>
          <a:lstStyle/>
          <a:p>
            <a:pPr algn="ctr"/>
            <a:r>
              <a:rPr lang="en-GB" sz="2800">
                <a:solidFill>
                  <a:schemeClr val="tx2"/>
                </a:solidFill>
              </a:rPr>
              <a:t>Zachary J Larsen</a:t>
            </a:r>
          </a:p>
        </p:txBody>
      </p:sp>
    </p:spTree>
    <p:extLst>
      <p:ext uri="{BB962C8B-B14F-4D97-AF65-F5344CB8AC3E}">
        <p14:creationId xmlns:p14="http://schemas.microsoft.com/office/powerpoint/2010/main" val="231130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9C62-47DD-70BD-D76C-3259211FFDA2}"/>
              </a:ext>
            </a:extLst>
          </p:cNvPr>
          <p:cNvSpPr>
            <a:spLocks noGrp="1"/>
          </p:cNvSpPr>
          <p:nvPr>
            <p:ph type="title"/>
          </p:nvPr>
        </p:nvSpPr>
        <p:spPr>
          <a:xfrm>
            <a:off x="4702628" y="365125"/>
            <a:ext cx="6651171" cy="1325563"/>
          </a:xfrm>
        </p:spPr>
        <p:txBody>
          <a:bodyPr>
            <a:normAutofit/>
          </a:bodyPr>
          <a:lstStyle/>
          <a:p>
            <a:r>
              <a:rPr lang="en-GB"/>
              <a:t>Auto Assignment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BC4373-B574-2E56-9584-6DE50524DEFB}"/>
                  </a:ext>
                </a:extLst>
              </p:cNvPr>
              <p:cNvSpPr>
                <a:spLocks noGrp="1"/>
              </p:cNvSpPr>
              <p:nvPr>
                <p:ph idx="1"/>
              </p:nvPr>
            </p:nvSpPr>
            <p:spPr>
              <a:xfrm>
                <a:off x="4983480" y="1825625"/>
                <a:ext cx="6487886" cy="4351338"/>
              </a:xfrm>
            </p:spPr>
            <p:txBody>
              <a:bodyPr>
                <a:normAutofit/>
              </a:bodyPr>
              <a:lstStyle/>
              <a:p>
                <a:r>
                  <a:rPr lang="en-GB" sz="1700" dirty="0"/>
                  <a:t>Using a CSP, solutions are tried until all assignments are filled.</a:t>
                </a:r>
              </a:p>
              <a:p>
                <a:r>
                  <a:rPr lang="en-GB" sz="1700" dirty="0"/>
                  <a:t>CSP’s have a worst-case time cost of O(</a:t>
                </a:r>
                <a14:m>
                  <m:oMath xmlns:m="http://schemas.openxmlformats.org/officeDocument/2006/math">
                    <m:sSup>
                      <m:sSupPr>
                        <m:ctrlPr>
                          <a:rPr lang="en-GB" sz="1700" i="1">
                            <a:latin typeface="Cambria Math" panose="02040503050406030204" pitchFamily="18" charset="0"/>
                          </a:rPr>
                        </m:ctrlPr>
                      </m:sSupPr>
                      <m:e>
                        <m:r>
                          <a:rPr lang="en-GB" sz="1700" b="0" i="1">
                            <a:latin typeface="Cambria Math" panose="02040503050406030204" pitchFamily="18" charset="0"/>
                          </a:rPr>
                          <m:t>𝑑</m:t>
                        </m:r>
                      </m:e>
                      <m:sup>
                        <m:r>
                          <a:rPr lang="en-GB" sz="1700" b="0" i="1">
                            <a:latin typeface="Cambria Math" panose="02040503050406030204" pitchFamily="18" charset="0"/>
                          </a:rPr>
                          <m:t>𝑛</m:t>
                        </m:r>
                      </m:sup>
                    </m:sSup>
                  </m:oMath>
                </a14:m>
                <a:r>
                  <a:rPr lang="en-GB" sz="1700" dirty="0"/>
                  <a:t>) where d is the size of the domain, and n is the number of variables.</a:t>
                </a:r>
              </a:p>
              <a:p>
                <a:r>
                  <a:rPr lang="en-GB" sz="1700" dirty="0"/>
                  <a:t>To mitigate worst-case scenarios, several techniques have been implemented.</a:t>
                </a:r>
              </a:p>
              <a:p>
                <a:pPr lvl="1"/>
                <a:r>
                  <a:rPr lang="en-GB" sz="1700" dirty="0"/>
                  <a:t>Asynchronous tasks have been implemented so that the CSP can run in the background</a:t>
                </a:r>
              </a:p>
              <a:p>
                <a:pPr lvl="1"/>
                <a:r>
                  <a:rPr lang="en-GB" sz="1700" dirty="0"/>
                  <a:t>Constraint Propagation using Forward Checking</a:t>
                </a:r>
              </a:p>
              <a:p>
                <a:pPr lvl="1"/>
                <a:r>
                  <a:rPr lang="en-GB" sz="1700" dirty="0"/>
                  <a:t>Domain and Variable sorting using soft constraints to pick the best assignments</a:t>
                </a:r>
              </a:p>
              <a:p>
                <a:pPr marL="457200" lvl="1" indent="0">
                  <a:buNone/>
                </a:pPr>
                <a:endParaRPr lang="en-GB" sz="1700" dirty="0"/>
              </a:p>
            </p:txBody>
          </p:sp>
        </mc:Choice>
        <mc:Fallback>
          <p:sp>
            <p:nvSpPr>
              <p:cNvPr id="3" name="Content Placeholder 2">
                <a:extLst>
                  <a:ext uri="{FF2B5EF4-FFF2-40B4-BE49-F238E27FC236}">
                    <a16:creationId xmlns:a16="http://schemas.microsoft.com/office/drawing/2014/main" id="{EDBC4373-B574-2E56-9584-6DE50524DEFB}"/>
                  </a:ext>
                </a:extLst>
              </p:cNvPr>
              <p:cNvSpPr>
                <a:spLocks noGrp="1" noRot="1" noChangeAspect="1" noMove="1" noResize="1" noEditPoints="1" noAdjustHandles="1" noChangeArrowheads="1" noChangeShapeType="1" noTextEdit="1"/>
              </p:cNvSpPr>
              <p:nvPr>
                <p:ph idx="1"/>
              </p:nvPr>
            </p:nvSpPr>
            <p:spPr>
              <a:xfrm>
                <a:off x="4983480" y="1825625"/>
                <a:ext cx="6487886" cy="4351338"/>
              </a:xfrm>
              <a:blipFill>
                <a:blip r:embed="rId3"/>
                <a:stretch>
                  <a:fillRect/>
                </a:stretch>
              </a:blipFill>
            </p:spPr>
            <p:txBody>
              <a:bodyPr/>
              <a:lstStyle/>
              <a:p>
                <a:r>
                  <a:rPr lang="en-GB">
                    <a:noFill/>
                  </a:rPr>
                  <a:t> </a:t>
                </a:r>
              </a:p>
            </p:txBody>
          </p:sp>
        </mc:Fallback>
      </mc:AlternateContent>
      <p:pic>
        <p:nvPicPr>
          <p:cNvPr id="7" name="Picture 6" descr="A picture containing text, screenshot, diagram, design&#10;&#10;Description automatically generated">
            <a:extLst>
              <a:ext uri="{FF2B5EF4-FFF2-40B4-BE49-F238E27FC236}">
                <a16:creationId xmlns:a16="http://schemas.microsoft.com/office/drawing/2014/main" id="{069D2355-9328-F88F-D50E-F08DB39C4746}"/>
              </a:ext>
            </a:extLst>
          </p:cNvPr>
          <p:cNvPicPr>
            <a:picLocks noChangeAspect="1"/>
          </p:cNvPicPr>
          <p:nvPr/>
        </p:nvPicPr>
        <p:blipFill rotWithShape="1">
          <a:blip r:embed="rId4">
            <a:extLst>
              <a:ext uri="{28A0092B-C50C-407E-A947-70E740481C1C}">
                <a14:useLocalDpi xmlns:a14="http://schemas.microsoft.com/office/drawing/2010/main" val="0"/>
              </a:ext>
            </a:extLst>
          </a:blip>
          <a:srcRect t="18098" b="17165"/>
          <a:stretch/>
        </p:blipFill>
        <p:spPr>
          <a:xfrm>
            <a:off x="20" y="10"/>
            <a:ext cx="4343380" cy="6857990"/>
          </a:xfrm>
          <a:prstGeom prst="rect">
            <a:avLst/>
          </a:prstGeom>
        </p:spPr>
      </p:pic>
    </p:spTree>
    <p:extLst>
      <p:ext uri="{BB962C8B-B14F-4D97-AF65-F5344CB8AC3E}">
        <p14:creationId xmlns:p14="http://schemas.microsoft.com/office/powerpoint/2010/main" val="465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FB11-EF23-97D1-A412-793398C14662}"/>
              </a:ext>
            </a:extLst>
          </p:cNvPr>
          <p:cNvSpPr>
            <a:spLocks noGrp="1"/>
          </p:cNvSpPr>
          <p:nvPr>
            <p:ph type="title"/>
          </p:nvPr>
        </p:nvSpPr>
        <p:spPr>
          <a:xfrm>
            <a:off x="655983" y="626165"/>
            <a:ext cx="3382617" cy="5593660"/>
          </a:xfrm>
        </p:spPr>
        <p:txBody>
          <a:bodyPr>
            <a:normAutofit/>
          </a:bodyPr>
          <a:lstStyle/>
          <a:p>
            <a:r>
              <a:rPr lang="en-GB" dirty="0"/>
              <a:t>Project Testing</a:t>
            </a:r>
          </a:p>
        </p:txBody>
      </p:sp>
      <p:sp>
        <p:nvSpPr>
          <p:cNvPr id="3" name="Content Placeholder 2">
            <a:extLst>
              <a:ext uri="{FF2B5EF4-FFF2-40B4-BE49-F238E27FC236}">
                <a16:creationId xmlns:a16="http://schemas.microsoft.com/office/drawing/2014/main" id="{817646D2-C526-F1FC-F56F-5C7EC3FF9A30}"/>
              </a:ext>
            </a:extLst>
          </p:cNvPr>
          <p:cNvSpPr>
            <a:spLocks noGrp="1"/>
          </p:cNvSpPr>
          <p:nvPr>
            <p:ph idx="1"/>
          </p:nvPr>
        </p:nvSpPr>
        <p:spPr>
          <a:xfrm>
            <a:off x="4691268" y="626165"/>
            <a:ext cx="6848061" cy="3747052"/>
          </a:xfrm>
        </p:spPr>
        <p:txBody>
          <a:bodyPr>
            <a:normAutofit/>
          </a:bodyPr>
          <a:lstStyle/>
          <a:p>
            <a:r>
              <a:rPr lang="en-GB" dirty="0">
                <a:gradFill>
                  <a:gsLst>
                    <a:gs pos="34000">
                      <a:schemeClr val="tx1">
                        <a:lumMod val="93000"/>
                      </a:schemeClr>
                    </a:gs>
                    <a:gs pos="0">
                      <a:schemeClr val="bg1">
                        <a:lumMod val="25000"/>
                        <a:lumOff val="75000"/>
                      </a:schemeClr>
                    </a:gs>
                    <a:gs pos="100000">
                      <a:schemeClr val="tx1"/>
                    </a:gs>
                  </a:gsLst>
                  <a:lin ang="4800000" scaled="0"/>
                </a:gradFill>
              </a:rPr>
              <a:t>Testing was done directly with the client</a:t>
            </a:r>
          </a:p>
          <a:p>
            <a:r>
              <a:rPr lang="en-GB" dirty="0">
                <a:gradFill>
                  <a:gsLst>
                    <a:gs pos="34000">
                      <a:schemeClr val="tx1">
                        <a:lumMod val="93000"/>
                      </a:schemeClr>
                    </a:gs>
                    <a:gs pos="0">
                      <a:schemeClr val="bg1">
                        <a:lumMod val="25000"/>
                        <a:lumOff val="75000"/>
                      </a:schemeClr>
                    </a:gs>
                    <a:gs pos="100000">
                      <a:schemeClr val="tx1"/>
                    </a:gs>
                  </a:gsLst>
                  <a:lin ang="4800000" scaled="0"/>
                </a:gradFill>
              </a:rPr>
              <a:t>Multiple rounds to test features when completed</a:t>
            </a:r>
          </a:p>
          <a:p>
            <a:r>
              <a:rPr lang="en-GB" dirty="0">
                <a:gradFill>
                  <a:gsLst>
                    <a:gs pos="34000">
                      <a:schemeClr val="tx1">
                        <a:lumMod val="93000"/>
                      </a:schemeClr>
                    </a:gs>
                    <a:gs pos="0">
                      <a:schemeClr val="bg1">
                        <a:lumMod val="25000"/>
                        <a:lumOff val="75000"/>
                      </a:schemeClr>
                    </a:gs>
                    <a:gs pos="100000">
                      <a:schemeClr val="tx1"/>
                    </a:gs>
                  </a:gsLst>
                  <a:lin ang="4800000" scaled="0"/>
                </a:gradFill>
              </a:rPr>
              <a:t>A final system test was done with the client and their colleague in order to test the system as a whole</a:t>
            </a:r>
          </a:p>
          <a:p>
            <a:r>
              <a:rPr lang="en-GB" dirty="0">
                <a:gradFill>
                  <a:gsLst>
                    <a:gs pos="34000">
                      <a:schemeClr val="tx1">
                        <a:lumMod val="93000"/>
                      </a:schemeClr>
                    </a:gs>
                    <a:gs pos="0">
                      <a:schemeClr val="bg1">
                        <a:lumMod val="25000"/>
                        <a:lumOff val="75000"/>
                      </a:schemeClr>
                    </a:gs>
                    <a:gs pos="100000">
                      <a:schemeClr val="tx1"/>
                    </a:gs>
                  </a:gsLst>
                  <a:lin ang="4800000" scaled="0"/>
                </a:gradFill>
              </a:rPr>
              <a:t>The Client was satisfied with the system as delivered</a:t>
            </a:r>
          </a:p>
          <a:p>
            <a:endParaRPr lang="en-GB" dirty="0">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5" name="Picture 4">
            <a:extLst>
              <a:ext uri="{FF2B5EF4-FFF2-40B4-BE49-F238E27FC236}">
                <a16:creationId xmlns:a16="http://schemas.microsoft.com/office/drawing/2014/main" id="{393330C7-A287-2238-3AAC-D69FE278F924}"/>
              </a:ext>
            </a:extLst>
          </p:cNvPr>
          <p:cNvPicPr>
            <a:picLocks noChangeAspect="1"/>
          </p:cNvPicPr>
          <p:nvPr/>
        </p:nvPicPr>
        <p:blipFill>
          <a:blip r:embed="rId3"/>
          <a:stretch>
            <a:fillRect/>
          </a:stretch>
        </p:blipFill>
        <p:spPr>
          <a:xfrm>
            <a:off x="4691270" y="4552604"/>
            <a:ext cx="6848060" cy="1609294"/>
          </a:xfrm>
          <a:prstGeom prst="rect">
            <a:avLst/>
          </a:prstGeom>
        </p:spPr>
      </p:pic>
    </p:spTree>
    <p:extLst>
      <p:ext uri="{BB962C8B-B14F-4D97-AF65-F5344CB8AC3E}">
        <p14:creationId xmlns:p14="http://schemas.microsoft.com/office/powerpoint/2010/main" val="4174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C8903B1-C3FD-02AE-D392-7BE55193B3AF}"/>
              </a:ext>
            </a:extLst>
          </p:cNvPr>
          <p:cNvSpPr>
            <a:spLocks noGrp="1"/>
          </p:cNvSpPr>
          <p:nvPr>
            <p:ph type="title"/>
          </p:nvPr>
        </p:nvSpPr>
        <p:spPr>
          <a:xfrm>
            <a:off x="838200" y="1115786"/>
            <a:ext cx="3473851" cy="4626428"/>
          </a:xfrm>
          <a:effectLst/>
        </p:spPr>
        <p:txBody>
          <a:bodyPr anchor="ctr">
            <a:normAutofit/>
          </a:bodyPr>
          <a:lstStyle/>
          <a:p>
            <a:pPr algn="r"/>
            <a:r>
              <a:rPr lang="en-GB" sz="4000" b="1" dirty="0">
                <a:solidFill>
                  <a:schemeClr val="tx1">
                    <a:lumMod val="95000"/>
                  </a:schemeClr>
                </a:solidFill>
              </a:rPr>
              <a:t>Project Summary</a:t>
            </a:r>
            <a:endParaRPr lang="en-GB"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707D96-1945-8658-0790-0605D08FA618}"/>
              </a:ext>
            </a:extLst>
          </p:cNvPr>
          <p:cNvSpPr>
            <a:spLocks noGrp="1"/>
          </p:cNvSpPr>
          <p:nvPr>
            <p:ph idx="1"/>
          </p:nvPr>
        </p:nvSpPr>
        <p:spPr>
          <a:xfrm>
            <a:off x="4996543" y="1115786"/>
            <a:ext cx="5713790" cy="4626428"/>
          </a:xfrm>
        </p:spPr>
        <p:txBody>
          <a:bodyPr anchor="ctr">
            <a:normAutofit/>
          </a:bodyPr>
          <a:lstStyle/>
          <a:p>
            <a:r>
              <a:rPr lang="en-GB" sz="2000" dirty="0"/>
              <a:t>All requirements agreed with the client were met</a:t>
            </a:r>
          </a:p>
          <a:p>
            <a:r>
              <a:rPr lang="en-GB" sz="2000" dirty="0"/>
              <a:t>Smart features provide valid Timetables</a:t>
            </a:r>
            <a:r>
              <a:rPr lang="en-GB" sz="2000" dirty="0">
                <a:solidFill>
                  <a:schemeClr val="tx1">
                    <a:lumMod val="95000"/>
                  </a:schemeClr>
                </a:solidFill>
              </a:rPr>
              <a:t> with soft constraints providing optimized solutions</a:t>
            </a:r>
            <a:endParaRPr lang="en-GB" sz="2000" dirty="0"/>
          </a:p>
          <a:p>
            <a:r>
              <a:rPr lang="en-GB" sz="2000" dirty="0"/>
              <a:t>A working demo was deployed using AWS Cloud technologies</a:t>
            </a:r>
            <a:endParaRPr lang="en-GB" sz="2000" dirty="0">
              <a:solidFill>
                <a:schemeClr val="tx1">
                  <a:lumMod val="95000"/>
                </a:schemeClr>
              </a:solidFill>
            </a:endParaRPr>
          </a:p>
          <a:p>
            <a:r>
              <a:rPr lang="en-GB" sz="2000" dirty="0">
                <a:solidFill>
                  <a:schemeClr val="tx1">
                    <a:lumMod val="95000"/>
                  </a:schemeClr>
                </a:solidFill>
              </a:rPr>
              <a:t>Client testing was successful with the client satisfied with the end result</a:t>
            </a:r>
            <a:endParaRPr lang="en-GB" sz="2000" dirty="0"/>
          </a:p>
        </p:txBody>
      </p:sp>
    </p:spTree>
    <p:extLst>
      <p:ext uri="{BB962C8B-B14F-4D97-AF65-F5344CB8AC3E}">
        <p14:creationId xmlns:p14="http://schemas.microsoft.com/office/powerpoint/2010/main" val="402748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B1D6-BD82-0269-7829-02D17133EE55}"/>
              </a:ext>
            </a:extLst>
          </p:cNvPr>
          <p:cNvSpPr>
            <a:spLocks noGrp="1"/>
          </p:cNvSpPr>
          <p:nvPr>
            <p:ph type="title"/>
          </p:nvPr>
        </p:nvSpPr>
        <p:spPr/>
        <p:txBody>
          <a:bodyPr/>
          <a:lstStyle/>
          <a:p>
            <a:r>
              <a:rPr lang="en-GB" dirty="0"/>
              <a:t>Limitations and Future Work</a:t>
            </a:r>
          </a:p>
        </p:txBody>
      </p:sp>
      <p:sp>
        <p:nvSpPr>
          <p:cNvPr id="3" name="Content Placeholder 2">
            <a:extLst>
              <a:ext uri="{FF2B5EF4-FFF2-40B4-BE49-F238E27FC236}">
                <a16:creationId xmlns:a16="http://schemas.microsoft.com/office/drawing/2014/main" id="{4E7E8BB7-28EA-FE0B-2FF3-9B2C4BF1BCF1}"/>
              </a:ext>
            </a:extLst>
          </p:cNvPr>
          <p:cNvSpPr>
            <a:spLocks noGrp="1"/>
          </p:cNvSpPr>
          <p:nvPr>
            <p:ph idx="1"/>
          </p:nvPr>
        </p:nvSpPr>
        <p:spPr/>
        <p:txBody>
          <a:bodyPr>
            <a:normAutofit lnSpcReduction="10000"/>
          </a:bodyPr>
          <a:lstStyle/>
          <a:p>
            <a:r>
              <a:rPr lang="en-GB" sz="2800" dirty="0">
                <a:solidFill>
                  <a:schemeClr val="tx1">
                    <a:lumMod val="95000"/>
                  </a:schemeClr>
                </a:solidFill>
              </a:rPr>
              <a:t>CSP assignment could be adapted for broader use with more options.</a:t>
            </a:r>
          </a:p>
          <a:p>
            <a:r>
              <a:rPr lang="en-GB" sz="2800" dirty="0">
                <a:solidFill>
                  <a:schemeClr val="tx1">
                    <a:lumMod val="95000"/>
                  </a:schemeClr>
                </a:solidFill>
              </a:rPr>
              <a:t>Excel sheets need more work as the current implementation was confusing for users.</a:t>
            </a:r>
          </a:p>
          <a:p>
            <a:r>
              <a:rPr lang="en-GB" sz="2800" dirty="0">
                <a:solidFill>
                  <a:schemeClr val="tx1">
                    <a:lumMod val="95000"/>
                  </a:schemeClr>
                </a:solidFill>
              </a:rPr>
              <a:t>More customization and accessibility features should be added.</a:t>
            </a:r>
          </a:p>
          <a:p>
            <a:r>
              <a:rPr lang="en-GB" dirty="0">
                <a:solidFill>
                  <a:schemeClr val="tx1">
                    <a:lumMod val="95000"/>
                  </a:schemeClr>
                </a:solidFill>
              </a:rPr>
              <a:t>Integration of verification techniques into real-time checking.</a:t>
            </a:r>
          </a:p>
          <a:p>
            <a:pPr lvl="1"/>
            <a:r>
              <a:rPr lang="en-GB" dirty="0">
                <a:solidFill>
                  <a:schemeClr val="tx1">
                    <a:lumMod val="95000"/>
                  </a:schemeClr>
                </a:solidFill>
              </a:rPr>
              <a:t>When assigning teachers, the system could check the validity of the assignment automatically.</a:t>
            </a:r>
          </a:p>
          <a:p>
            <a:r>
              <a:rPr lang="en-GB" dirty="0">
                <a:solidFill>
                  <a:schemeClr val="tx1">
                    <a:lumMod val="95000"/>
                  </a:schemeClr>
                </a:solidFill>
              </a:rPr>
              <a:t>Archiving data functionality. Allowing the user to archive a timetable or year so that changes to the department don’t affect previous work.</a:t>
            </a:r>
          </a:p>
          <a:p>
            <a:endParaRPr lang="en-GB" dirty="0"/>
          </a:p>
        </p:txBody>
      </p:sp>
    </p:spTree>
    <p:extLst>
      <p:ext uri="{BB962C8B-B14F-4D97-AF65-F5344CB8AC3E}">
        <p14:creationId xmlns:p14="http://schemas.microsoft.com/office/powerpoint/2010/main" val="133109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48C7-05C8-4836-F5A4-4410CB0A139F}"/>
              </a:ext>
            </a:extLst>
          </p:cNvPr>
          <p:cNvSpPr>
            <a:spLocks noGrp="1"/>
          </p:cNvSpPr>
          <p:nvPr>
            <p:ph type="title"/>
          </p:nvPr>
        </p:nvSpPr>
        <p:spPr/>
        <p:txBody>
          <a:bodyPr>
            <a:normAutofit fontScale="90000"/>
          </a:bodyPr>
          <a:lstStyle/>
          <a:p>
            <a:r>
              <a:rPr lang="en-GB" dirty="0"/>
              <a:t>User Scenarios – Manual Timetabling</a:t>
            </a:r>
          </a:p>
        </p:txBody>
      </p:sp>
      <p:sp>
        <p:nvSpPr>
          <p:cNvPr id="3" name="Content Placeholder 2">
            <a:extLst>
              <a:ext uri="{FF2B5EF4-FFF2-40B4-BE49-F238E27FC236}">
                <a16:creationId xmlns:a16="http://schemas.microsoft.com/office/drawing/2014/main" id="{28549C43-AD67-1B83-584D-3EE74B1309AC}"/>
              </a:ext>
            </a:extLst>
          </p:cNvPr>
          <p:cNvSpPr>
            <a:spLocks noGrp="1"/>
          </p:cNvSpPr>
          <p:nvPr>
            <p:ph idx="1"/>
          </p:nvPr>
        </p:nvSpPr>
        <p:spPr/>
        <p:txBody>
          <a:bodyPr>
            <a:normAutofit fontScale="47500" lnSpcReduction="20000"/>
          </a:bodyPr>
          <a:lstStyle/>
          <a:p>
            <a:pPr marL="0" indent="0">
              <a:buNone/>
            </a:pPr>
            <a:r>
              <a:rPr lang="en-GB" dirty="0"/>
              <a:t>As a Secondary School Head of Faculty,</a:t>
            </a:r>
          </a:p>
          <a:p>
            <a:pPr marL="0" indent="0">
              <a:buNone/>
            </a:pPr>
            <a:r>
              <a:rPr lang="en-GB" dirty="0"/>
              <a:t>I want to easily manage classes and teachers’ schedules,</a:t>
            </a:r>
          </a:p>
          <a:p>
            <a:pPr marL="0" indent="0">
              <a:buNone/>
            </a:pPr>
            <a:r>
              <a:rPr lang="en-GB" dirty="0"/>
              <a:t> So that I can quickly create valid timetables</a:t>
            </a:r>
          </a:p>
          <a:p>
            <a:pPr marL="0" indent="0">
              <a:buNone/>
            </a:pPr>
            <a:r>
              <a:rPr lang="en-GB" dirty="0"/>
              <a:t>User: Sarah</a:t>
            </a:r>
          </a:p>
          <a:p>
            <a:pPr marL="0" indent="0">
              <a:buNone/>
            </a:pPr>
            <a:r>
              <a:rPr lang="en-GB" dirty="0"/>
              <a:t>Demographic: 30’s Secondary School Head of Faculty</a:t>
            </a:r>
          </a:p>
          <a:p>
            <a:pPr marL="0" indent="0">
              <a:buNone/>
            </a:pPr>
            <a:r>
              <a:rPr lang="en-GB" dirty="0"/>
              <a:t>Sarah is a Secondary School Head of Faculty who has many responsibilities at work. One of her duties is assigning each classes to the teachers in her department. Each year, she receives the class schedule from the head of the school which requires allocation of teachers. This task has become increasingly stressful for Sarah, as she spends hours manually tinkering with the schedule to ensure there are no conflicts.</a:t>
            </a:r>
          </a:p>
          <a:p>
            <a:pPr marL="0" indent="0">
              <a:buNone/>
            </a:pPr>
            <a:r>
              <a:rPr lang="en-GB" dirty="0"/>
              <a:t>Amid her other responsibilities like lesson planning, marking, and leadership meetings, Sarah begins working on the schedule. She juggles multiple documents, with one containing the class schedule and another Excel sheet to track teacher assignments. Assigning a class involves adjusting a teacher's overall workload, considering class timings to avoid conflicts, and attempting to keep classes under a single teacher's supervision. She refers to a third sheet with teacher information, including workload, availability, and preferences.</a:t>
            </a:r>
          </a:p>
          <a:p>
            <a:pPr marL="0" indent="0">
              <a:buNone/>
            </a:pPr>
            <a:r>
              <a:rPr lang="en-GB" dirty="0"/>
              <a:t>As Sarah nears completion of the schedule, she realizes it won't work as multiple classes are scheduled simultaneously, and the available teachers are already overloaded. She faces the daunting task of reassigning teachers, manually adjusting their workloads to reflect changes, and attempting to find viable alternative assignments. The process is time-consuming, and she doesn’t know how many changes need to be made before a viable solution may appear.</a:t>
            </a:r>
          </a:p>
          <a:p>
            <a:pPr marL="0" indent="0">
              <a:buNone/>
            </a:pPr>
            <a:r>
              <a:rPr lang="en-GB" dirty="0"/>
              <a:t>This process of creating and revising a schedule is repeated until a viable solution is found. Sarah must manually verify each assignment to ensure no issues remain. By the end, she is stressed and significantly behind on her other tasks. She wishes for some sort of software solution that can manage and organize all the relevant information, identify conflicts, and provide insights to avoid spending excessive time on manual assignments.</a:t>
            </a:r>
          </a:p>
          <a:p>
            <a:pPr marL="0" indent="0">
              <a:buNone/>
            </a:pPr>
            <a:endParaRPr lang="en-GB" dirty="0"/>
          </a:p>
        </p:txBody>
      </p:sp>
    </p:spTree>
    <p:extLst>
      <p:ext uri="{BB962C8B-B14F-4D97-AF65-F5344CB8AC3E}">
        <p14:creationId xmlns:p14="http://schemas.microsoft.com/office/powerpoint/2010/main" val="53947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1573-520D-A51D-F4F2-ED3AF2D7617C}"/>
              </a:ext>
            </a:extLst>
          </p:cNvPr>
          <p:cNvSpPr>
            <a:spLocks noGrp="1"/>
          </p:cNvSpPr>
          <p:nvPr>
            <p:ph type="title"/>
          </p:nvPr>
        </p:nvSpPr>
        <p:spPr/>
        <p:txBody>
          <a:bodyPr/>
          <a:lstStyle/>
          <a:p>
            <a:r>
              <a:rPr lang="en-GB" dirty="0"/>
              <a:t>User Scenario – Using </a:t>
            </a:r>
            <a:r>
              <a:rPr lang="en-GB" dirty="0" err="1"/>
              <a:t>IntelliTabler</a:t>
            </a:r>
            <a:endParaRPr lang="en-GB" dirty="0"/>
          </a:p>
        </p:txBody>
      </p:sp>
      <p:sp>
        <p:nvSpPr>
          <p:cNvPr id="3" name="Content Placeholder 2">
            <a:extLst>
              <a:ext uri="{FF2B5EF4-FFF2-40B4-BE49-F238E27FC236}">
                <a16:creationId xmlns:a16="http://schemas.microsoft.com/office/drawing/2014/main" id="{6AEEF709-4E08-73E7-0ABB-2232A42EA8AA}"/>
              </a:ext>
            </a:extLst>
          </p:cNvPr>
          <p:cNvSpPr>
            <a:spLocks noGrp="1"/>
          </p:cNvSpPr>
          <p:nvPr>
            <p:ph idx="1"/>
          </p:nvPr>
        </p:nvSpPr>
        <p:spPr/>
        <p:txBody>
          <a:bodyPr>
            <a:normAutofit fontScale="47500" lnSpcReduction="20000"/>
          </a:bodyPr>
          <a:lstStyle/>
          <a:p>
            <a:pPr marL="0" indent="0">
              <a:buNone/>
            </a:pPr>
            <a:r>
              <a:rPr lang="en-GB" dirty="0"/>
              <a:t>Sarah has just received the class schedule from the Head of the school. She logs into </a:t>
            </a:r>
            <a:r>
              <a:rPr lang="en-GB" dirty="0" err="1"/>
              <a:t>IntelliTabler</a:t>
            </a:r>
            <a:r>
              <a:rPr lang="en-GB" dirty="0"/>
              <a:t> and opens her department, creating a new year for the schedule. In the new timetable that is created, she checks that the teacher information is correct, adding the new hire to the teacher list. She updates several teachers' availability and workloads before moving on to the classes.</a:t>
            </a:r>
          </a:p>
          <a:p>
            <a:pPr marL="0" indent="0">
              <a:buNone/>
            </a:pPr>
            <a:r>
              <a:rPr lang="en-GB" dirty="0"/>
              <a:t>Using the class schedule provided, Sarah adds this year's classes and times to the timetable, selecting different colours for each class. Once the classes have been added, she goes to the calendar view to ensure all classes have been scheduled correctly.</a:t>
            </a:r>
          </a:p>
          <a:p>
            <a:pPr marL="0" indent="0">
              <a:buNone/>
            </a:pPr>
            <a:r>
              <a:rPr lang="en-GB" dirty="0"/>
              <a:t>While reviewing the calendar, Sarah realizes she skipped several classes. She clicks on the period and adds these classes to their timeslots. She also notices she made a mistake with another class and drags it to the correct period. Now that she is satisfied with the schedule, she moves to the combing chart to begin assigning teachers.</a:t>
            </a:r>
          </a:p>
          <a:p>
            <a:pPr marL="0" indent="0">
              <a:buNone/>
            </a:pPr>
            <a:r>
              <a:rPr lang="en-GB" dirty="0"/>
              <a:t>Sarah starts assigning teachers to classes within the combing chart. She enjoys watching the classes snap into place in the combing chart view as it makes it easy for her to visualize each teacher’s workload. She observes the allocation totals changing for each class and ensures that no teachers are overloaded. She notices that she has assigned a teacher to two classes at the same time as the classes turn red in the table. She will need to split one of the classes and drags it to another teacher.</a:t>
            </a:r>
          </a:p>
          <a:p>
            <a:pPr marL="0" indent="0">
              <a:buNone/>
            </a:pPr>
            <a:r>
              <a:rPr lang="en-GB" dirty="0"/>
              <a:t>After a few minutes of scheduling, Sarah decides to try the automatic assignment feature to see what it comes up with. As she enters the auto assignment wizard, she checks the schedule and teacher information. She knows that some teachers prefer certain classes, and some teachers are required to teach specific classes. She clicks on the preferences page and sets the preferences accordingly. Once she is satisfied, she clicks to generate a new timetable. Returning to the dashboard, a notice informs her that the assignments are taking place. She goes back to the previous timetable she was working on and continues.</a:t>
            </a:r>
          </a:p>
          <a:p>
            <a:pPr marL="0" indent="0">
              <a:buNone/>
            </a:pPr>
            <a:r>
              <a:rPr lang="en-GB" dirty="0"/>
              <a:t>After a few minutes, she receives a notice that the timetable has finished auto assignment. Clicking on the assignment, she is taken to the timetable and decides to check the assignments listed on the combing chart. She is pleased to see that all classes have been scheduled without conflicts. She notices that one class would be better taught by another teacher, but she can quickly drag those classes to the appropriate teacher, and the combing chart shows that the new assignments are still valid. After making a few more adjustments, she is happy with the outcome.</a:t>
            </a:r>
          </a:p>
          <a:p>
            <a:pPr marL="0" indent="0">
              <a:buNone/>
            </a:pPr>
            <a:r>
              <a:rPr lang="en-GB" dirty="0"/>
              <a:t>She returns to the timetable information page to rename the table. She also performs a quick verification to ensure that there are no issues. The message confirms that the timetable is valid, and she sets it as the default timetable for the year. Finally, she wants a copy of her personal schedule in excel sheet she can print out. She navigates to her teacher page and exports the calendar to excel. She downloads the workbook and logs out of the system.</a:t>
            </a:r>
          </a:p>
          <a:p>
            <a:pPr marL="0" indent="0">
              <a:buNone/>
            </a:pPr>
            <a:endParaRPr lang="en-GB" dirty="0"/>
          </a:p>
        </p:txBody>
      </p:sp>
    </p:spTree>
    <p:extLst>
      <p:ext uri="{BB962C8B-B14F-4D97-AF65-F5344CB8AC3E}">
        <p14:creationId xmlns:p14="http://schemas.microsoft.com/office/powerpoint/2010/main" val="344766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3"/>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74BB3-CCE0-B850-E9CF-2DF91D7A9746}"/>
              </a:ext>
            </a:extLst>
          </p:cNvPr>
          <p:cNvSpPr>
            <a:spLocks noGrp="1"/>
          </p:cNvSpPr>
          <p:nvPr>
            <p:ph type="title"/>
          </p:nvPr>
        </p:nvSpPr>
        <p:spPr>
          <a:xfrm>
            <a:off x="838201" y="365125"/>
            <a:ext cx="3435625" cy="1325563"/>
          </a:xfrm>
        </p:spPr>
        <p:txBody>
          <a:bodyPr>
            <a:normAutofit fontScale="90000"/>
          </a:bodyPr>
          <a:lstStyle/>
          <a:p>
            <a:pPr algn="ctr"/>
            <a:r>
              <a:rPr lang="en-GB" sz="4000" dirty="0">
                <a:gradFill flip="none" rotWithShape="1">
                  <a:gsLst>
                    <a:gs pos="28000">
                      <a:srgbClr val="EDEDED"/>
                    </a:gs>
                    <a:gs pos="0">
                      <a:srgbClr val="BFBFBF"/>
                    </a:gs>
                    <a:gs pos="100000">
                      <a:srgbClr val="FFFFFF"/>
                    </a:gs>
                  </a:gsLst>
                  <a:lin ang="4800000" scaled="0"/>
                  <a:tileRect/>
                </a:gradFill>
              </a:rPr>
              <a:t>The problem with manual timetabling</a:t>
            </a:r>
          </a:p>
        </p:txBody>
      </p:sp>
      <p:sp>
        <p:nvSpPr>
          <p:cNvPr id="9" name="Content Placeholder 8">
            <a:extLst>
              <a:ext uri="{FF2B5EF4-FFF2-40B4-BE49-F238E27FC236}">
                <a16:creationId xmlns:a16="http://schemas.microsoft.com/office/drawing/2014/main" id="{099A5435-333D-C00E-5C1D-36617DA63929}"/>
              </a:ext>
            </a:extLst>
          </p:cNvPr>
          <p:cNvSpPr>
            <a:spLocks noGrp="1"/>
          </p:cNvSpPr>
          <p:nvPr>
            <p:ph idx="1"/>
          </p:nvPr>
        </p:nvSpPr>
        <p:spPr>
          <a:xfrm>
            <a:off x="666974" y="1825625"/>
            <a:ext cx="3606853" cy="4351338"/>
          </a:xfrm>
        </p:spPr>
        <p:txBody>
          <a:bodyPr>
            <a:normAutofit/>
          </a:bodyPr>
          <a:lstStyle/>
          <a:p>
            <a:r>
              <a:rPr lang="en-US" sz="1800" dirty="0">
                <a:gradFill>
                  <a:gsLst>
                    <a:gs pos="34000">
                      <a:srgbClr val="EDEDED"/>
                    </a:gs>
                    <a:gs pos="0">
                      <a:srgbClr val="BFBFBF"/>
                    </a:gs>
                    <a:gs pos="100000">
                      <a:srgbClr val="FFFFFF"/>
                    </a:gs>
                  </a:gsLst>
                  <a:lin ang="4800000" scaled="0"/>
                </a:gradFill>
              </a:rPr>
              <a:t>Scheduling multiple teachers to many classes becomes complicated very quickly. </a:t>
            </a:r>
          </a:p>
          <a:p>
            <a:r>
              <a:rPr lang="en-US" sz="1800" dirty="0">
                <a:gradFill>
                  <a:gsLst>
                    <a:gs pos="34000">
                      <a:srgbClr val="EDEDED"/>
                    </a:gs>
                    <a:gs pos="0">
                      <a:srgbClr val="BFBFBF"/>
                    </a:gs>
                    <a:gs pos="100000">
                      <a:srgbClr val="FFFFFF"/>
                    </a:gs>
                  </a:gsLst>
                  <a:lin ang="4800000" scaled="0"/>
                </a:gradFill>
              </a:rPr>
              <a:t>Manually tracking teacher workload, availability, class timeslots, and avoid splitting classes is time-consuming</a:t>
            </a:r>
          </a:p>
          <a:p>
            <a:r>
              <a:rPr lang="en-US" sz="1800" dirty="0">
                <a:gradFill>
                  <a:gsLst>
                    <a:gs pos="34000">
                      <a:srgbClr val="EDEDED"/>
                    </a:gs>
                    <a:gs pos="0">
                      <a:srgbClr val="BFBFBF"/>
                    </a:gs>
                    <a:gs pos="100000">
                      <a:srgbClr val="FFFFFF"/>
                    </a:gs>
                  </a:gsLst>
                  <a:lin ang="4800000" scaled="0"/>
                </a:gradFill>
              </a:rPr>
              <a:t>Multiple constraints mean that the number of viable schedules is relatively small.</a:t>
            </a:r>
            <a:endParaRPr lang="en-US" sz="1400" dirty="0">
              <a:gradFill>
                <a:gsLst>
                  <a:gs pos="34000">
                    <a:srgbClr val="EDEDED"/>
                  </a:gs>
                  <a:gs pos="0">
                    <a:srgbClr val="BFBFBF"/>
                  </a:gs>
                  <a:gs pos="100000">
                    <a:srgbClr val="FFFFFF"/>
                  </a:gs>
                </a:gsLst>
                <a:lin ang="4800000" scaled="0"/>
              </a:gradFill>
            </a:endParaRPr>
          </a:p>
          <a:p>
            <a:r>
              <a:rPr lang="en-US" sz="1800" dirty="0">
                <a:gradFill>
                  <a:gsLst>
                    <a:gs pos="34000">
                      <a:srgbClr val="EDEDED"/>
                    </a:gs>
                    <a:gs pos="0">
                      <a:srgbClr val="BFBFBF"/>
                    </a:gs>
                    <a:gs pos="100000">
                      <a:srgbClr val="FFFFFF"/>
                    </a:gs>
                  </a:gsLst>
                  <a:lin ang="4800000" scaled="0"/>
                </a:gradFill>
              </a:rPr>
              <a:t>Issues are sometimes not seen until the schedule is near completion, requiring a complete re-work.</a:t>
            </a:r>
          </a:p>
        </p:txBody>
      </p:sp>
      <p:pic>
        <p:nvPicPr>
          <p:cNvPr id="5" name="Content Placeholder 4" descr="A picture containing text, screenshot, diagram, font&#10;&#10;Description automatically generated">
            <a:extLst>
              <a:ext uri="{FF2B5EF4-FFF2-40B4-BE49-F238E27FC236}">
                <a16:creationId xmlns:a16="http://schemas.microsoft.com/office/drawing/2014/main" id="{3B8C02AD-A1D7-86BB-8E95-E375E6EBD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4539" y="2087172"/>
            <a:ext cx="6314487" cy="2683656"/>
          </a:xfrm>
          <a:prstGeom prst="rect">
            <a:avLst/>
          </a:prstGeom>
        </p:spPr>
      </p:pic>
    </p:spTree>
    <p:extLst>
      <p:ext uri="{BB962C8B-B14F-4D97-AF65-F5344CB8AC3E}">
        <p14:creationId xmlns:p14="http://schemas.microsoft.com/office/powerpoint/2010/main" val="8954566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Picture 11" descr="Sphere of mesh and nodes">
            <a:extLst>
              <a:ext uri="{FF2B5EF4-FFF2-40B4-BE49-F238E27FC236}">
                <a16:creationId xmlns:a16="http://schemas.microsoft.com/office/drawing/2014/main" id="{F00F840D-A31F-0B2E-18EC-471DEE1108C6}"/>
              </a:ext>
            </a:extLst>
          </p:cNvPr>
          <p:cNvPicPr>
            <a:picLocks noChangeAspect="1"/>
          </p:cNvPicPr>
          <p:nvPr/>
        </p:nvPicPr>
        <p:blipFill rotWithShape="1">
          <a:blip r:embed="rId3">
            <a:duotone>
              <a:prstClr val="black"/>
              <a:schemeClr val="tx2">
                <a:tint val="45000"/>
                <a:satMod val="400000"/>
              </a:schemeClr>
            </a:duotone>
            <a:alphaModFix amt="12000"/>
          </a:blip>
          <a:srcRect t="1430" b="23570"/>
          <a:stretch/>
        </p:blipFill>
        <p:spPr>
          <a:xfrm>
            <a:off x="20" y="1"/>
            <a:ext cx="12191980" cy="6858000"/>
          </a:xfrm>
          <a:prstGeom prst="rect">
            <a:avLst/>
          </a:prstGeom>
        </p:spPr>
      </p:pic>
      <p:sp>
        <p:nvSpPr>
          <p:cNvPr id="2" name="Title 1">
            <a:extLst>
              <a:ext uri="{FF2B5EF4-FFF2-40B4-BE49-F238E27FC236}">
                <a16:creationId xmlns:a16="http://schemas.microsoft.com/office/drawing/2014/main" id="{91B423F3-6FDE-BCD2-94EA-E98B19CD3EDE}"/>
              </a:ext>
            </a:extLst>
          </p:cNvPr>
          <p:cNvSpPr>
            <a:spLocks noGrp="1"/>
          </p:cNvSpPr>
          <p:nvPr>
            <p:ph type="title"/>
          </p:nvPr>
        </p:nvSpPr>
        <p:spPr>
          <a:xfrm>
            <a:off x="838200" y="365125"/>
            <a:ext cx="10515600" cy="1325563"/>
          </a:xfrm>
        </p:spPr>
        <p:txBody>
          <a:bodyPr>
            <a:normAutofit/>
          </a:bodyPr>
          <a:lstStyle/>
          <a:p>
            <a:r>
              <a:rPr lang="en-GB"/>
              <a:t>Aims and Objectives</a:t>
            </a:r>
          </a:p>
        </p:txBody>
      </p:sp>
      <p:sp>
        <p:nvSpPr>
          <p:cNvPr id="3" name="Content Placeholder 2">
            <a:extLst>
              <a:ext uri="{FF2B5EF4-FFF2-40B4-BE49-F238E27FC236}">
                <a16:creationId xmlns:a16="http://schemas.microsoft.com/office/drawing/2014/main" id="{73AD3652-FF27-B1FD-05DC-F07EB0FF332A}"/>
              </a:ext>
            </a:extLst>
          </p:cNvPr>
          <p:cNvSpPr>
            <a:spLocks noGrp="1"/>
          </p:cNvSpPr>
          <p:nvPr>
            <p:ph idx="1"/>
          </p:nvPr>
        </p:nvSpPr>
        <p:spPr>
          <a:xfrm>
            <a:off x="1120000" y="1825625"/>
            <a:ext cx="10233800" cy="4351338"/>
          </a:xfrm>
        </p:spPr>
        <p:txBody>
          <a:bodyPr>
            <a:normAutofit/>
          </a:bodyPr>
          <a:lstStyle/>
          <a:p>
            <a:pPr marL="0" indent="0">
              <a:buNone/>
            </a:pPr>
            <a:r>
              <a:rPr lang="en-GB" sz="2200"/>
              <a:t>Aims of the project</a:t>
            </a:r>
          </a:p>
          <a:p>
            <a:r>
              <a:rPr lang="en-GB" sz="2200"/>
              <a:t>Self proposed project with a real-world client</a:t>
            </a:r>
          </a:p>
          <a:p>
            <a:r>
              <a:rPr lang="en-GB" sz="2200"/>
              <a:t>Simplify the process of teacher scheduling for the client</a:t>
            </a:r>
          </a:p>
          <a:p>
            <a:r>
              <a:rPr lang="en-GB" sz="2200"/>
              <a:t>Provide graphical tools for visualizing timetables for quick visualization of conflicts</a:t>
            </a:r>
          </a:p>
          <a:p>
            <a:r>
              <a:rPr lang="en-GB" sz="2200"/>
              <a:t>Add experimental smart features to help assignments</a:t>
            </a:r>
          </a:p>
          <a:p>
            <a:pPr marL="0" indent="0">
              <a:buNone/>
            </a:pPr>
            <a:endParaRPr lang="en-GB" sz="2200"/>
          </a:p>
          <a:p>
            <a:pPr marL="0" indent="0">
              <a:buNone/>
            </a:pPr>
            <a:r>
              <a:rPr lang="en-GB" sz="2200"/>
              <a:t>Personal Objectives</a:t>
            </a:r>
          </a:p>
          <a:p>
            <a:r>
              <a:rPr lang="en-GB" sz="2200"/>
              <a:t>Expand knowledge of web applications and database design</a:t>
            </a:r>
          </a:p>
          <a:p>
            <a:r>
              <a:rPr lang="en-GB" sz="2200"/>
              <a:t>Design and develop algorithms</a:t>
            </a:r>
          </a:p>
          <a:p>
            <a:r>
              <a:rPr lang="en-GB" sz="2200"/>
              <a:t>Deploy application using cloud technologies</a:t>
            </a:r>
          </a:p>
          <a:p>
            <a:endParaRPr lang="en-GB" sz="2200"/>
          </a:p>
        </p:txBody>
      </p:sp>
    </p:spTree>
    <p:extLst>
      <p:ext uri="{BB962C8B-B14F-4D97-AF65-F5344CB8AC3E}">
        <p14:creationId xmlns:p14="http://schemas.microsoft.com/office/powerpoint/2010/main" val="348522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Writing an appointment on a paper agenda">
            <a:extLst>
              <a:ext uri="{FF2B5EF4-FFF2-40B4-BE49-F238E27FC236}">
                <a16:creationId xmlns:a16="http://schemas.microsoft.com/office/drawing/2014/main" id="{F889E680-7BC2-ECEA-1F87-13D2F2B138BF}"/>
              </a:ext>
            </a:extLst>
          </p:cNvPr>
          <p:cNvPicPr>
            <a:picLocks noChangeAspect="1"/>
          </p:cNvPicPr>
          <p:nvPr/>
        </p:nvPicPr>
        <p:blipFill rotWithShape="1">
          <a:blip r:embed="rId3"/>
          <a:srcRect r="54847" b="-1"/>
          <a:stretch/>
        </p:blipFill>
        <p:spPr>
          <a:xfrm>
            <a:off x="7552944" y="10"/>
            <a:ext cx="4639056" cy="6857990"/>
          </a:xfrm>
          <a:prstGeom prst="rect">
            <a:avLst/>
          </a:prstGeom>
        </p:spPr>
      </p:pic>
      <p:sp useBgFill="1">
        <p:nvSpPr>
          <p:cNvPr id="16" name="Rectangle 15">
            <a:extLst>
              <a:ext uri="{FF2B5EF4-FFF2-40B4-BE49-F238E27FC236}">
                <a16:creationId xmlns:a16="http://schemas.microsoft.com/office/drawing/2014/main" id="{97E60398-905F-436C-AB6F-00D742F62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A19F5-0FB4-96C4-B880-1404964D99D5}"/>
              </a:ext>
            </a:extLst>
          </p:cNvPr>
          <p:cNvSpPr>
            <a:spLocks noGrp="1"/>
          </p:cNvSpPr>
          <p:nvPr>
            <p:ph type="title"/>
          </p:nvPr>
        </p:nvSpPr>
        <p:spPr>
          <a:xfrm>
            <a:off x="838201" y="365125"/>
            <a:ext cx="6361590" cy="1325563"/>
          </a:xfrm>
        </p:spPr>
        <p:txBody>
          <a:bodyPr>
            <a:normAutofit/>
          </a:bodyPr>
          <a:lstStyle/>
          <a:p>
            <a:r>
              <a:rPr lang="en-GB"/>
              <a:t>Client Requirements</a:t>
            </a:r>
          </a:p>
        </p:txBody>
      </p:sp>
      <p:sp>
        <p:nvSpPr>
          <p:cNvPr id="3" name="Content Placeholder 2">
            <a:extLst>
              <a:ext uri="{FF2B5EF4-FFF2-40B4-BE49-F238E27FC236}">
                <a16:creationId xmlns:a16="http://schemas.microsoft.com/office/drawing/2014/main" id="{E7E31C91-66E0-A8D3-1C26-6A487E033C36}"/>
              </a:ext>
            </a:extLst>
          </p:cNvPr>
          <p:cNvSpPr>
            <a:spLocks noGrp="1"/>
          </p:cNvSpPr>
          <p:nvPr>
            <p:ph idx="1"/>
          </p:nvPr>
        </p:nvSpPr>
        <p:spPr>
          <a:xfrm>
            <a:off x="1120000" y="1825625"/>
            <a:ext cx="6079791" cy="4351338"/>
          </a:xfrm>
        </p:spPr>
        <p:txBody>
          <a:bodyPr>
            <a:normAutofit/>
          </a:bodyPr>
          <a:lstStyle/>
          <a:p>
            <a:pPr marL="0" indent="0">
              <a:buNone/>
            </a:pPr>
            <a:r>
              <a:rPr lang="en-GB" sz="1500" b="1"/>
              <a:t>Required Features</a:t>
            </a:r>
          </a:p>
          <a:p>
            <a:r>
              <a:rPr lang="en-GB" sz="1500"/>
              <a:t>Teacher and Class management</a:t>
            </a:r>
          </a:p>
          <a:p>
            <a:r>
              <a:rPr lang="en-GB" sz="1500"/>
              <a:t>Manual assignments of class timeslots and teacher assignments</a:t>
            </a:r>
          </a:p>
          <a:p>
            <a:r>
              <a:rPr lang="en-GB" sz="1500"/>
              <a:t>Calendar visualization for teacher and timetable schedules</a:t>
            </a:r>
          </a:p>
          <a:p>
            <a:r>
              <a:rPr lang="en-GB" sz="1500"/>
              <a:t>A combing chart to visualize teacher assignments and conflicts</a:t>
            </a:r>
          </a:p>
          <a:p>
            <a:pPr marL="0" indent="0">
              <a:buNone/>
            </a:pPr>
            <a:r>
              <a:rPr lang="en-GB" sz="1500" b="1"/>
              <a:t>Extra Features</a:t>
            </a:r>
          </a:p>
          <a:p>
            <a:r>
              <a:rPr lang="en-GB" sz="1500"/>
              <a:t>Smart assignment and scheduling verification using algorithms</a:t>
            </a:r>
          </a:p>
          <a:p>
            <a:r>
              <a:rPr lang="en-GB" sz="1500"/>
              <a:t>Teacher preferences for smart assignment</a:t>
            </a:r>
          </a:p>
          <a:p>
            <a:r>
              <a:rPr lang="en-GB" sz="1500"/>
              <a:t>Exporting data to excel</a:t>
            </a:r>
          </a:p>
          <a:p>
            <a:pPr marL="0" indent="0">
              <a:buNone/>
            </a:pPr>
            <a:r>
              <a:rPr lang="en-GB" sz="1500"/>
              <a:t>*All requirements have been implemented in the project</a:t>
            </a:r>
          </a:p>
          <a:p>
            <a:pPr marL="0" indent="0">
              <a:buNone/>
            </a:pPr>
            <a:endParaRPr lang="en-GB" sz="1500"/>
          </a:p>
          <a:p>
            <a:endParaRPr lang="en-GB" sz="1500"/>
          </a:p>
        </p:txBody>
      </p:sp>
    </p:spTree>
    <p:extLst>
      <p:ext uri="{BB962C8B-B14F-4D97-AF65-F5344CB8AC3E}">
        <p14:creationId xmlns:p14="http://schemas.microsoft.com/office/powerpoint/2010/main" val="221870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B8CEC11-546A-322A-B92A-5AFA16ED54DD}"/>
              </a:ext>
            </a:extLst>
          </p:cNvPr>
          <p:cNvSpPr>
            <a:spLocks noGrp="1"/>
          </p:cNvSpPr>
          <p:nvPr>
            <p:ph type="title"/>
          </p:nvPr>
        </p:nvSpPr>
        <p:spPr>
          <a:xfrm>
            <a:off x="838200" y="1115786"/>
            <a:ext cx="3473851" cy="4626428"/>
          </a:xfrm>
          <a:effectLst/>
        </p:spPr>
        <p:txBody>
          <a:bodyPr anchor="ctr">
            <a:normAutofit/>
          </a:bodyPr>
          <a:lstStyle/>
          <a:p>
            <a:pPr algn="r"/>
            <a:r>
              <a:rPr lang="en-GB" sz="4000">
                <a:solidFill>
                  <a:schemeClr val="tx1">
                    <a:lumMod val="95000"/>
                  </a:schemeClr>
                </a:solidFill>
              </a:rPr>
              <a:t>Technical Achievements of the Project</a:t>
            </a:r>
          </a:p>
        </p:txBody>
      </p:sp>
      <p:cxnSp>
        <p:nvCxnSpPr>
          <p:cNvPr id="17" name="Straight Connector 1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4E38C4-E67F-1F97-2629-C984885A6421}"/>
              </a:ext>
            </a:extLst>
          </p:cNvPr>
          <p:cNvSpPr>
            <a:spLocks noGrp="1"/>
          </p:cNvSpPr>
          <p:nvPr>
            <p:ph idx="1"/>
          </p:nvPr>
        </p:nvSpPr>
        <p:spPr>
          <a:xfrm>
            <a:off x="4996543" y="1115786"/>
            <a:ext cx="5713790" cy="4626428"/>
          </a:xfrm>
        </p:spPr>
        <p:txBody>
          <a:bodyPr anchor="ctr">
            <a:normAutofit/>
          </a:bodyPr>
          <a:lstStyle/>
          <a:p>
            <a:r>
              <a:rPr lang="en-GB" sz="2000">
                <a:solidFill>
                  <a:schemeClr val="tx1">
                    <a:lumMod val="95000"/>
                  </a:schemeClr>
                </a:solidFill>
              </a:rPr>
              <a:t>Fully functional scheduling application</a:t>
            </a:r>
          </a:p>
          <a:p>
            <a:r>
              <a:rPr lang="en-GB" sz="2000">
                <a:solidFill>
                  <a:schemeClr val="tx1">
                    <a:lumMod val="95000"/>
                  </a:schemeClr>
                </a:solidFill>
              </a:rPr>
              <a:t>Visual tools to help see scheduling conflicts early</a:t>
            </a:r>
          </a:p>
          <a:p>
            <a:r>
              <a:rPr lang="en-GB" sz="2000">
                <a:solidFill>
                  <a:schemeClr val="tx1">
                    <a:lumMod val="95000"/>
                  </a:schemeClr>
                </a:solidFill>
              </a:rPr>
              <a:t>Real-time data updates</a:t>
            </a:r>
          </a:p>
          <a:p>
            <a:r>
              <a:rPr lang="en-GB" sz="2000">
                <a:solidFill>
                  <a:schemeClr val="tx1">
                    <a:lumMod val="95000"/>
                  </a:schemeClr>
                </a:solidFill>
              </a:rPr>
              <a:t>Automatic teacher assignment using CSP algorithms</a:t>
            </a:r>
          </a:p>
          <a:p>
            <a:r>
              <a:rPr lang="en-GB" sz="2000">
                <a:solidFill>
                  <a:schemeClr val="tx1">
                    <a:lumMod val="95000"/>
                  </a:schemeClr>
                </a:solidFill>
              </a:rPr>
              <a:t>Schedule validation using algorithms. Allows the user to check current teacher assignments against the constraints.</a:t>
            </a:r>
            <a:endParaRPr lang="en-GB" sz="2000" dirty="0">
              <a:solidFill>
                <a:schemeClr val="tx1">
                  <a:lumMod val="95000"/>
                </a:schemeClr>
              </a:solidFill>
            </a:endParaRPr>
          </a:p>
        </p:txBody>
      </p:sp>
    </p:spTree>
    <p:extLst>
      <p:ext uri="{BB962C8B-B14F-4D97-AF65-F5344CB8AC3E}">
        <p14:creationId xmlns:p14="http://schemas.microsoft.com/office/powerpoint/2010/main" val="29266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9E1-63B3-C21C-9449-7A1E3442E59C}"/>
              </a:ext>
            </a:extLst>
          </p:cNvPr>
          <p:cNvSpPr>
            <a:spLocks noGrp="1"/>
          </p:cNvSpPr>
          <p:nvPr>
            <p:ph type="title"/>
          </p:nvPr>
        </p:nvSpPr>
        <p:spPr>
          <a:xfrm>
            <a:off x="4702628" y="365125"/>
            <a:ext cx="6651171" cy="1325563"/>
          </a:xfrm>
        </p:spPr>
        <p:txBody>
          <a:bodyPr>
            <a:normAutofit/>
          </a:bodyPr>
          <a:lstStyle/>
          <a:p>
            <a:r>
              <a:rPr lang="en-GB" dirty="0"/>
              <a:t>Architecture</a:t>
            </a:r>
          </a:p>
        </p:txBody>
      </p:sp>
      <p:sp>
        <p:nvSpPr>
          <p:cNvPr id="3" name="Content Placeholder 2">
            <a:extLst>
              <a:ext uri="{FF2B5EF4-FFF2-40B4-BE49-F238E27FC236}">
                <a16:creationId xmlns:a16="http://schemas.microsoft.com/office/drawing/2014/main" id="{1B74FDF5-5ABB-A650-BB3F-635DE6D93F91}"/>
              </a:ext>
            </a:extLst>
          </p:cNvPr>
          <p:cNvSpPr>
            <a:spLocks noGrp="1"/>
          </p:cNvSpPr>
          <p:nvPr>
            <p:ph idx="1"/>
          </p:nvPr>
        </p:nvSpPr>
        <p:spPr>
          <a:xfrm>
            <a:off x="4983480" y="1825625"/>
            <a:ext cx="6487886" cy="4351338"/>
          </a:xfrm>
        </p:spPr>
        <p:txBody>
          <a:bodyPr>
            <a:normAutofit/>
          </a:bodyPr>
          <a:lstStyle/>
          <a:p>
            <a:r>
              <a:rPr lang="en-GB" sz="2400" dirty="0"/>
              <a:t>Django – A high-level Python web framework. Uses Python to build web applications</a:t>
            </a:r>
          </a:p>
          <a:p>
            <a:r>
              <a:rPr lang="en-GB" sz="2400" dirty="0"/>
              <a:t>Bootstrap – JavaScript and CSS Libraries for styling web pages</a:t>
            </a:r>
          </a:p>
          <a:p>
            <a:r>
              <a:rPr lang="en-GB" sz="2400" dirty="0"/>
              <a:t>jQuery – JavaScript library that simplifies accessing HTML elements</a:t>
            </a:r>
          </a:p>
          <a:p>
            <a:r>
              <a:rPr lang="en-GB" sz="2400" dirty="0"/>
              <a:t>HTMX – A JavaScript library that provides access to AJAX operations inside HTML. Allows for dynamic swapping of HTML elements.</a:t>
            </a:r>
          </a:p>
          <a:p>
            <a:r>
              <a:rPr lang="en-GB" sz="2400" dirty="0"/>
              <a:t>Celery – A python module that allows for Asynchronous Tasks to be performed</a:t>
            </a:r>
          </a:p>
        </p:txBody>
      </p:sp>
      <p:pic>
        <p:nvPicPr>
          <p:cNvPr id="5" name="Picture 4" descr="Computer script on a screen">
            <a:extLst>
              <a:ext uri="{FF2B5EF4-FFF2-40B4-BE49-F238E27FC236}">
                <a16:creationId xmlns:a16="http://schemas.microsoft.com/office/drawing/2014/main" id="{29F9B0FD-622C-8119-0926-6F0D5BF03F94}"/>
              </a:ext>
            </a:extLst>
          </p:cNvPr>
          <p:cNvPicPr>
            <a:picLocks noChangeAspect="1"/>
          </p:cNvPicPr>
          <p:nvPr/>
        </p:nvPicPr>
        <p:blipFill rotWithShape="1">
          <a:blip r:embed="rId3"/>
          <a:srcRect l="8976" r="48748" b="-1"/>
          <a:stretch/>
        </p:blipFill>
        <p:spPr>
          <a:xfrm>
            <a:off x="20" y="10"/>
            <a:ext cx="4343380" cy="6857990"/>
          </a:xfrm>
          <a:prstGeom prst="rect">
            <a:avLst/>
          </a:prstGeom>
        </p:spPr>
      </p:pic>
    </p:spTree>
    <p:extLst>
      <p:ext uri="{BB962C8B-B14F-4D97-AF65-F5344CB8AC3E}">
        <p14:creationId xmlns:p14="http://schemas.microsoft.com/office/powerpoint/2010/main" val="228075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3F6-720D-347A-E8CB-9FD1D3595CE3}"/>
              </a:ext>
            </a:extLst>
          </p:cNvPr>
          <p:cNvSpPr>
            <a:spLocks noGrp="1"/>
          </p:cNvSpPr>
          <p:nvPr>
            <p:ph type="title"/>
          </p:nvPr>
        </p:nvSpPr>
        <p:spPr>
          <a:xfrm>
            <a:off x="655983" y="626165"/>
            <a:ext cx="3382617" cy="5593660"/>
          </a:xfrm>
        </p:spPr>
        <p:txBody>
          <a:bodyPr>
            <a:normAutofit/>
          </a:bodyPr>
          <a:lstStyle/>
          <a:p>
            <a:r>
              <a:rPr lang="en-GB" dirty="0"/>
              <a:t>UI Design</a:t>
            </a:r>
          </a:p>
        </p:txBody>
      </p:sp>
      <p:sp>
        <p:nvSpPr>
          <p:cNvPr id="3" name="Content Placeholder 2">
            <a:extLst>
              <a:ext uri="{FF2B5EF4-FFF2-40B4-BE49-F238E27FC236}">
                <a16:creationId xmlns:a16="http://schemas.microsoft.com/office/drawing/2014/main" id="{32D05AB0-126C-9F4B-6518-20D522A2B351}"/>
              </a:ext>
            </a:extLst>
          </p:cNvPr>
          <p:cNvSpPr>
            <a:spLocks noGrp="1"/>
          </p:cNvSpPr>
          <p:nvPr>
            <p:ph idx="1"/>
          </p:nvPr>
        </p:nvSpPr>
        <p:spPr>
          <a:xfrm>
            <a:off x="4691268" y="626165"/>
            <a:ext cx="6848061" cy="3747052"/>
          </a:xfrm>
        </p:spPr>
        <p:txBody>
          <a:bodyPr>
            <a:normAutofit/>
          </a:bodyPr>
          <a:lstStyle/>
          <a:p>
            <a:r>
              <a:rPr lang="en-GB">
                <a:gradFill>
                  <a:gsLst>
                    <a:gs pos="34000">
                      <a:schemeClr val="tx1">
                        <a:lumMod val="93000"/>
                      </a:schemeClr>
                    </a:gs>
                    <a:gs pos="0">
                      <a:schemeClr val="bg1">
                        <a:lumMod val="25000"/>
                        <a:lumOff val="75000"/>
                      </a:schemeClr>
                    </a:gs>
                    <a:gs pos="100000">
                      <a:schemeClr val="tx1"/>
                    </a:gs>
                  </a:gsLst>
                  <a:lin ang="4800000" scaled="0"/>
                </a:gradFill>
              </a:rPr>
              <a:t>A dashboard design with dynamic element swapping allows for a single point of access</a:t>
            </a:r>
          </a:p>
          <a:p>
            <a:r>
              <a:rPr lang="en-GB">
                <a:gradFill>
                  <a:gsLst>
                    <a:gs pos="34000">
                      <a:schemeClr val="tx1">
                        <a:lumMod val="93000"/>
                      </a:schemeClr>
                    </a:gs>
                    <a:gs pos="0">
                      <a:schemeClr val="bg1">
                        <a:lumMod val="25000"/>
                        <a:lumOff val="75000"/>
                      </a:schemeClr>
                    </a:gs>
                    <a:gs pos="100000">
                      <a:schemeClr val="tx1"/>
                    </a:gs>
                  </a:gsLst>
                  <a:lin ang="4800000" scaled="0"/>
                </a:gradFill>
              </a:rPr>
              <a:t>Messaging feedback and tool tips to guide the user when needed</a:t>
            </a:r>
          </a:p>
          <a:p>
            <a:r>
              <a:rPr lang="en-GB">
                <a:gradFill>
                  <a:gsLst>
                    <a:gs pos="34000">
                      <a:schemeClr val="tx1">
                        <a:lumMod val="93000"/>
                      </a:schemeClr>
                    </a:gs>
                    <a:gs pos="0">
                      <a:schemeClr val="bg1">
                        <a:lumMod val="25000"/>
                        <a:lumOff val="75000"/>
                      </a:schemeClr>
                    </a:gs>
                    <a:gs pos="100000">
                      <a:schemeClr val="tx1"/>
                    </a:gs>
                  </a:gsLst>
                  <a:lin ang="4800000" scaled="0"/>
                </a:gradFill>
              </a:rPr>
              <a:t>Dark and Light themes</a:t>
            </a:r>
          </a:p>
          <a:p>
            <a:r>
              <a:rPr lang="en-GB">
                <a:gradFill>
                  <a:gsLst>
                    <a:gs pos="34000">
                      <a:schemeClr val="tx1">
                        <a:lumMod val="93000"/>
                      </a:schemeClr>
                    </a:gs>
                    <a:gs pos="0">
                      <a:schemeClr val="bg1">
                        <a:lumMod val="25000"/>
                        <a:lumOff val="75000"/>
                      </a:schemeClr>
                    </a:gs>
                    <a:gs pos="100000">
                      <a:schemeClr val="tx1"/>
                    </a:gs>
                  </a:gsLst>
                  <a:lin ang="4800000" scaled="0"/>
                </a:gradFill>
              </a:rPr>
              <a:t>Colour coded classes for visualizing on Calendar and Combing Charts</a:t>
            </a:r>
          </a:p>
        </p:txBody>
      </p:sp>
      <p:pic>
        <p:nvPicPr>
          <p:cNvPr id="5" name="Picture 4" descr="A screenshot of a computer">
            <a:extLst>
              <a:ext uri="{FF2B5EF4-FFF2-40B4-BE49-F238E27FC236}">
                <a16:creationId xmlns:a16="http://schemas.microsoft.com/office/drawing/2014/main" id="{3D63401C-5B51-3317-7E4F-4512BF5AB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270" y="4552604"/>
            <a:ext cx="6848060" cy="1455212"/>
          </a:xfrm>
          <a:prstGeom prst="rect">
            <a:avLst/>
          </a:prstGeom>
        </p:spPr>
      </p:pic>
    </p:spTree>
    <p:extLst>
      <p:ext uri="{BB962C8B-B14F-4D97-AF65-F5344CB8AC3E}">
        <p14:creationId xmlns:p14="http://schemas.microsoft.com/office/powerpoint/2010/main" val="158224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4DC871-70E2-16B5-3BD2-A76CD1342451}"/>
              </a:ext>
            </a:extLst>
          </p:cNvPr>
          <p:cNvSpPr>
            <a:spLocks noGrp="1"/>
          </p:cNvSpPr>
          <p:nvPr>
            <p:ph type="title"/>
          </p:nvPr>
        </p:nvSpPr>
        <p:spPr>
          <a:xfrm>
            <a:off x="838200" y="1115786"/>
            <a:ext cx="3473851" cy="4626428"/>
          </a:xfrm>
          <a:effectLst/>
        </p:spPr>
        <p:txBody>
          <a:bodyPr anchor="ctr">
            <a:normAutofit/>
          </a:bodyPr>
          <a:lstStyle/>
          <a:p>
            <a:pPr algn="r"/>
            <a:r>
              <a:rPr lang="en-GB" sz="4000">
                <a:solidFill>
                  <a:schemeClr val="tx1">
                    <a:lumMod val="95000"/>
                  </a:schemeClr>
                </a:solidFill>
              </a:rPr>
              <a:t>Visualization – Calendar and Combing</a:t>
            </a:r>
            <a:endParaRPr lang="en-GB"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2BD9E0-BD09-0D3F-1457-5067D94249BE}"/>
              </a:ext>
            </a:extLst>
          </p:cNvPr>
          <p:cNvSpPr>
            <a:spLocks noGrp="1"/>
          </p:cNvSpPr>
          <p:nvPr>
            <p:ph idx="1"/>
          </p:nvPr>
        </p:nvSpPr>
        <p:spPr>
          <a:xfrm>
            <a:off x="4996543" y="1115786"/>
            <a:ext cx="5713790" cy="4626428"/>
          </a:xfrm>
        </p:spPr>
        <p:txBody>
          <a:bodyPr anchor="ctr">
            <a:normAutofit/>
          </a:bodyPr>
          <a:lstStyle/>
          <a:p>
            <a:pPr marL="0" indent="0">
              <a:buNone/>
            </a:pPr>
            <a:r>
              <a:rPr lang="en-GB" sz="2000" b="1">
                <a:solidFill>
                  <a:schemeClr val="tx1">
                    <a:lumMod val="95000"/>
                  </a:schemeClr>
                </a:solidFill>
              </a:rPr>
              <a:t>Self created JavaScript libraries were implemented to create the Calendar and Combing Chart pages.</a:t>
            </a:r>
          </a:p>
          <a:p>
            <a:pPr marL="0" indent="0">
              <a:buNone/>
            </a:pPr>
            <a:r>
              <a:rPr lang="en-GB" sz="2000" b="1">
                <a:solidFill>
                  <a:schemeClr val="tx1">
                    <a:lumMod val="95000"/>
                  </a:schemeClr>
                </a:solidFill>
              </a:rPr>
              <a:t>Calendar</a:t>
            </a:r>
          </a:p>
          <a:p>
            <a:r>
              <a:rPr lang="en-GB" sz="2000">
                <a:solidFill>
                  <a:schemeClr val="tx1">
                    <a:lumMod val="95000"/>
                  </a:schemeClr>
                </a:solidFill>
              </a:rPr>
              <a:t>Provides a quick way to see how classes are scheduled across the week</a:t>
            </a:r>
          </a:p>
          <a:p>
            <a:r>
              <a:rPr lang="en-GB" sz="2000">
                <a:solidFill>
                  <a:schemeClr val="tx1">
                    <a:lumMod val="95000"/>
                  </a:schemeClr>
                </a:solidFill>
              </a:rPr>
              <a:t>Allows for changing class period timeslots with drag and drop features.</a:t>
            </a:r>
          </a:p>
          <a:p>
            <a:pPr marL="0" indent="0">
              <a:buNone/>
            </a:pPr>
            <a:r>
              <a:rPr lang="en-GB" sz="2000" b="1">
                <a:solidFill>
                  <a:schemeClr val="tx1">
                    <a:lumMod val="95000"/>
                  </a:schemeClr>
                </a:solidFill>
              </a:rPr>
              <a:t>Combing Chart</a:t>
            </a:r>
          </a:p>
          <a:p>
            <a:r>
              <a:rPr lang="en-GB" sz="2000">
                <a:solidFill>
                  <a:schemeClr val="tx1">
                    <a:lumMod val="95000"/>
                  </a:schemeClr>
                </a:solidFill>
              </a:rPr>
              <a:t>The Combing Chart gives a visual representation of teacher assignments. </a:t>
            </a:r>
          </a:p>
          <a:p>
            <a:r>
              <a:rPr lang="en-GB" sz="2000">
                <a:solidFill>
                  <a:schemeClr val="tx1">
                    <a:lumMod val="95000"/>
                  </a:schemeClr>
                </a:solidFill>
              </a:rPr>
              <a:t>Used for visualizing teacher load and scheduling conflicts.</a:t>
            </a:r>
            <a:endParaRPr lang="en-GB" sz="2000" dirty="0">
              <a:solidFill>
                <a:schemeClr val="tx1">
                  <a:lumMod val="95000"/>
                </a:schemeClr>
              </a:solidFill>
            </a:endParaRPr>
          </a:p>
        </p:txBody>
      </p:sp>
    </p:spTree>
    <p:extLst>
      <p:ext uri="{BB962C8B-B14F-4D97-AF65-F5344CB8AC3E}">
        <p14:creationId xmlns:p14="http://schemas.microsoft.com/office/powerpoint/2010/main" val="26223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C871-70E2-16B5-3BD2-A76CD1342451}"/>
              </a:ext>
            </a:extLst>
          </p:cNvPr>
          <p:cNvSpPr>
            <a:spLocks noGrp="1"/>
          </p:cNvSpPr>
          <p:nvPr>
            <p:ph type="title"/>
          </p:nvPr>
        </p:nvSpPr>
        <p:spPr>
          <a:xfrm>
            <a:off x="838200" y="365125"/>
            <a:ext cx="10515600" cy="1325563"/>
          </a:xfrm>
        </p:spPr>
        <p:txBody>
          <a:bodyPr>
            <a:normAutofit/>
          </a:bodyPr>
          <a:lstStyle/>
          <a:p>
            <a:r>
              <a:rPr lang="en-GB" sz="5000">
                <a:solidFill>
                  <a:schemeClr val="tx1"/>
                </a:solidFill>
              </a:rPr>
              <a:t>Visualization – Calendar and Combing</a:t>
            </a:r>
          </a:p>
        </p:txBody>
      </p:sp>
      <p:pic>
        <p:nvPicPr>
          <p:cNvPr id="5" name="Picture 4" descr="A screenshot of a computer&#10;&#10;Description automatically generated with medium confidence">
            <a:extLst>
              <a:ext uri="{FF2B5EF4-FFF2-40B4-BE49-F238E27FC236}">
                <a16:creationId xmlns:a16="http://schemas.microsoft.com/office/drawing/2014/main" id="{73EE8D97-61A7-2F26-864F-53CDDCA16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951" y="1825625"/>
            <a:ext cx="9532930" cy="4351338"/>
          </a:xfrm>
          <a:prstGeom prst="rect">
            <a:avLst/>
          </a:prstGeom>
        </p:spPr>
      </p:pic>
      <p:pic>
        <p:nvPicPr>
          <p:cNvPr id="8" name="Picture 7">
            <a:extLst>
              <a:ext uri="{FF2B5EF4-FFF2-40B4-BE49-F238E27FC236}">
                <a16:creationId xmlns:a16="http://schemas.microsoft.com/office/drawing/2014/main" id="{3E765A7F-B15A-FB50-3BFE-509FC0DD0910}"/>
              </a:ext>
            </a:extLst>
          </p:cNvPr>
          <p:cNvPicPr>
            <a:picLocks noChangeAspect="1"/>
          </p:cNvPicPr>
          <p:nvPr/>
        </p:nvPicPr>
        <p:blipFill>
          <a:blip r:embed="rId4"/>
          <a:stretch>
            <a:fillRect/>
          </a:stretch>
        </p:blipFill>
        <p:spPr>
          <a:xfrm>
            <a:off x="1180951" y="2012753"/>
            <a:ext cx="9532930" cy="3977083"/>
          </a:xfrm>
          <a:prstGeom prst="rect">
            <a:avLst/>
          </a:prstGeom>
        </p:spPr>
      </p:pic>
      <p:pic>
        <p:nvPicPr>
          <p:cNvPr id="10" name="Picture 9">
            <a:extLst>
              <a:ext uri="{FF2B5EF4-FFF2-40B4-BE49-F238E27FC236}">
                <a16:creationId xmlns:a16="http://schemas.microsoft.com/office/drawing/2014/main" id="{9E9809E9-8138-8077-8961-AB60E41067F3}"/>
              </a:ext>
            </a:extLst>
          </p:cNvPr>
          <p:cNvPicPr>
            <a:picLocks noChangeAspect="1"/>
          </p:cNvPicPr>
          <p:nvPr/>
        </p:nvPicPr>
        <p:blipFill>
          <a:blip r:embed="rId5"/>
          <a:stretch>
            <a:fillRect/>
          </a:stretch>
        </p:blipFill>
        <p:spPr>
          <a:xfrm>
            <a:off x="5001713" y="2803110"/>
            <a:ext cx="6009337" cy="2799381"/>
          </a:xfrm>
          <a:prstGeom prst="rect">
            <a:avLst/>
          </a:prstGeom>
        </p:spPr>
      </p:pic>
      <p:pic>
        <p:nvPicPr>
          <p:cNvPr id="12" name="Picture 11">
            <a:extLst>
              <a:ext uri="{FF2B5EF4-FFF2-40B4-BE49-F238E27FC236}">
                <a16:creationId xmlns:a16="http://schemas.microsoft.com/office/drawing/2014/main" id="{89E987D0-AE20-A5F9-8FAC-3CDC177A2CE1}"/>
              </a:ext>
            </a:extLst>
          </p:cNvPr>
          <p:cNvPicPr>
            <a:picLocks noChangeAspect="1"/>
          </p:cNvPicPr>
          <p:nvPr/>
        </p:nvPicPr>
        <p:blipFill>
          <a:blip r:embed="rId6"/>
          <a:stretch>
            <a:fillRect/>
          </a:stretch>
        </p:blipFill>
        <p:spPr>
          <a:xfrm>
            <a:off x="1257048" y="2936786"/>
            <a:ext cx="3629505" cy="2665704"/>
          </a:xfrm>
          <a:prstGeom prst="rect">
            <a:avLst/>
          </a:prstGeom>
        </p:spPr>
      </p:pic>
    </p:spTree>
    <p:extLst>
      <p:ext uri="{BB962C8B-B14F-4D97-AF65-F5344CB8AC3E}">
        <p14:creationId xmlns:p14="http://schemas.microsoft.com/office/powerpoint/2010/main" val="18061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258</TotalTime>
  <Words>1702</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Corbel</vt:lpstr>
      <vt:lpstr>Depth</vt:lpstr>
      <vt:lpstr>IntelliTabler Secondary School Timetabling with Smart Features</vt:lpstr>
      <vt:lpstr>The problem with manual timetabling</vt:lpstr>
      <vt:lpstr>Aims and Objectives</vt:lpstr>
      <vt:lpstr>Client Requirements</vt:lpstr>
      <vt:lpstr>Technical Achievements of the Project</vt:lpstr>
      <vt:lpstr>Architecture</vt:lpstr>
      <vt:lpstr>UI Design</vt:lpstr>
      <vt:lpstr>Visualization – Calendar and Combing</vt:lpstr>
      <vt:lpstr>Visualization – Calendar and Combing</vt:lpstr>
      <vt:lpstr>Auto Assignment</vt:lpstr>
      <vt:lpstr>Project Testing</vt:lpstr>
      <vt:lpstr>Project Summary</vt:lpstr>
      <vt:lpstr>Limitations and Future Work</vt:lpstr>
      <vt:lpstr>User Scenarios – Manual Timetabling</vt:lpstr>
      <vt:lpstr>User Scenario – Using IntelliTabler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Viva Presentation</dc:title>
  <dc:creator>Zach</dc:creator>
  <cp:lastModifiedBy>Zach</cp:lastModifiedBy>
  <cp:revision>1</cp:revision>
  <dcterms:created xsi:type="dcterms:W3CDTF">2023-05-09T14:43:14Z</dcterms:created>
  <dcterms:modified xsi:type="dcterms:W3CDTF">2023-05-16T11:17:47Z</dcterms:modified>
</cp:coreProperties>
</file>