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03" d="100"/>
          <a:sy n="103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948C-7A99-4245-8BA6-DA9ED001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8076-B994-4F79-8722-9C3D961C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8277-7ADA-4B98-A045-32D00EB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408D-EA9E-4449-95CD-927020B6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5945-A59C-43BC-817A-7EEDA53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D740-D19F-4BBC-B1A3-EBBD3BC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BE7A-A539-4C2A-B38C-C79DDA61C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8B82-544C-419A-9223-D234C8E2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17D3-44F0-44B0-AED3-D407927E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823F-17D6-4A08-8EB0-8E6541A7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687B-4108-4BE5-9923-90FEC0940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8B3A-FFE9-4934-BC26-61527D76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3667-7037-4198-8689-47CC4AD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BDC1-99FC-4055-A0C4-CFD49036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D0C9-E794-4D4E-A7BA-60C312C9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06A-8621-424B-BDC1-A5486E10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E5CD-6E01-4A95-8A68-C7895444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EE3B-BDCF-4B95-BF36-01C121D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CC16-3666-4EFC-93EE-D7B05D2B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D0B5-6A27-4D61-9E57-E09F70A5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BFAA-FBC7-40CB-8E91-634D7FF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8E76-F830-405F-A435-D001AA4B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F032-EB9A-427E-9E28-81789BA8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6913-212F-4628-B874-F5C543A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D5E4-983D-48DE-80CB-EF27DF59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967-9A4D-4527-A9A0-503C330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3120-97FD-4270-BBC2-798961A8C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BE84-FF49-4DB6-98C1-E1A1514C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B7D5-6EEB-4B2A-8374-FBF367F4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0030-F36D-491C-A69B-DB38674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273B-6178-4FC9-916C-E9C75C6F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814B-91DA-4E29-9B9B-2A182160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A334-5045-441C-97EF-9E577B68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E9B4B-32FE-4802-8518-0359973A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E112-5835-4068-A9EF-4AE0CE6A9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36AC-61F8-4835-9839-B8E64B4BB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639AF-5F9B-4B26-8FEC-987D3C8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0D2CC-2444-4D0D-A67D-B1F2F7D2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FB8DA-9A7C-4B03-8C76-6AD0AD8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85B6-8504-43E5-9D36-78F0AC0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A8BE3-A690-439B-AA17-0BAE605E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1748E-8623-43CF-B3B6-0926EC8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8385E-CE4E-45F5-83DA-7E3C9EC8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B5821-5F67-4E1E-9CA4-DB7507D8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0D611-1437-4771-8C7F-400830C3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3D17-DD31-488B-BCAF-D09A208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5F8-A8FC-4C65-AC4E-F3D27E68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1E03-CBD9-4515-82CC-5712A48A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C5A0A-6874-40CE-9CC6-EE25868E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10FE-03AE-4069-B1F5-6571BA9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BEA3-D475-49A9-8902-FF72F692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5593-65FA-4F0B-A220-C466448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8B2-8730-4146-89AF-AA1D872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43FF0-50CE-4D9D-B69F-CD3B8F9C6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500C0-661D-46CB-A97E-01A9EF8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C2A4-5D73-4AE0-9CDE-CBEE1A63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971E-F36F-40E0-B575-8AD0C9D3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A78E-4A9B-476A-8C87-D3F0FF5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7A02B-904D-483C-B149-E5E3EA5E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9363D-70A8-480F-8980-774CAC75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BB2B-1DB6-4340-AAFB-CEF5DB727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F469-B4E7-4605-A23B-CA1361EF9E8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D275-E8B6-4F5F-93BE-F6C1783D8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97E8-339D-4BB3-8992-4AEEAB6B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6B8F-011C-4211-9700-49906401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E7EC99-AABD-4B35-A92E-806E8E3AA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38"/>
            <a:ext cx="12192000" cy="5946524"/>
          </a:xfrm>
          <a:prstGeom prst="rect">
            <a:avLst/>
          </a:prstGeo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B9AC54E-1A74-4F30-BC1B-84D44C61030C}"/>
              </a:ext>
            </a:extLst>
          </p:cNvPr>
          <p:cNvSpPr/>
          <p:nvPr/>
        </p:nvSpPr>
        <p:spPr>
          <a:xfrm>
            <a:off x="5315578" y="1446962"/>
            <a:ext cx="1014884" cy="21638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1B3AA96-9EDE-4CAC-BFF8-3E9C129D0D17}"/>
              </a:ext>
            </a:extLst>
          </p:cNvPr>
          <p:cNvGrpSpPr/>
          <p:nvPr/>
        </p:nvGrpSpPr>
        <p:grpSpPr>
          <a:xfrm>
            <a:off x="377121" y="2925983"/>
            <a:ext cx="1440625" cy="1006034"/>
            <a:chOff x="7755057" y="436160"/>
            <a:chExt cx="1440625" cy="100603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2DCCEC-1BA3-462C-B1D8-94A44E677FE2}"/>
                </a:ext>
              </a:extLst>
            </p:cNvPr>
            <p:cNvSpPr txBox="1"/>
            <p:nvPr/>
          </p:nvSpPr>
          <p:spPr>
            <a:xfrm>
              <a:off x="7793366" y="488087"/>
              <a:ext cx="14023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Key:</a:t>
              </a:r>
            </a:p>
            <a:p>
              <a:r>
                <a:rPr lang="en-US" sz="1400" dirty="0"/>
                <a:t>                  CLICK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87D09F-79E8-4160-8A08-4AB1EB8F7F2D}"/>
                </a:ext>
              </a:extLst>
            </p:cNvPr>
            <p:cNvGrpSpPr/>
            <p:nvPr/>
          </p:nvGrpSpPr>
          <p:grpSpPr>
            <a:xfrm>
              <a:off x="7904686" y="766307"/>
              <a:ext cx="652007" cy="176796"/>
              <a:chOff x="7912562" y="864826"/>
              <a:chExt cx="652007" cy="176796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1D3E629-E402-4EEC-97BE-B4220BF35E7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8119132" y="953224"/>
                <a:ext cx="445437" cy="453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F823A4AE-1DA9-4BD7-8A90-096589133013}"/>
                  </a:ext>
                </a:extLst>
              </p:cNvPr>
              <p:cNvSpPr/>
              <p:nvPr/>
            </p:nvSpPr>
            <p:spPr>
              <a:xfrm>
                <a:off x="7912562" y="864826"/>
                <a:ext cx="206570" cy="176796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8A40474-726C-42B0-B908-A3F0393A5202}"/>
                </a:ext>
              </a:extLst>
            </p:cNvPr>
            <p:cNvSpPr/>
            <p:nvPr/>
          </p:nvSpPr>
          <p:spPr>
            <a:xfrm>
              <a:off x="7755057" y="436160"/>
              <a:ext cx="1402316" cy="724730"/>
            </a:xfrm>
            <a:prstGeom prst="roundRect">
              <a:avLst>
                <a:gd name="adj" fmla="val 223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D316E52-44A3-4BAA-9EF0-EA6B18780C4C}"/>
              </a:ext>
            </a:extLst>
          </p:cNvPr>
          <p:cNvSpPr/>
          <p:nvPr/>
        </p:nvSpPr>
        <p:spPr>
          <a:xfrm>
            <a:off x="2793440" y="99073"/>
            <a:ext cx="2381461" cy="302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clicks on Electronics tab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8D8EAD2-3BA0-43DA-A429-D9040CF71FFB}"/>
              </a:ext>
            </a:extLst>
          </p:cNvPr>
          <p:cNvCxnSpPr>
            <a:stCxn id="90" idx="2"/>
          </p:cNvCxnSpPr>
          <p:nvPr/>
        </p:nvCxnSpPr>
        <p:spPr>
          <a:xfrm rot="16200000" flipH="1">
            <a:off x="4073119" y="312694"/>
            <a:ext cx="1153510" cy="133140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1A071F-2CBD-4D11-B6E3-C33513E9E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7" t="20895" r="27783" b="14283"/>
          <a:stretch/>
        </p:blipFill>
        <p:spPr>
          <a:xfrm>
            <a:off x="2285999" y="1298051"/>
            <a:ext cx="1566407" cy="23774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F7D840-0B60-4D4C-AE0E-713689966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20764" r="29461" b="73252"/>
          <a:stretch/>
        </p:blipFill>
        <p:spPr>
          <a:xfrm>
            <a:off x="485775" y="466725"/>
            <a:ext cx="5810250" cy="3333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EC753FB-884D-4F8C-B466-5B827CE8CD62}"/>
              </a:ext>
            </a:extLst>
          </p:cNvPr>
          <p:cNvSpPr/>
          <p:nvPr/>
        </p:nvSpPr>
        <p:spPr>
          <a:xfrm>
            <a:off x="469156" y="118165"/>
            <a:ext cx="1724025" cy="32385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 Categories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B169F-6AAD-4DDE-B44A-BD882EA7FE3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067714" y="750405"/>
            <a:ext cx="1489" cy="52180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B12F14-E9BE-482F-A9AB-31A3D5A92264}"/>
              </a:ext>
            </a:extLst>
          </p:cNvPr>
          <p:cNvSpPr/>
          <p:nvPr/>
        </p:nvSpPr>
        <p:spPr>
          <a:xfrm>
            <a:off x="2597096" y="516836"/>
            <a:ext cx="941235" cy="23356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29C306-A650-4224-8C82-D08B526877F4}"/>
              </a:ext>
            </a:extLst>
          </p:cNvPr>
          <p:cNvGrpSpPr/>
          <p:nvPr/>
        </p:nvGrpSpPr>
        <p:grpSpPr>
          <a:xfrm>
            <a:off x="296734" y="5723753"/>
            <a:ext cx="1440625" cy="1006034"/>
            <a:chOff x="7755057" y="436160"/>
            <a:chExt cx="1440625" cy="10060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10F80A-9705-460B-87FA-E0F96BB9DFF8}"/>
                </a:ext>
              </a:extLst>
            </p:cNvPr>
            <p:cNvSpPr txBox="1"/>
            <p:nvPr/>
          </p:nvSpPr>
          <p:spPr>
            <a:xfrm>
              <a:off x="7793366" y="488087"/>
              <a:ext cx="14023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Key:</a:t>
              </a:r>
            </a:p>
            <a:p>
              <a:r>
                <a:rPr lang="en-US" sz="1400" dirty="0"/>
                <a:t>                  CLICK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606964-D071-45D7-9F0E-D085D2A14A92}"/>
                </a:ext>
              </a:extLst>
            </p:cNvPr>
            <p:cNvGrpSpPr/>
            <p:nvPr/>
          </p:nvGrpSpPr>
          <p:grpSpPr>
            <a:xfrm>
              <a:off x="7904686" y="766307"/>
              <a:ext cx="652007" cy="176796"/>
              <a:chOff x="7912562" y="864826"/>
              <a:chExt cx="652007" cy="176796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B4C65D9-224A-4177-ACE4-171FFE24DFA1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119132" y="953224"/>
                <a:ext cx="445437" cy="453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C243675-C097-45DC-B786-C1C6A5CCDEDA}"/>
                  </a:ext>
                </a:extLst>
              </p:cNvPr>
              <p:cNvSpPr/>
              <p:nvPr/>
            </p:nvSpPr>
            <p:spPr>
              <a:xfrm>
                <a:off x="7912562" y="864826"/>
                <a:ext cx="206570" cy="176796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6D77D7C-72CF-4CA9-ACEB-E38D013B5E4E}"/>
                </a:ext>
              </a:extLst>
            </p:cNvPr>
            <p:cNvSpPr/>
            <p:nvPr/>
          </p:nvSpPr>
          <p:spPr>
            <a:xfrm>
              <a:off x="7755057" y="436160"/>
              <a:ext cx="1402316" cy="724730"/>
            </a:xfrm>
            <a:prstGeom prst="roundRect">
              <a:avLst>
                <a:gd name="adj" fmla="val 223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5AD8B-B18D-4540-8DB7-2B9912834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" b="6975"/>
          <a:stretch/>
        </p:blipFill>
        <p:spPr>
          <a:xfrm>
            <a:off x="5319422" y="1030837"/>
            <a:ext cx="5693633" cy="33288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12703E-E2C8-403B-A0DB-B4F95F5EBE8F}"/>
              </a:ext>
            </a:extLst>
          </p:cNvPr>
          <p:cNvSpPr/>
          <p:nvPr/>
        </p:nvSpPr>
        <p:spPr>
          <a:xfrm>
            <a:off x="2425812" y="2369986"/>
            <a:ext cx="1287447" cy="23356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2A6D62-D58D-4B9E-ABDD-D2417E93BE5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13259" y="2486771"/>
            <a:ext cx="159026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4B16FD5-F0C7-4C54-8A8C-7032AAC354F9}"/>
              </a:ext>
            </a:extLst>
          </p:cNvPr>
          <p:cNvSpPr/>
          <p:nvPr/>
        </p:nvSpPr>
        <p:spPr>
          <a:xfrm>
            <a:off x="9686679" y="3219284"/>
            <a:ext cx="610260" cy="23356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E35E7-C925-478A-BFB0-66313F8EE35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991809" y="3452853"/>
            <a:ext cx="0" cy="131482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2C8B2A1-0944-4C2C-9A1A-04300894B841}"/>
              </a:ext>
            </a:extLst>
          </p:cNvPr>
          <p:cNvSpPr/>
          <p:nvPr/>
        </p:nvSpPr>
        <p:spPr>
          <a:xfrm>
            <a:off x="9017778" y="4789718"/>
            <a:ext cx="1948062" cy="3805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Cart Page</a:t>
            </a: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AEA09F4A-FCCF-4C9C-A797-F590AE1D0C6B}"/>
              </a:ext>
            </a:extLst>
          </p:cNvPr>
          <p:cNvSpPr/>
          <p:nvPr/>
        </p:nvSpPr>
        <p:spPr>
          <a:xfrm>
            <a:off x="9299078" y="678367"/>
            <a:ext cx="1724025" cy="32385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Television Page</a:t>
            </a:r>
          </a:p>
        </p:txBody>
      </p:sp>
    </p:spTree>
    <p:extLst>
      <p:ext uri="{BB962C8B-B14F-4D97-AF65-F5344CB8AC3E}">
        <p14:creationId xmlns:p14="http://schemas.microsoft.com/office/powerpoint/2010/main" val="341509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459476-2CC5-4931-B61C-469669A0A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0" t="7575" r="17631" b="43910"/>
          <a:stretch/>
        </p:blipFill>
        <p:spPr>
          <a:xfrm>
            <a:off x="111318" y="128213"/>
            <a:ext cx="6766560" cy="22344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7378E1-9CB1-4E06-9EF2-7296F5DE3D1F}"/>
              </a:ext>
            </a:extLst>
          </p:cNvPr>
          <p:cNvSpPr/>
          <p:nvPr/>
        </p:nvSpPr>
        <p:spPr>
          <a:xfrm>
            <a:off x="6124494" y="191818"/>
            <a:ext cx="642065" cy="27929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A5F9AB-AFF9-41E6-944B-AA7BA3AC8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" r="5151" b="7538"/>
          <a:stretch/>
        </p:blipFill>
        <p:spPr>
          <a:xfrm>
            <a:off x="111318" y="2641677"/>
            <a:ext cx="4039263" cy="30647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AC06F0-252C-4D29-8111-80E6B6EE9221}"/>
              </a:ext>
            </a:extLst>
          </p:cNvPr>
          <p:cNvSpPr/>
          <p:nvPr/>
        </p:nvSpPr>
        <p:spPr>
          <a:xfrm>
            <a:off x="353170" y="5233694"/>
            <a:ext cx="3550919" cy="22760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EF485CA-63E8-4CEF-B818-E54E8B816E57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3202955" y="-600896"/>
            <a:ext cx="2170569" cy="4314577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F19C1-5B84-488D-B253-717861A61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" r="4507" b="4339"/>
          <a:stretch/>
        </p:blipFill>
        <p:spPr>
          <a:xfrm>
            <a:off x="7291957" y="2640132"/>
            <a:ext cx="4039263" cy="30662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42F433-4640-4023-A420-D77C6F8CF98D}"/>
              </a:ext>
            </a:extLst>
          </p:cNvPr>
          <p:cNvSpPr/>
          <p:nvPr/>
        </p:nvSpPr>
        <p:spPr>
          <a:xfrm>
            <a:off x="353169" y="3592827"/>
            <a:ext cx="3550919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2FF1608-C31B-487E-9405-DA03AAFC9A06}"/>
              </a:ext>
            </a:extLst>
          </p:cNvPr>
          <p:cNvSpPr/>
          <p:nvPr/>
        </p:nvSpPr>
        <p:spPr>
          <a:xfrm>
            <a:off x="353168" y="4060239"/>
            <a:ext cx="3550919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863C8F2-B365-4117-8CFF-3FA90A87B97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 flipH="1">
            <a:off x="3904087" y="3706631"/>
            <a:ext cx="1" cy="467412"/>
          </a:xfrm>
          <a:prstGeom prst="bentConnector3">
            <a:avLst>
              <a:gd name="adj1" fmla="val -2286000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9FBC46-19AE-41D2-B143-1BECC7DEAF2E}"/>
              </a:ext>
            </a:extLst>
          </p:cNvPr>
          <p:cNvCxnSpPr>
            <a:cxnSpLocks/>
          </p:cNvCxnSpPr>
          <p:nvPr/>
        </p:nvCxnSpPr>
        <p:spPr>
          <a:xfrm>
            <a:off x="4145937" y="3940337"/>
            <a:ext cx="314602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5F9A45-825A-4BB0-B707-BFE5B8CE8F4D}"/>
              </a:ext>
            </a:extLst>
          </p:cNvPr>
          <p:cNvSpPr/>
          <p:nvPr/>
        </p:nvSpPr>
        <p:spPr>
          <a:xfrm>
            <a:off x="7536128" y="4615777"/>
            <a:ext cx="3550919" cy="22760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7FC73B-DD4D-44C2-A5FC-76F5D74791D7}"/>
              </a:ext>
            </a:extLst>
          </p:cNvPr>
          <p:cNvGrpSpPr/>
          <p:nvPr/>
        </p:nvGrpSpPr>
        <p:grpSpPr>
          <a:xfrm>
            <a:off x="7307248" y="669578"/>
            <a:ext cx="1440625" cy="1221478"/>
            <a:chOff x="8177197" y="1803177"/>
            <a:chExt cx="1440625" cy="1221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0A3023-CC62-4B85-905D-A32D220C8544}"/>
                </a:ext>
              </a:extLst>
            </p:cNvPr>
            <p:cNvGrpSpPr/>
            <p:nvPr/>
          </p:nvGrpSpPr>
          <p:grpSpPr>
            <a:xfrm>
              <a:off x="8177197" y="1803177"/>
              <a:ext cx="1440625" cy="1221478"/>
              <a:chOff x="7755057" y="436160"/>
              <a:chExt cx="1440625" cy="122147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206622-8ED8-41CC-902E-17AE55A79699}"/>
                  </a:ext>
                </a:extLst>
              </p:cNvPr>
              <p:cNvSpPr txBox="1"/>
              <p:nvPr/>
            </p:nvSpPr>
            <p:spPr>
              <a:xfrm>
                <a:off x="7793366" y="488087"/>
                <a:ext cx="14023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Key:</a:t>
                </a:r>
              </a:p>
              <a:p>
                <a:r>
                  <a:rPr lang="en-US" sz="1400" dirty="0"/>
                  <a:t>                  CLICK</a:t>
                </a:r>
              </a:p>
              <a:p>
                <a:r>
                  <a:rPr lang="en-US" sz="1400" dirty="0"/>
                  <a:t>                  INPUT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F80B150-BFFB-4CB1-99AE-6F26475C8EDB}"/>
                  </a:ext>
                </a:extLst>
              </p:cNvPr>
              <p:cNvGrpSpPr/>
              <p:nvPr/>
            </p:nvGrpSpPr>
            <p:grpSpPr>
              <a:xfrm>
                <a:off x="7904686" y="766307"/>
                <a:ext cx="652007" cy="176796"/>
                <a:chOff x="7912562" y="864826"/>
                <a:chExt cx="652007" cy="176796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1B20DF7F-AC58-49A2-A7CA-DA18771B9A52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>
                  <a:off x="8119132" y="953224"/>
                  <a:ext cx="44543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303A31C-5642-480B-BDE9-A9CBD8C7A970}"/>
                    </a:ext>
                  </a:extLst>
                </p:cNvPr>
                <p:cNvSpPr/>
                <p:nvPr/>
              </p:nvSpPr>
              <p:spPr>
                <a:xfrm>
                  <a:off x="7912562" y="864826"/>
                  <a:ext cx="206570" cy="176796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7DE2718-CDA9-4804-AD88-B240283A3613}"/>
                  </a:ext>
                </a:extLst>
              </p:cNvPr>
              <p:cNvSpPr/>
              <p:nvPr/>
            </p:nvSpPr>
            <p:spPr>
              <a:xfrm>
                <a:off x="7755057" y="436160"/>
                <a:ext cx="1402316" cy="896829"/>
              </a:xfrm>
              <a:prstGeom prst="roundRect">
                <a:avLst>
                  <a:gd name="adj" fmla="val 2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14098E3-053A-44B9-9FAF-7868C6F58F8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8531588" y="2451083"/>
              <a:ext cx="44543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9CD440A-504C-4DBE-A6E3-C02383D64D4A}"/>
                </a:ext>
              </a:extLst>
            </p:cNvPr>
            <p:cNvSpPr/>
            <p:nvPr/>
          </p:nvSpPr>
          <p:spPr>
            <a:xfrm>
              <a:off x="8325018" y="2362685"/>
              <a:ext cx="206570" cy="17679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94515E-D025-4117-B51A-56B84E67F323}"/>
              </a:ext>
            </a:extLst>
          </p:cNvPr>
          <p:cNvSpPr/>
          <p:nvPr/>
        </p:nvSpPr>
        <p:spPr>
          <a:xfrm>
            <a:off x="1154596" y="6178163"/>
            <a:ext cx="1948062" cy="3805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Registration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E4807610-A105-42DA-A0A4-4A7362C019EA}"/>
              </a:ext>
            </a:extLst>
          </p:cNvPr>
          <p:cNvSpPr/>
          <p:nvPr/>
        </p:nvSpPr>
        <p:spPr>
          <a:xfrm>
            <a:off x="4856934" y="3585626"/>
            <a:ext cx="1724025" cy="32385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Existing Customer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1BD9E37D-FAE9-452A-BA45-D3819DB3DAE9}"/>
              </a:ext>
            </a:extLst>
          </p:cNvPr>
          <p:cNvSpPr/>
          <p:nvPr/>
        </p:nvSpPr>
        <p:spPr>
          <a:xfrm rot="5400000">
            <a:off x="5286184" y="5064530"/>
            <a:ext cx="340802" cy="163826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Customer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CB2B78C-081B-447F-98B1-BE452B3C1164}"/>
              </a:ext>
            </a:extLst>
          </p:cNvPr>
          <p:cNvCxnSpPr>
            <a:cxnSpLocks/>
            <a:stCxn id="23" idx="3"/>
            <a:endCxn id="70" idx="3"/>
          </p:cNvCxnSpPr>
          <p:nvPr/>
        </p:nvCxnSpPr>
        <p:spPr>
          <a:xfrm flipH="1">
            <a:off x="10285618" y="4729581"/>
            <a:ext cx="801429" cy="1526551"/>
          </a:xfrm>
          <a:prstGeom prst="bentConnector3">
            <a:avLst>
              <a:gd name="adj1" fmla="val -7240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61734C-3B7C-44FD-849F-26066733ACA2}"/>
              </a:ext>
            </a:extLst>
          </p:cNvPr>
          <p:cNvSpPr/>
          <p:nvPr/>
        </p:nvSpPr>
        <p:spPr>
          <a:xfrm>
            <a:off x="8337556" y="5953599"/>
            <a:ext cx="1948062" cy="6050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back to Homepage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C00540A-A2CA-43DE-A2A9-CA6829FCC13C}"/>
              </a:ext>
            </a:extLst>
          </p:cNvPr>
          <p:cNvCxnSpPr>
            <a:cxnSpLocks/>
            <a:stCxn id="21" idx="3"/>
            <a:endCxn id="59" idx="3"/>
          </p:cNvCxnSpPr>
          <p:nvPr/>
        </p:nvCxnSpPr>
        <p:spPr>
          <a:xfrm flipH="1">
            <a:off x="3102658" y="5347498"/>
            <a:ext cx="801431" cy="1020916"/>
          </a:xfrm>
          <a:prstGeom prst="bentConnector3">
            <a:avLst>
              <a:gd name="adj1" fmla="val -8745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9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5DEB30-961D-458C-A4A7-16C5327E1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-729" r="3949" b="5863"/>
          <a:stretch/>
        </p:blipFill>
        <p:spPr>
          <a:xfrm>
            <a:off x="6438899" y="1048691"/>
            <a:ext cx="5524501" cy="37233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F1EC5-AE92-4DBF-8F88-D22630A1B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r="4140" b="6580"/>
          <a:stretch/>
        </p:blipFill>
        <p:spPr>
          <a:xfrm>
            <a:off x="228600" y="1048692"/>
            <a:ext cx="5524501" cy="37233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C47A6-A4C4-458E-B3A9-E62CAE53EF22}"/>
              </a:ext>
            </a:extLst>
          </p:cNvPr>
          <p:cNvGrpSpPr/>
          <p:nvPr/>
        </p:nvGrpSpPr>
        <p:grpSpPr>
          <a:xfrm>
            <a:off x="228600" y="5355878"/>
            <a:ext cx="1440625" cy="1221478"/>
            <a:chOff x="8177197" y="1803177"/>
            <a:chExt cx="1440625" cy="12214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7B87CF-1D7D-4D54-BB60-86F900E369C9}"/>
                </a:ext>
              </a:extLst>
            </p:cNvPr>
            <p:cNvGrpSpPr/>
            <p:nvPr/>
          </p:nvGrpSpPr>
          <p:grpSpPr>
            <a:xfrm>
              <a:off x="8177197" y="1803177"/>
              <a:ext cx="1440625" cy="1221478"/>
              <a:chOff x="7755057" y="436160"/>
              <a:chExt cx="1440625" cy="12214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D76AF6-4502-41BE-9A10-1B09523BF7C5}"/>
                  </a:ext>
                </a:extLst>
              </p:cNvPr>
              <p:cNvSpPr txBox="1"/>
              <p:nvPr/>
            </p:nvSpPr>
            <p:spPr>
              <a:xfrm>
                <a:off x="7793366" y="488087"/>
                <a:ext cx="14023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Key:</a:t>
                </a:r>
              </a:p>
              <a:p>
                <a:r>
                  <a:rPr lang="en-US" sz="1400" dirty="0"/>
                  <a:t>                  CLICK</a:t>
                </a:r>
              </a:p>
              <a:p>
                <a:r>
                  <a:rPr lang="en-US" sz="1400" dirty="0"/>
                  <a:t>                  INPUT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00979B-6138-4301-A40A-DF36BB662690}"/>
                  </a:ext>
                </a:extLst>
              </p:cNvPr>
              <p:cNvGrpSpPr/>
              <p:nvPr/>
            </p:nvGrpSpPr>
            <p:grpSpPr>
              <a:xfrm>
                <a:off x="7904686" y="766307"/>
                <a:ext cx="652007" cy="176796"/>
                <a:chOff x="7912562" y="864826"/>
                <a:chExt cx="652007" cy="176796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46E341-D1C4-4C6C-B816-08D3751BD4E5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>
                  <a:off x="8119132" y="953224"/>
                  <a:ext cx="44543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C8A2C7D3-95CF-43FC-B279-6EFDA9061C97}"/>
                    </a:ext>
                  </a:extLst>
                </p:cNvPr>
                <p:cNvSpPr/>
                <p:nvPr/>
              </p:nvSpPr>
              <p:spPr>
                <a:xfrm>
                  <a:off x="7912562" y="864826"/>
                  <a:ext cx="206570" cy="176796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7AD162-ED75-4934-B2BF-476BC2CE281C}"/>
                  </a:ext>
                </a:extLst>
              </p:cNvPr>
              <p:cNvSpPr/>
              <p:nvPr/>
            </p:nvSpPr>
            <p:spPr>
              <a:xfrm>
                <a:off x="7755057" y="436160"/>
                <a:ext cx="1402316" cy="896829"/>
              </a:xfrm>
              <a:prstGeom prst="roundRect">
                <a:avLst>
                  <a:gd name="adj" fmla="val 2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3B5BC7-C0CF-4EF6-9C6E-85B17BC74AC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531588" y="2451083"/>
              <a:ext cx="44543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4CE354-7269-4F48-8B76-6B04F4DDFA3C}"/>
                </a:ext>
              </a:extLst>
            </p:cNvPr>
            <p:cNvSpPr/>
            <p:nvPr/>
          </p:nvSpPr>
          <p:spPr>
            <a:xfrm>
              <a:off x="8325018" y="2362685"/>
              <a:ext cx="206570" cy="17679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31585A-2DBA-4263-A0E7-F84D7607D14A}"/>
              </a:ext>
            </a:extLst>
          </p:cNvPr>
          <p:cNvSpPr/>
          <p:nvPr/>
        </p:nvSpPr>
        <p:spPr>
          <a:xfrm>
            <a:off x="2573657" y="1837052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F6A8FA-D7BD-409F-97B1-785B4566FF07}"/>
              </a:ext>
            </a:extLst>
          </p:cNvPr>
          <p:cNvSpPr/>
          <p:nvPr/>
        </p:nvSpPr>
        <p:spPr>
          <a:xfrm>
            <a:off x="2573657" y="2103578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60421E-E138-4B63-8239-2192279CB896}"/>
              </a:ext>
            </a:extLst>
          </p:cNvPr>
          <p:cNvSpPr/>
          <p:nvPr/>
        </p:nvSpPr>
        <p:spPr>
          <a:xfrm>
            <a:off x="2573657" y="2365236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433C2B-6340-4948-B856-5797DD11F17D}"/>
              </a:ext>
            </a:extLst>
          </p:cNvPr>
          <p:cNvSpPr/>
          <p:nvPr/>
        </p:nvSpPr>
        <p:spPr>
          <a:xfrm>
            <a:off x="2573657" y="2625412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40A614-E2B3-476B-9C45-29760F014EEC}"/>
              </a:ext>
            </a:extLst>
          </p:cNvPr>
          <p:cNvSpPr/>
          <p:nvPr/>
        </p:nvSpPr>
        <p:spPr>
          <a:xfrm>
            <a:off x="2573658" y="2860188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C1F96B-CFBD-4A3F-9858-F4D4DE9C3EF5}"/>
              </a:ext>
            </a:extLst>
          </p:cNvPr>
          <p:cNvSpPr/>
          <p:nvPr/>
        </p:nvSpPr>
        <p:spPr>
          <a:xfrm>
            <a:off x="2573658" y="3126714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36B9AF-DCAD-4665-99E6-DCD774F9393C}"/>
              </a:ext>
            </a:extLst>
          </p:cNvPr>
          <p:cNvSpPr/>
          <p:nvPr/>
        </p:nvSpPr>
        <p:spPr>
          <a:xfrm>
            <a:off x="2573658" y="3388372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B2BC49-7E04-42E4-ADAB-6AC21FD084D1}"/>
              </a:ext>
            </a:extLst>
          </p:cNvPr>
          <p:cNvSpPr/>
          <p:nvPr/>
        </p:nvSpPr>
        <p:spPr>
          <a:xfrm>
            <a:off x="2573658" y="3648548"/>
            <a:ext cx="1407794" cy="22760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25DCE8-FC3F-488B-A2EB-3FCD1E6EC81B}"/>
              </a:ext>
            </a:extLst>
          </p:cNvPr>
          <p:cNvGrpSpPr/>
          <p:nvPr/>
        </p:nvGrpSpPr>
        <p:grpSpPr>
          <a:xfrm>
            <a:off x="3981451" y="1950856"/>
            <a:ext cx="1" cy="1811496"/>
            <a:chOff x="3981451" y="1950856"/>
            <a:chExt cx="1" cy="1811496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CD8618EF-E860-4A0B-BFD6-F0005D49EB0F}"/>
                </a:ext>
              </a:extLst>
            </p:cNvPr>
            <p:cNvCxnSpPr>
              <a:stCxn id="21" idx="3"/>
              <a:endCxn id="28" idx="3"/>
            </p:cNvCxnSpPr>
            <p:nvPr/>
          </p:nvCxnSpPr>
          <p:spPr>
            <a:xfrm>
              <a:off x="3981451" y="1950856"/>
              <a:ext cx="1" cy="1811496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DF64780-FB6C-42FA-9129-EDF03FF505B5}"/>
                </a:ext>
              </a:extLst>
            </p:cNvPr>
            <p:cNvCxnSpPr>
              <a:cxnSpLocks/>
              <a:stCxn id="22" idx="3"/>
              <a:endCxn id="27" idx="3"/>
            </p:cNvCxnSpPr>
            <p:nvPr/>
          </p:nvCxnSpPr>
          <p:spPr>
            <a:xfrm>
              <a:off x="3981451" y="2217382"/>
              <a:ext cx="1" cy="1284794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24A3806-6DC8-400A-94BE-65A04D46B332}"/>
                </a:ext>
              </a:extLst>
            </p:cNvPr>
            <p:cNvCxnSpPr>
              <a:cxnSpLocks/>
              <a:stCxn id="23" idx="3"/>
              <a:endCxn id="26" idx="3"/>
            </p:cNvCxnSpPr>
            <p:nvPr/>
          </p:nvCxnSpPr>
          <p:spPr>
            <a:xfrm>
              <a:off x="3981451" y="2479040"/>
              <a:ext cx="1" cy="761478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B30A716-EED9-4002-AE92-8EBBA73F4B67}"/>
                </a:ext>
              </a:extLst>
            </p:cNvPr>
            <p:cNvCxnSpPr>
              <a:cxnSpLocks/>
              <a:stCxn id="24" idx="3"/>
              <a:endCxn id="25" idx="3"/>
            </p:cNvCxnSpPr>
            <p:nvPr/>
          </p:nvCxnSpPr>
          <p:spPr>
            <a:xfrm>
              <a:off x="3981451" y="2739216"/>
              <a:ext cx="1" cy="234776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E1432F-8BE1-4F2A-874F-7523B76D279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22750" y="2910358"/>
            <a:ext cx="2216149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C8F51C-4712-4710-A3A3-A71089802C76}"/>
              </a:ext>
            </a:extLst>
          </p:cNvPr>
          <p:cNvSpPr/>
          <p:nvPr/>
        </p:nvSpPr>
        <p:spPr>
          <a:xfrm>
            <a:off x="6769100" y="4146551"/>
            <a:ext cx="4845050" cy="27773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657A6BA-829E-4833-980D-5CEEEFE95A6D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rot="16200000" flipH="1">
            <a:off x="9145374" y="4470536"/>
            <a:ext cx="1173706" cy="1081204"/>
          </a:xfrm>
          <a:prstGeom prst="bentConnector4">
            <a:avLst>
              <a:gd name="adj1" fmla="val 57651"/>
              <a:gd name="adj2" fmla="val 13218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50FF56-221E-4AE2-8373-B144DDDF934D}"/>
              </a:ext>
            </a:extLst>
          </p:cNvPr>
          <p:cNvSpPr/>
          <p:nvPr/>
        </p:nvSpPr>
        <p:spPr>
          <a:xfrm>
            <a:off x="8324767" y="5295458"/>
            <a:ext cx="1948062" cy="6050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back to Sign In Page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F9A6C75-FF84-4AB9-A9C4-105FBD0B23CE}"/>
              </a:ext>
            </a:extLst>
          </p:cNvPr>
          <p:cNvSpPr/>
          <p:nvPr/>
        </p:nvSpPr>
        <p:spPr>
          <a:xfrm>
            <a:off x="4003810" y="5295458"/>
            <a:ext cx="1948062" cy="6050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Homepage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4D574D-4942-4E53-84F5-C5FAA08A2EB9}"/>
              </a:ext>
            </a:extLst>
          </p:cNvPr>
          <p:cNvCxnSpPr>
            <a:cxnSpLocks/>
            <a:stCxn id="48" idx="1"/>
            <a:endCxn id="61" idx="3"/>
          </p:cNvCxnSpPr>
          <p:nvPr/>
        </p:nvCxnSpPr>
        <p:spPr>
          <a:xfrm flipH="1">
            <a:off x="5951872" y="5597991"/>
            <a:ext cx="23728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7AFA05B4-FA46-43B5-B5C5-411F7E3803F2}"/>
              </a:ext>
            </a:extLst>
          </p:cNvPr>
          <p:cNvSpPr/>
          <p:nvPr/>
        </p:nvSpPr>
        <p:spPr>
          <a:xfrm>
            <a:off x="6276307" y="5263483"/>
            <a:ext cx="1724025" cy="32385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logs in</a:t>
            </a:r>
          </a:p>
        </p:txBody>
      </p:sp>
    </p:spTree>
    <p:extLst>
      <p:ext uri="{BB962C8B-B14F-4D97-AF65-F5344CB8AC3E}">
        <p14:creationId xmlns:p14="http://schemas.microsoft.com/office/powerpoint/2010/main" val="34958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2A2628-B620-4D74-9819-446BFBD4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85"/>
            <a:ext cx="12192000" cy="59430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9F0962-DEF2-47BC-A980-95DB0CE10531}"/>
              </a:ext>
            </a:extLst>
          </p:cNvPr>
          <p:cNvSpPr/>
          <p:nvPr/>
        </p:nvSpPr>
        <p:spPr>
          <a:xfrm>
            <a:off x="8705461" y="830424"/>
            <a:ext cx="396192" cy="18661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939055-7C2D-49AF-BFF6-00561EB29A3F}"/>
              </a:ext>
            </a:extLst>
          </p:cNvPr>
          <p:cNvGrpSpPr/>
          <p:nvPr/>
        </p:nvGrpSpPr>
        <p:grpSpPr>
          <a:xfrm>
            <a:off x="377121" y="2925983"/>
            <a:ext cx="1440625" cy="1006034"/>
            <a:chOff x="7755057" y="436160"/>
            <a:chExt cx="1440625" cy="10060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527C1-AF75-4D67-AFB9-35EE6C646768}"/>
                </a:ext>
              </a:extLst>
            </p:cNvPr>
            <p:cNvSpPr txBox="1"/>
            <p:nvPr/>
          </p:nvSpPr>
          <p:spPr>
            <a:xfrm>
              <a:off x="7793366" y="488087"/>
              <a:ext cx="14023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Key:</a:t>
              </a:r>
            </a:p>
            <a:p>
              <a:r>
                <a:rPr lang="en-US" sz="1400" dirty="0"/>
                <a:t>                  CLICK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AA6DCA-14A9-44AC-AE93-DACE0F4F2E1E}"/>
                </a:ext>
              </a:extLst>
            </p:cNvPr>
            <p:cNvGrpSpPr/>
            <p:nvPr/>
          </p:nvGrpSpPr>
          <p:grpSpPr>
            <a:xfrm>
              <a:off x="7904686" y="766307"/>
              <a:ext cx="652007" cy="176796"/>
              <a:chOff x="7912562" y="864826"/>
              <a:chExt cx="652007" cy="176796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492B73-1975-45A9-BB01-31252209FFB2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8119132" y="953224"/>
                <a:ext cx="445437" cy="453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037E514-A207-4578-AC03-C440CEB18BDC}"/>
                  </a:ext>
                </a:extLst>
              </p:cNvPr>
              <p:cNvSpPr/>
              <p:nvPr/>
            </p:nvSpPr>
            <p:spPr>
              <a:xfrm>
                <a:off x="7912562" y="864826"/>
                <a:ext cx="206570" cy="176796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A029-C1BA-43A0-AB8E-E3444A02972D}"/>
                </a:ext>
              </a:extLst>
            </p:cNvPr>
            <p:cNvSpPr/>
            <p:nvPr/>
          </p:nvSpPr>
          <p:spPr>
            <a:xfrm>
              <a:off x="7755057" y="436160"/>
              <a:ext cx="1402316" cy="724730"/>
            </a:xfrm>
            <a:prstGeom prst="roundRect">
              <a:avLst>
                <a:gd name="adj" fmla="val 223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C40A5-9AF2-450D-9862-7E701B0103EA}"/>
              </a:ext>
            </a:extLst>
          </p:cNvPr>
          <p:cNvSpPr/>
          <p:nvPr/>
        </p:nvSpPr>
        <p:spPr>
          <a:xfrm>
            <a:off x="9101653" y="1938773"/>
            <a:ext cx="2381461" cy="302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clicks on Cart button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DEB81E-A76B-40CE-BB85-D0260902E4DA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8466095" y="1454499"/>
            <a:ext cx="1073021" cy="198096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6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E1629-BDF6-415B-9F47-0482557D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7" y="276138"/>
            <a:ext cx="2457450" cy="8858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220128-53C4-42E5-83D4-CE9C7052CD27}"/>
              </a:ext>
            </a:extLst>
          </p:cNvPr>
          <p:cNvGrpSpPr/>
          <p:nvPr/>
        </p:nvGrpSpPr>
        <p:grpSpPr>
          <a:xfrm>
            <a:off x="228600" y="5355878"/>
            <a:ext cx="1440625" cy="1221478"/>
            <a:chOff x="8177197" y="1803177"/>
            <a:chExt cx="1440625" cy="12214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03010A-FA63-483F-AC07-91F3A99F4CD3}"/>
                </a:ext>
              </a:extLst>
            </p:cNvPr>
            <p:cNvGrpSpPr/>
            <p:nvPr/>
          </p:nvGrpSpPr>
          <p:grpSpPr>
            <a:xfrm>
              <a:off x="8177197" y="1803177"/>
              <a:ext cx="1440625" cy="1221478"/>
              <a:chOff x="7755057" y="436160"/>
              <a:chExt cx="1440625" cy="122147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EAA91C-83C8-4849-A22B-76BB026B1514}"/>
                  </a:ext>
                </a:extLst>
              </p:cNvPr>
              <p:cNvSpPr txBox="1"/>
              <p:nvPr/>
            </p:nvSpPr>
            <p:spPr>
              <a:xfrm>
                <a:off x="7793366" y="488087"/>
                <a:ext cx="14023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Key:</a:t>
                </a:r>
              </a:p>
              <a:p>
                <a:r>
                  <a:rPr lang="en-US" sz="1400" dirty="0"/>
                  <a:t>                  CLICK</a:t>
                </a:r>
              </a:p>
              <a:p>
                <a:r>
                  <a:rPr lang="en-US" sz="1400" dirty="0"/>
                  <a:t>                  INPUT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E4DA572-4356-40DB-BF32-B035E35B0F36}"/>
                  </a:ext>
                </a:extLst>
              </p:cNvPr>
              <p:cNvGrpSpPr/>
              <p:nvPr/>
            </p:nvGrpSpPr>
            <p:grpSpPr>
              <a:xfrm>
                <a:off x="7904686" y="766307"/>
                <a:ext cx="652007" cy="176796"/>
                <a:chOff x="7912562" y="864826"/>
                <a:chExt cx="652007" cy="17679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7AA8E1D-E074-4261-9E2A-7A1FA70CA68C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>
                  <a:off x="8119132" y="953224"/>
                  <a:ext cx="44543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85E3EE26-53AC-4221-B792-3D5A126D808E}"/>
                    </a:ext>
                  </a:extLst>
                </p:cNvPr>
                <p:cNvSpPr/>
                <p:nvPr/>
              </p:nvSpPr>
              <p:spPr>
                <a:xfrm>
                  <a:off x="7912562" y="864826"/>
                  <a:ext cx="206570" cy="176796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0173ACE-B086-468A-A146-6534162A391B}"/>
                  </a:ext>
                </a:extLst>
              </p:cNvPr>
              <p:cNvSpPr/>
              <p:nvPr/>
            </p:nvSpPr>
            <p:spPr>
              <a:xfrm>
                <a:off x="7755057" y="436160"/>
                <a:ext cx="1402316" cy="896829"/>
              </a:xfrm>
              <a:prstGeom prst="roundRect">
                <a:avLst>
                  <a:gd name="adj" fmla="val 2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229DAA-16FB-45F9-8FAC-793C7E860F3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531588" y="2451083"/>
              <a:ext cx="44543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FF1FCC-BA06-493F-89FA-CA953FEC1023}"/>
                </a:ext>
              </a:extLst>
            </p:cNvPr>
            <p:cNvSpPr/>
            <p:nvPr/>
          </p:nvSpPr>
          <p:spPr>
            <a:xfrm>
              <a:off x="8325018" y="2362685"/>
              <a:ext cx="206570" cy="17679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7A5613-7E61-4235-B093-513551A2F8A7}"/>
              </a:ext>
            </a:extLst>
          </p:cNvPr>
          <p:cNvSpPr/>
          <p:nvPr/>
        </p:nvSpPr>
        <p:spPr>
          <a:xfrm>
            <a:off x="515389" y="532250"/>
            <a:ext cx="723208" cy="3738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99A9D4-12B0-4C22-8479-50F230AB052C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16200000" flipH="1">
            <a:off x="303728" y="1479353"/>
            <a:ext cx="1860516" cy="713986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81D71-06A2-4D8C-9D56-F2CA1542D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1"/>
          <a:stretch/>
        </p:blipFill>
        <p:spPr>
          <a:xfrm>
            <a:off x="1590979" y="1577884"/>
            <a:ext cx="9010042" cy="23774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3221BE-8F14-407A-8C8D-5AD52BF7095E}"/>
              </a:ext>
            </a:extLst>
          </p:cNvPr>
          <p:cNvSpPr/>
          <p:nvPr/>
        </p:nvSpPr>
        <p:spPr>
          <a:xfrm>
            <a:off x="5713614" y="3229495"/>
            <a:ext cx="712123" cy="30341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CACFAA0-5F3D-4111-945D-937593E73229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>
          <a:xfrm rot="16200000" flipH="1">
            <a:off x="5920993" y="3681591"/>
            <a:ext cx="1122692" cy="82532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8968E-D2DB-468E-A3C4-26AAFA1F2B0B}"/>
              </a:ext>
            </a:extLst>
          </p:cNvPr>
          <p:cNvSpPr/>
          <p:nvPr/>
        </p:nvSpPr>
        <p:spPr>
          <a:xfrm>
            <a:off x="6895003" y="4353068"/>
            <a:ext cx="1948062" cy="6050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Goes to back to Checkout Page</a:t>
            </a:r>
          </a:p>
        </p:txBody>
      </p:sp>
    </p:spTree>
    <p:extLst>
      <p:ext uri="{BB962C8B-B14F-4D97-AF65-F5344CB8AC3E}">
        <p14:creationId xmlns:p14="http://schemas.microsoft.com/office/powerpoint/2010/main" val="715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F939B-325A-4FD7-9427-7AD574646004}"/>
              </a:ext>
            </a:extLst>
          </p:cNvPr>
          <p:cNvGrpSpPr/>
          <p:nvPr/>
        </p:nvGrpSpPr>
        <p:grpSpPr>
          <a:xfrm>
            <a:off x="10544694" y="177049"/>
            <a:ext cx="1440625" cy="1221478"/>
            <a:chOff x="8177197" y="1803177"/>
            <a:chExt cx="1440625" cy="12214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57C5E7-5676-4ECE-BB86-8F128E79456F}"/>
                </a:ext>
              </a:extLst>
            </p:cNvPr>
            <p:cNvGrpSpPr/>
            <p:nvPr/>
          </p:nvGrpSpPr>
          <p:grpSpPr>
            <a:xfrm>
              <a:off x="8177197" y="1803177"/>
              <a:ext cx="1440625" cy="1221478"/>
              <a:chOff x="7755057" y="436160"/>
              <a:chExt cx="1440625" cy="12214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4F9FD9-BC6C-47C5-9E05-817D9762C348}"/>
                  </a:ext>
                </a:extLst>
              </p:cNvPr>
              <p:cNvSpPr txBox="1"/>
              <p:nvPr/>
            </p:nvSpPr>
            <p:spPr>
              <a:xfrm>
                <a:off x="7793366" y="488087"/>
                <a:ext cx="14023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Key:</a:t>
                </a:r>
              </a:p>
              <a:p>
                <a:r>
                  <a:rPr lang="en-US" sz="1400" dirty="0"/>
                  <a:t>                  CLICK</a:t>
                </a:r>
              </a:p>
              <a:p>
                <a:r>
                  <a:rPr lang="en-US" sz="1400" dirty="0"/>
                  <a:t>                  INPUT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9DA1C6D-361A-46DF-8108-B5D7E8CA5FAF}"/>
                  </a:ext>
                </a:extLst>
              </p:cNvPr>
              <p:cNvGrpSpPr/>
              <p:nvPr/>
            </p:nvGrpSpPr>
            <p:grpSpPr>
              <a:xfrm>
                <a:off x="7904686" y="766307"/>
                <a:ext cx="652007" cy="176796"/>
                <a:chOff x="7912562" y="864826"/>
                <a:chExt cx="652007" cy="176796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332473C-6613-43F1-8116-E013282D4554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8119132" y="953224"/>
                  <a:ext cx="44543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4D1134F8-F46C-4EFF-B351-B0D889DF3CBE}"/>
                    </a:ext>
                  </a:extLst>
                </p:cNvPr>
                <p:cNvSpPr/>
                <p:nvPr/>
              </p:nvSpPr>
              <p:spPr>
                <a:xfrm>
                  <a:off x="7912562" y="864826"/>
                  <a:ext cx="206570" cy="176796"/>
                </a:xfrm>
                <a:prstGeom prst="round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6AC97B1-84FB-4007-9532-AF06E792EA23}"/>
                  </a:ext>
                </a:extLst>
              </p:cNvPr>
              <p:cNvSpPr/>
              <p:nvPr/>
            </p:nvSpPr>
            <p:spPr>
              <a:xfrm>
                <a:off x="7755057" y="436160"/>
                <a:ext cx="1402316" cy="896829"/>
              </a:xfrm>
              <a:prstGeom prst="roundRect">
                <a:avLst>
                  <a:gd name="adj" fmla="val 2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16C30F-2E0D-4BA1-A457-8EF00333260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8531588" y="2451083"/>
              <a:ext cx="44543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1DC2D75-A04C-482D-AE7F-5EE209C55152}"/>
                </a:ext>
              </a:extLst>
            </p:cNvPr>
            <p:cNvSpPr/>
            <p:nvPr/>
          </p:nvSpPr>
          <p:spPr>
            <a:xfrm>
              <a:off x="8325018" y="2362685"/>
              <a:ext cx="206570" cy="17679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8DA8D0-726D-4CF1-96CF-3CF5C9BD38E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6378"/>
            <a:ext cx="9228101" cy="6741622"/>
            <a:chOff x="0" y="116378"/>
            <a:chExt cx="9228101" cy="67416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BB1838-D201-4942-8810-DB11E9B9D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6378"/>
              <a:ext cx="8618502" cy="674162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69603B-25BF-46DE-99C7-81A0BA734A3C}"/>
                </a:ext>
              </a:extLst>
            </p:cNvPr>
            <p:cNvSpPr/>
            <p:nvPr/>
          </p:nvSpPr>
          <p:spPr>
            <a:xfrm>
              <a:off x="521159" y="4172927"/>
              <a:ext cx="5089932" cy="194524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9E778895-4C6D-4AEB-90E9-CA72EF0C0E62}"/>
                </a:ext>
              </a:extLst>
            </p:cNvPr>
            <p:cNvSpPr/>
            <p:nvPr/>
          </p:nvSpPr>
          <p:spPr>
            <a:xfrm>
              <a:off x="2747737" y="3824138"/>
              <a:ext cx="2863354" cy="323850"/>
            </a:xfrm>
            <a:prstGeom prst="round2Same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 fills out payment information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9D4F725-5B7F-43B2-9BED-199A8707D73A}"/>
                </a:ext>
              </a:extLst>
            </p:cNvPr>
            <p:cNvCxnSpPr>
              <a:cxnSpLocks/>
              <a:stCxn id="9" idx="3"/>
              <a:endCxn id="24" idx="1"/>
            </p:cNvCxnSpPr>
            <p:nvPr/>
          </p:nvCxnSpPr>
          <p:spPr>
            <a:xfrm rot="16200000" flipH="1" flipV="1">
              <a:off x="1038678" y="3395059"/>
              <a:ext cx="2711657" cy="3569814"/>
            </a:xfrm>
            <a:prstGeom prst="bentConnector4">
              <a:avLst>
                <a:gd name="adj1" fmla="val -8430"/>
                <a:gd name="adj2" fmla="val 10640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88B554-8056-4BB2-90C4-C54FD93824EC}"/>
                </a:ext>
              </a:extLst>
            </p:cNvPr>
            <p:cNvSpPr/>
            <p:nvPr/>
          </p:nvSpPr>
          <p:spPr>
            <a:xfrm>
              <a:off x="609600" y="6417425"/>
              <a:ext cx="1088571" cy="236739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6D37255D-EC09-4ED2-B9B9-6BD3565C72C0}"/>
                </a:ext>
              </a:extLst>
            </p:cNvPr>
            <p:cNvCxnSpPr>
              <a:cxnSpLocks/>
              <a:stCxn id="24" idx="3"/>
              <a:endCxn id="34" idx="2"/>
            </p:cNvCxnSpPr>
            <p:nvPr/>
          </p:nvCxnSpPr>
          <p:spPr>
            <a:xfrm flipV="1">
              <a:off x="1698171" y="6048248"/>
              <a:ext cx="7529930" cy="487547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02D798-F4F2-4D10-B2D5-0EE9B86C6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35" y="4311683"/>
            <a:ext cx="5089932" cy="173656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99FD04D-77F6-4BEE-8B83-3B97A20C1925}"/>
              </a:ext>
            </a:extLst>
          </p:cNvPr>
          <p:cNvSpPr/>
          <p:nvPr/>
        </p:nvSpPr>
        <p:spPr>
          <a:xfrm>
            <a:off x="9657184" y="3970149"/>
            <a:ext cx="2125214" cy="32385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has placed an order</a:t>
            </a:r>
          </a:p>
        </p:txBody>
      </p:sp>
    </p:spTree>
    <p:extLst>
      <p:ext uri="{BB962C8B-B14F-4D97-AF65-F5344CB8AC3E}">
        <p14:creationId xmlns:p14="http://schemas.microsoft.com/office/powerpoint/2010/main" val="114856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95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Robby Sithideth(UST,US)</dc:creator>
  <cp:lastModifiedBy>Robby Sithideth(UST,US)</cp:lastModifiedBy>
  <cp:revision>12</cp:revision>
  <dcterms:created xsi:type="dcterms:W3CDTF">2020-06-02T19:16:38Z</dcterms:created>
  <dcterms:modified xsi:type="dcterms:W3CDTF">2020-06-02T22:52:55Z</dcterms:modified>
</cp:coreProperties>
</file>