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16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676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40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440" y="3201120"/>
            <a:ext cx="82080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196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776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32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080" y="1398960"/>
            <a:ext cx="207468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32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32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60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00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08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584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28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764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32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20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440" y="3145680"/>
            <a:ext cx="140904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16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44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44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584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48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2592360" y="624240"/>
            <a:ext cx="8908560" cy="128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16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676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40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440" y="3201120"/>
            <a:ext cx="82080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196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776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32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080" y="1398960"/>
            <a:ext cx="207468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32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32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60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00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08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584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28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764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32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20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440" y="3145680"/>
            <a:ext cx="140904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16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44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44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584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3960" y="713520"/>
            <a:ext cx="158760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88400" y="2514600"/>
            <a:ext cx="891216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Otto Pilot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88400" y="4777200"/>
            <a:ext cx="891216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Developed by Zach Montgomery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92360" y="624240"/>
            <a:ext cx="890856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Full 12 state LQR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588400" y="2133720"/>
            <a:ext cx="891216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can choose to control either climb angle or altitude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can choose to control either bank angle or heading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These options are combined giving 4 different control scenarios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92360" y="624240"/>
            <a:ext cx="890856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Full 12 state LQR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588400" y="2133720"/>
            <a:ext cx="891216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Aircraft controllers usually consist of two separate controllers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One for longitudinal motion and the other for lateral motion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Aerodynamic coupling from the two modes are simple treated as disturbances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Full 12 state controllers are uncommon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accounts for any aerodynamic coupling that may happen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More robust method, allowing for more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592360" y="624240"/>
            <a:ext cx="890856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Algebraic Riccati 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rcRect l="11127" t="0" r="0" b="0"/>
          <a:stretch/>
        </p:blipFill>
        <p:spPr>
          <a:xfrm>
            <a:off x="4562280" y="1905120"/>
            <a:ext cx="2842200" cy="172512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2323080" y="3811680"/>
            <a:ext cx="73209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323080" y="3811680"/>
            <a:ext cx="7320960" cy="1753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92360" y="624240"/>
            <a:ext cx="890856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Content Placeholder 3" descr=""/>
          <p:cNvPicPr/>
          <p:nvPr/>
        </p:nvPicPr>
        <p:blipFill>
          <a:blip r:embed="rId1"/>
          <a:stretch/>
        </p:blipFill>
        <p:spPr>
          <a:xfrm>
            <a:off x="2592360" y="1204920"/>
            <a:ext cx="8904600" cy="563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Application>LibreOffice/5.1.2.2$Linux_X86_64 LibreOffice_project/10m0$Build-2</Application>
  <Words>107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2017-12-15T13:18:43Z</dcterms:created>
  <dc:creator>Zach</dc:creator>
  <dc:description/>
  <dc:language>en-US</dc:language>
  <cp:lastModifiedBy/>
  <dcterms:modified xsi:type="dcterms:W3CDTF">2018-11-02T15:56:15Z</dcterms:modified>
  <cp:revision>9</cp:revision>
  <dc:subject/>
  <dc:title>F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