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67"/>
    <p:restoredTop sz="94634"/>
  </p:normalViewPr>
  <p:slideViewPr>
    <p:cSldViewPr snapToGrid="0" snapToObjects="1">
      <p:cViewPr varScale="1">
        <p:scale>
          <a:sx n="95" d="100"/>
          <a:sy n="95" d="100"/>
        </p:scale>
        <p:origin x="11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E1B14-0FD8-AD41-90FE-2FB48DEF34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D62574-5635-6749-94B4-CB1F079D59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2D095-D89C-C64B-A53C-D237F597B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9A112-6F17-AA48-9761-1CEA48D97CDB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BBBBC-828F-6441-BEC9-6674780F9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36EC3-AD9A-4E41-9AC3-E0DDC8E1A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2225-027C-5744-AFB1-93D20B88E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754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67C0F-D0C3-4647-8BAC-CA158D34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CB87B4-E170-C146-909B-719612B5BE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E56FC-A89D-8C48-98C4-6EC5B4875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9A112-6F17-AA48-9761-1CEA48D97CDB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7A748-6C47-0D4F-8453-5EC5B2B42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45C56-3315-DB41-A27C-83DA4A9D3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2225-027C-5744-AFB1-93D20B88E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328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DD0EC6-1767-D241-A00C-C4AAF0D6D5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8D34A3-93A0-3145-A25C-395B47E85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E7064-8A53-2C49-A329-9E184CFB9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9A112-6F17-AA48-9761-1CEA48D97CDB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FAE95-DEA3-5B40-AD52-347635B66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451A2-97B0-4641-BE4D-E148C8649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2225-027C-5744-AFB1-93D20B88E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61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5A0E7-6B3F-DB4D-ABCD-8D02C1EB6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AC786-50CC-3C44-9B25-4167FD35C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31155-49A6-7440-B463-29CB0B14F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9A112-6F17-AA48-9761-1CEA48D97CDB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48FE8-BFDC-6149-A50B-6ED4A7A27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EEE74-C833-1E42-B4B9-4CE078DB3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2225-027C-5744-AFB1-93D20B88E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163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11FAC-8E0F-7441-B787-072C25A47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CFD876-CA5F-5D40-8A57-0B198E18A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60B2D-771E-C949-8F6A-E8F0C99FE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9A112-6F17-AA48-9761-1CEA48D97CDB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288D8-9EE7-C647-B9AC-D50B69EEE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55C17-DA6A-C549-AE45-3F7005EA0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2225-027C-5744-AFB1-93D20B88E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75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3CAFC-CBD0-4043-A512-0F03EC09A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4A8BD-219B-A048-9B07-124C355A5C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10B913-7563-6348-866F-4A75B2B15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C9C5AB-264C-9747-9608-6D1D85B36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9A112-6F17-AA48-9761-1CEA48D97CDB}" type="datetimeFigureOut">
              <a:rPr lang="en-US" smtClean="0"/>
              <a:t>2/12/19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B946A-B819-BA47-9327-6C8CD0561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AE07E5-1608-224E-9F09-C64824E35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2225-027C-5744-AFB1-93D20B88E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53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48373-DE43-E342-9219-564AC8CDD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930E29-BA91-8F45-B8BF-65FFE35B2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E746CB-2837-D94E-B0FE-8C8246295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BF07B1-24F4-7E4F-B885-DB14D3CEC1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FAFC8A-111C-B647-8153-33945275F4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507CF9-187C-E148-A34B-C8A05D951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9A112-6F17-AA48-9761-1CEA48D97CDB}" type="datetimeFigureOut">
              <a:rPr lang="en-US" smtClean="0"/>
              <a:t>2/12/19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815F5-4DF0-534A-AB2F-1FB379E83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40B2A4-55E4-D345-9CC3-6FC95237A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2225-027C-5744-AFB1-93D20B88E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02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BF739-8DA0-6940-B890-FEAAB2346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D86521-7255-EE41-974D-218BBC0A4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9A112-6F17-AA48-9761-1CEA48D97CDB}" type="datetimeFigureOut">
              <a:rPr lang="en-US" smtClean="0"/>
              <a:t>2/12/19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D120ED-B658-B647-99D3-9E4A09910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35197-AE1A-A640-BA85-E9E88C8A6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2225-027C-5744-AFB1-93D20B88E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39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1B9B29-2BEB-044E-87DE-5A8B98C20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9A112-6F17-AA48-9761-1CEA48D97CDB}" type="datetimeFigureOut">
              <a:rPr lang="en-US" smtClean="0"/>
              <a:t>2/12/19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8DF44E-816E-D24A-B1AD-307408252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69228-35E1-4847-BFF1-D4DED90C8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2225-027C-5744-AFB1-93D20B88E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226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14450-CD11-1B49-B741-4950E655F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359D8-C802-4D49-91ED-4489EC12B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654EB4-5D78-8849-9FBA-FA894AFB65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4B3E60-E633-1043-9187-CF0290785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9A112-6F17-AA48-9761-1CEA48D97CDB}" type="datetimeFigureOut">
              <a:rPr lang="en-US" smtClean="0"/>
              <a:t>2/12/19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876E9B-8197-8F44-8724-81A0ECA7B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BCF684-7F02-6B42-A6F9-C34DD6B8F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2225-027C-5744-AFB1-93D20B88E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6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DCAB8-8B10-3E40-95EC-03DBB482C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A59CFF-2F55-4E48-BD3D-431C251E17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38CF44-A5E2-D34A-9D3D-4B3EDB43CF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07C192-7845-DF4A-AA9E-2D1E27332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9A112-6F17-AA48-9761-1CEA48D97CDB}" type="datetimeFigureOut">
              <a:rPr lang="en-US" smtClean="0"/>
              <a:t>2/12/19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A34A7-0899-A54E-8FB5-CD07281D1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6127D-07A5-CD46-80E9-F2CF7F61D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2225-027C-5744-AFB1-93D20B88E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076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3E2AC-F61F-5144-937E-A5EDBF631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526796-C324-9144-BA69-D4D35FD1E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D6E5A-B98E-FB42-8113-2F27DB4DF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9A112-6F17-AA48-9761-1CEA48D97CDB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8616F-CC56-3A4D-B5FE-1CA4787F75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8F8FF-86E9-4240-A795-7C77CD2ED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52225-027C-5744-AFB1-93D20B88E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121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pod.nasa.gov/apod/calendar/allyears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84DA5-315F-8947-A362-00CC5C89E5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 This Day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8705A3-A2BC-3447-B2FD-30267263BD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4D7DFC-0F29-0844-AE96-51EF6A3CB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69947"/>
            <a:ext cx="12192000" cy="97598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797B2E-CE77-1147-95CB-A95798C97205}"/>
              </a:ext>
            </a:extLst>
          </p:cNvPr>
          <p:cNvSpPr txBox="1"/>
          <p:nvPr/>
        </p:nvSpPr>
        <p:spPr>
          <a:xfrm>
            <a:off x="3213848" y="2918012"/>
            <a:ext cx="602428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Arial Rounded MT Bold" panose="020F0704030504030204" pitchFamily="34" charset="77"/>
              </a:rPr>
              <a:t>On This Day</a:t>
            </a:r>
          </a:p>
        </p:txBody>
      </p:sp>
    </p:spTree>
    <p:extLst>
      <p:ext uri="{BB962C8B-B14F-4D97-AF65-F5344CB8AC3E}">
        <p14:creationId xmlns:p14="http://schemas.microsoft.com/office/powerpoint/2010/main" val="3779093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9B4C7-AFF4-0649-81CC-4FC8A57B3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 Rounded MT Bold" panose="020F0704030504030204" pitchFamily="34" charset="77"/>
              </a:rPr>
              <a:t>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83E34-4280-7B41-ABDD-0198821E0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/>
              <a:t>Zach </a:t>
            </a:r>
            <a:r>
              <a:rPr lang="en-US" b="1" dirty="0" err="1"/>
              <a:t>Selindh</a:t>
            </a: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b="1" dirty="0"/>
              <a:t>William Gannon</a:t>
            </a:r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b="1" dirty="0"/>
              <a:t>Raymond </a:t>
            </a:r>
            <a:r>
              <a:rPr lang="en-US" b="1" dirty="0" err="1"/>
              <a:t>Fwu</a:t>
            </a: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b="1" dirty="0"/>
              <a:t>Sunny Liao</a:t>
            </a:r>
          </a:p>
        </p:txBody>
      </p:sp>
    </p:spTree>
    <p:extLst>
      <p:ext uri="{BB962C8B-B14F-4D97-AF65-F5344CB8AC3E}">
        <p14:creationId xmlns:p14="http://schemas.microsoft.com/office/powerpoint/2010/main" val="852417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AD6F1-4ACC-2845-8343-F8B38FC0E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 Rounded MT Bold" panose="020F0704030504030204" pitchFamily="34" charset="77"/>
              </a:rPr>
              <a:t>On This 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B0FD7-FAC8-8542-99F2-95567553F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Description -</a:t>
            </a:r>
          </a:p>
          <a:p>
            <a:endParaRPr lang="en-US" dirty="0"/>
          </a:p>
          <a:p>
            <a:r>
              <a:rPr lang="en-US" dirty="0"/>
              <a:t>Take a user input date, return random event information on Wikipedia and relevant YouTube videos.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594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0DD-BB39-2445-8473-486C9F6FE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latin typeface="Arial Rounded MT Bold" panose="020F0704030504030204" pitchFamily="34" charset="77"/>
              </a:rPr>
              <a:t>APIs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1780B5E-E06B-1F48-841E-98E3CF85A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Wikipedia</a:t>
            </a:r>
          </a:p>
          <a:p>
            <a:pPr marL="0" indent="0">
              <a:buNone/>
            </a:pPr>
            <a:r>
              <a:rPr lang="en-US" sz="2000" dirty="0"/>
              <a:t>    The most challenge we encountered during this project is the right parameter combination for    </a:t>
            </a:r>
          </a:p>
          <a:p>
            <a:pPr marL="0" indent="0">
              <a:buNone/>
            </a:pPr>
            <a:r>
              <a:rPr lang="en-US" sz="2000" dirty="0"/>
              <a:t>    the API call to generate the event list when user selects a date.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dirty="0"/>
              <a:t>YouTube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NASA</a:t>
            </a:r>
          </a:p>
        </p:txBody>
      </p:sp>
    </p:spTree>
    <p:extLst>
      <p:ext uri="{BB962C8B-B14F-4D97-AF65-F5344CB8AC3E}">
        <p14:creationId xmlns:p14="http://schemas.microsoft.com/office/powerpoint/2010/main" val="3746742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1D29C-9C85-9B41-8F8E-5D8F77DC0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>
                <a:latin typeface="Arial Rounded MT Bold" panose="020F0704030504030204" pitchFamily="34" charset="77"/>
              </a:rPr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D9B39-9BD2-5C47-A048-90228A918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User can use </a:t>
            </a:r>
            <a:r>
              <a:rPr lang="en-US" dirty="0" err="1"/>
              <a:t>DayPicker</a:t>
            </a:r>
            <a:r>
              <a:rPr lang="en-US" dirty="0"/>
              <a:t> to select a day he/she is interested in to see what has happened before, at the same time YouTube provides a video relevant to the selected date.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NASA API provides user unique experience daily by generating new background image from the unknown outer space.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https://apod.nasa.gov/apod/calendar/allyears.html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81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DB48A-ED36-F24E-BA5C-496A1408F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r>
              <a:rPr lang="en-US" sz="6000" b="1" dirty="0">
                <a:latin typeface="Arial Rounded MT Bold" panose="020F0704030504030204" pitchFamily="34" charset="77"/>
              </a:rPr>
              <a:t>Delegation</a:t>
            </a:r>
          </a:p>
        </p:txBody>
      </p:sp>
    </p:spTree>
    <p:extLst>
      <p:ext uri="{BB962C8B-B14F-4D97-AF65-F5344CB8AC3E}">
        <p14:creationId xmlns:p14="http://schemas.microsoft.com/office/powerpoint/2010/main" val="458526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{20B91FB1-7BC1-354A-9406-50014EC06EB4}tf16401378</Template>
  <TotalTime>83</TotalTime>
  <Words>141</Words>
  <Application>Microsoft Macintosh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Rounded MT Bold</vt:lpstr>
      <vt:lpstr>Calibri</vt:lpstr>
      <vt:lpstr>Calibri Light</vt:lpstr>
      <vt:lpstr>Office Theme</vt:lpstr>
      <vt:lpstr>On This Day</vt:lpstr>
      <vt:lpstr>Team</vt:lpstr>
      <vt:lpstr>On This Day</vt:lpstr>
      <vt:lpstr>APIs</vt:lpstr>
      <vt:lpstr>Result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This Day</dc:title>
  <dc:creator>Aravindan Srinivasan</dc:creator>
  <cp:lastModifiedBy>Aravindan Srinivasan</cp:lastModifiedBy>
  <cp:revision>8</cp:revision>
  <dcterms:created xsi:type="dcterms:W3CDTF">2019-02-13T01:45:39Z</dcterms:created>
  <dcterms:modified xsi:type="dcterms:W3CDTF">2019-02-13T03:14:02Z</dcterms:modified>
</cp:coreProperties>
</file>