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4" r:id="rId4"/>
    <p:sldId id="263" r:id="rId5"/>
    <p:sldId id="259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00" d="100"/>
          <a:sy n="100" d="100"/>
        </p:scale>
        <p:origin x="7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A760FDB-C57A-42DF-AB8A-F488A1BB761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423DC30-F41A-4FD9-B88C-777CDB43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2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FDB-C57A-42DF-AB8A-F488A1BB761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DC30-F41A-4FD9-B88C-777CDB43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760FDB-C57A-42DF-AB8A-F488A1BB761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423DC30-F41A-4FD9-B88C-777CDB43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4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FDB-C57A-42DF-AB8A-F488A1BB761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DC30-F41A-4FD9-B88C-777CDB43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3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760FDB-C57A-42DF-AB8A-F488A1BB761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423DC30-F41A-4FD9-B88C-777CDB43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8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760FDB-C57A-42DF-AB8A-F488A1BB761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423DC30-F41A-4FD9-B88C-777CDB43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760FDB-C57A-42DF-AB8A-F488A1BB761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423DC30-F41A-4FD9-B88C-777CDB43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4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FDB-C57A-42DF-AB8A-F488A1BB761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DC30-F41A-4FD9-B88C-777CDB43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3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760FDB-C57A-42DF-AB8A-F488A1BB761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423DC30-F41A-4FD9-B88C-777CDB43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5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FDB-C57A-42DF-AB8A-F488A1BB761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DC30-F41A-4FD9-B88C-777CDB43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9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760FDB-C57A-42DF-AB8A-F488A1BB761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423DC30-F41A-4FD9-B88C-777CDB43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7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60FDB-C57A-42DF-AB8A-F488A1BB761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3DC30-F41A-4FD9-B88C-777CDB43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8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8DE-0ECF-4584-A41E-AE392046A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WoofShare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8867F-51B1-457B-BF56-F5E1D6DDF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Connection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77E4C-91EC-45E5-852C-BBF9910B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351" y="5464629"/>
            <a:ext cx="2090056" cy="1393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9685CE-7B48-45C9-8DB6-E4231E848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125" y="3175741"/>
            <a:ext cx="505253" cy="50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8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B10C-3BC2-4181-BA74-DD95D881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WoofShare?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0BE7B-9B34-4D4B-A6E8-FE9CB1EC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983" y="698034"/>
            <a:ext cx="6275035" cy="5249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WoofShare</a:t>
            </a:r>
            <a:r>
              <a:rPr lang="en-US" dirty="0"/>
              <a:t> solves issues for people and dogs:</a:t>
            </a:r>
          </a:p>
          <a:p>
            <a:r>
              <a:rPr lang="en-US" b="1" dirty="0"/>
              <a:t>Dog Lovers </a:t>
            </a:r>
            <a:r>
              <a:rPr lang="en-US" dirty="0"/>
              <a:t>benefit from loving and caring for the pet they cannot have themselves.</a:t>
            </a:r>
          </a:p>
          <a:p>
            <a:r>
              <a:rPr lang="en-US" b="1" dirty="0"/>
              <a:t>Dog Owners </a:t>
            </a:r>
            <a:r>
              <a:rPr lang="en-US" dirty="0"/>
              <a:t>benefit by having other dog lovers spend time with their pet when they are unable to.</a:t>
            </a:r>
          </a:p>
          <a:p>
            <a:r>
              <a:rPr lang="en-US" b="1" dirty="0"/>
              <a:t>Dog Shelters and Fosters </a:t>
            </a:r>
            <a:r>
              <a:rPr lang="en-US" dirty="0"/>
              <a:t>benefit by allowing dog lovers to exercise and  provided much-needed human interaction with their dogs, possibly leading to adoption.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5BFD8-8788-4787-99DB-922E5623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WoofShare connects people to dogs and dogs to people providing innovative solutions for dogs, dog lovers and dog owners.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B8860-AFB0-491C-A520-D56763AB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82" y="5356063"/>
            <a:ext cx="2090056" cy="1393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76C45-F6DA-4B05-9337-F88188F20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154" y="2507296"/>
            <a:ext cx="516884" cy="51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2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1F81-4927-423C-842B-8235EEA1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569D9-8D57-4A5F-878D-FD5F9DAC7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2996" y="47846"/>
            <a:ext cx="6272022" cy="6762308"/>
          </a:xfrm>
        </p:spPr>
        <p:txBody>
          <a:bodyPr>
            <a:normAutofit/>
          </a:bodyPr>
          <a:lstStyle/>
          <a:p>
            <a:r>
              <a:rPr lang="en-US" dirty="0"/>
              <a:t>Communication </a:t>
            </a:r>
          </a:p>
          <a:p>
            <a:pPr lvl="1"/>
            <a:r>
              <a:rPr lang="en-US" dirty="0"/>
              <a:t>Trello </a:t>
            </a:r>
          </a:p>
          <a:p>
            <a:pPr lvl="1"/>
            <a:r>
              <a:rPr lang="en-US" dirty="0"/>
              <a:t>Slack</a:t>
            </a:r>
          </a:p>
          <a:p>
            <a:r>
              <a:rPr lang="en-US" dirty="0"/>
              <a:t>Division of Tasks</a:t>
            </a:r>
          </a:p>
          <a:p>
            <a:pPr lvl="1"/>
            <a:r>
              <a:rPr lang="en-US" dirty="0"/>
              <a:t>UI – Trent and Penny</a:t>
            </a:r>
          </a:p>
          <a:p>
            <a:pPr lvl="1"/>
            <a:r>
              <a:rPr lang="en-US" dirty="0"/>
              <a:t>Back End – Chandni, Zach, Jaspreet</a:t>
            </a:r>
          </a:p>
          <a:p>
            <a:r>
              <a:rPr lang="en-US" dirty="0"/>
              <a:t>High-Level Project Scope</a:t>
            </a:r>
          </a:p>
          <a:p>
            <a:pPr lvl="1">
              <a:buClr>
                <a:srgbClr val="4768A3"/>
              </a:buClr>
            </a:pPr>
            <a:r>
              <a:rPr lang="en-US" dirty="0"/>
              <a:t>Project Overview outlined each feature, defined functionality, and established basic requirements.</a:t>
            </a:r>
          </a:p>
          <a:p>
            <a:pPr lvl="1">
              <a:buClr>
                <a:srgbClr val="4768A3"/>
              </a:buClr>
            </a:pPr>
            <a:r>
              <a:rPr lang="en-US" dirty="0"/>
              <a:t>Created functional workflow for each feature and established development method.</a:t>
            </a:r>
          </a:p>
          <a:p>
            <a:pPr>
              <a:buClr>
                <a:srgbClr val="4768A3"/>
              </a:buClr>
            </a:pPr>
            <a:r>
              <a:rPr lang="en-US" dirty="0"/>
              <a:t>Building Process</a:t>
            </a:r>
          </a:p>
          <a:p>
            <a:pPr lvl="1">
              <a:buClr>
                <a:srgbClr val="4768A3"/>
              </a:buClr>
            </a:pPr>
            <a:r>
              <a:rPr lang="en-US" dirty="0"/>
              <a:t>Added Json packages and initiated local host.</a:t>
            </a:r>
          </a:p>
          <a:p>
            <a:pPr lvl="1">
              <a:buClr>
                <a:srgbClr val="4768A3"/>
              </a:buClr>
            </a:pPr>
            <a:r>
              <a:rPr lang="en-US" dirty="0"/>
              <a:t>Designed UI, set up database, connection and route files.</a:t>
            </a:r>
          </a:p>
          <a:p>
            <a:pPr lvl="1">
              <a:buClr>
                <a:srgbClr val="4768A3"/>
              </a:buClr>
            </a:pPr>
            <a:r>
              <a:rPr lang="en-US" dirty="0"/>
              <a:t>Created back-end functions to activate features.</a:t>
            </a:r>
          </a:p>
          <a:p>
            <a:pPr lvl="1">
              <a:buClr>
                <a:srgbClr val="4768A3"/>
              </a:buClr>
            </a:pPr>
            <a:r>
              <a:rPr lang="en-US" dirty="0"/>
              <a:t>Continuously pushed and pulled  to and from GitHub; discovered issues and applied fixes.</a:t>
            </a:r>
          </a:p>
          <a:p>
            <a:pPr lvl="1">
              <a:buClr>
                <a:srgbClr val="4768A3"/>
              </a:buClr>
            </a:pPr>
            <a:r>
              <a:rPr lang="en-US" dirty="0"/>
              <a:t>Created migration strategy and deployed to Heroku.</a:t>
            </a:r>
          </a:p>
          <a:p>
            <a:pPr lvl="1">
              <a:buClr>
                <a:srgbClr val="4768A3"/>
              </a:buClr>
            </a:pPr>
            <a:endParaRPr lang="en-US" dirty="0"/>
          </a:p>
          <a:p>
            <a:pPr lvl="1">
              <a:buClr>
                <a:srgbClr val="4768A3"/>
              </a:buClr>
            </a:pPr>
            <a:endParaRPr lang="en-US" dirty="0"/>
          </a:p>
          <a:p>
            <a:pPr lvl="1">
              <a:buClr>
                <a:srgbClr val="4768A3"/>
              </a:buClr>
            </a:pPr>
            <a:endParaRPr lang="en-US" dirty="0"/>
          </a:p>
          <a:p>
            <a:pPr lvl="1">
              <a:buClr>
                <a:srgbClr val="4768A3"/>
              </a:buClr>
            </a:pPr>
            <a:endParaRPr lang="en-US" dirty="0"/>
          </a:p>
          <a:p>
            <a:pPr lvl="1">
              <a:buClr>
                <a:srgbClr val="4768A3"/>
              </a:buClr>
            </a:pPr>
            <a:endParaRPr lang="en-US" dirty="0"/>
          </a:p>
          <a:p>
            <a:pPr lvl="1">
              <a:buClr>
                <a:srgbClr val="4768A3"/>
              </a:buClr>
            </a:pPr>
            <a:endParaRPr lang="en-US" dirty="0"/>
          </a:p>
          <a:p>
            <a:pPr lvl="1">
              <a:buClr>
                <a:srgbClr val="4768A3"/>
              </a:buClr>
            </a:pPr>
            <a:endParaRPr lang="en-US" dirty="0"/>
          </a:p>
          <a:p>
            <a:pPr marL="342900" indent="-342900">
              <a:buClr>
                <a:srgbClr val="4768A3"/>
              </a:buClr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Clr>
                <a:srgbClr val="4768A3"/>
              </a:buClr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Clr>
                <a:srgbClr val="4768A3"/>
              </a:buClr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9B555-2525-4D81-9C29-7C7FFD9F7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82" y="5356063"/>
            <a:ext cx="2090056" cy="139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4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8F60D-9F40-4B91-B35A-F6A7F9B8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3200" dirty="0"/>
              <a:t>Technologies Utilized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58A8-F3D0-4817-B1BA-A666FEC5F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6319" y="1111249"/>
            <a:ext cx="6554001" cy="5275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Node and Express Web Server</a:t>
            </a:r>
          </a:p>
          <a:p>
            <a:r>
              <a:rPr lang="en-US" dirty="0"/>
              <a:t>MySQL Database/</a:t>
            </a:r>
            <a:r>
              <a:rPr lang="en-US" dirty="0" err="1"/>
              <a:t>Sequelize</a:t>
            </a:r>
            <a:r>
              <a:rPr lang="en-US" dirty="0"/>
              <a:t> ORM  </a:t>
            </a:r>
          </a:p>
          <a:p>
            <a:r>
              <a:rPr lang="en-US" dirty="0"/>
              <a:t>GET and POST routes</a:t>
            </a:r>
          </a:p>
          <a:p>
            <a:r>
              <a:rPr lang="en-US" dirty="0"/>
              <a:t>Heroku Deployment including data</a:t>
            </a:r>
          </a:p>
          <a:p>
            <a:r>
              <a:rPr lang="en-US" dirty="0"/>
              <a:t>sass-loader node-sass webpack</a:t>
            </a:r>
          </a:p>
          <a:p>
            <a:r>
              <a:rPr lang="en-US" dirty="0"/>
              <a:t>MVC Paradigm folder structure </a:t>
            </a:r>
          </a:p>
          <a:p>
            <a:r>
              <a:rPr lang="en-US" dirty="0"/>
              <a:t>API keys protected in Node with environment variables</a:t>
            </a:r>
          </a:p>
          <a:p>
            <a:r>
              <a:rPr lang="en-US" dirty="0"/>
              <a:t>Handlebars - Server-Side Templating</a:t>
            </a:r>
          </a:p>
          <a:p>
            <a:r>
              <a:rPr lang="en-US" dirty="0"/>
              <a:t>Google User Authentication - Passport</a:t>
            </a:r>
          </a:p>
          <a:p>
            <a:r>
              <a:rPr lang="en-US" dirty="0"/>
              <a:t>Google API external autocomplete</a:t>
            </a:r>
          </a:p>
          <a:p>
            <a:r>
              <a:rPr lang="en-US" dirty="0"/>
              <a:t>Migration strategy – seeds/schema files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F0B8A9E-C53C-4569-B1E1-AFC0F1933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373" y="3749166"/>
            <a:ext cx="516884" cy="51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58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C4897-1954-479C-9ADE-38C3967E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WoofShare Demonstration</a:t>
            </a:r>
            <a:br>
              <a:rPr lang="en-US" sz="4800" dirty="0"/>
            </a:br>
            <a:br>
              <a:rPr lang="en-US" sz="4800" dirty="0"/>
            </a:br>
            <a:r>
              <a:rPr lang="en-US" sz="2800" dirty="0"/>
              <a:t>https://polar-basin-98786.herokuapp.com/filter</a:t>
            </a:r>
            <a:endParaRPr lang="en-US" sz="480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DF9343C-8CC4-46A7-96C0-A61299CC4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397" y="4084865"/>
            <a:ext cx="404393" cy="4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5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449B-0D0C-433D-B399-AEEAE54D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207EC-1A4C-4B9B-986C-223449DDF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3" y="5607493"/>
            <a:ext cx="1875760" cy="1250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5D562D-0368-45C2-B060-C2EDEF2F0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78" y="3226297"/>
            <a:ext cx="404393" cy="4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8169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222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    WoofShare</vt:lpstr>
      <vt:lpstr>What is WoofShare?</vt:lpstr>
      <vt:lpstr>Design Process</vt:lpstr>
      <vt:lpstr>Technologies Utilized </vt:lpstr>
      <vt:lpstr>WoofShare Demonstration  https://polar-basin-98786.herokuapp.com/filter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WoofShare</dc:title>
  <dc:creator>Penny Arnold</dc:creator>
  <cp:lastModifiedBy>Penny Arnold</cp:lastModifiedBy>
  <cp:revision>11</cp:revision>
  <dcterms:created xsi:type="dcterms:W3CDTF">2019-04-12T19:10:48Z</dcterms:created>
  <dcterms:modified xsi:type="dcterms:W3CDTF">2019-04-12T23:50:20Z</dcterms:modified>
</cp:coreProperties>
</file>