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8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9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1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9700-6744-4D78-B2B8-3277366B7AA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CDA9-37FB-437B-9910-9B0EC656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a-gibs/worldview/projects/7" TargetMode="External"/><Relationship Id="rId2" Type="http://schemas.openxmlformats.org/officeDocument/2006/relationships/hyperlink" Target="https://github.com/nasa-gibs/world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sa-gibs/worldview/releas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New in Worldview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Zachary Rice</a:t>
            </a:r>
          </a:p>
        </p:txBody>
      </p:sp>
    </p:spTree>
    <p:extLst>
      <p:ext uri="{BB962C8B-B14F-4D97-AF65-F5344CB8AC3E}">
        <p14:creationId xmlns:p14="http://schemas.microsoft.com/office/powerpoint/2010/main" val="142297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Tour/Tutorial </a:t>
            </a:r>
          </a:p>
          <a:p>
            <a:pPr lvl="1"/>
            <a:r>
              <a:rPr lang="en-US" dirty="0" smtClean="0"/>
              <a:t>Incorporates featured events &amp; walks users through them</a:t>
            </a:r>
          </a:p>
          <a:p>
            <a:pPr lvl="1"/>
            <a:r>
              <a:rPr lang="en-US" dirty="0" smtClean="0"/>
              <a:t>Designed to be easily updated</a:t>
            </a:r>
          </a:p>
          <a:p>
            <a:r>
              <a:rPr lang="en-US" dirty="0" smtClean="0"/>
              <a:t>Worldview Snapshots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7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GitHub: </a:t>
            </a:r>
            <a:r>
              <a:rPr lang="en-US" dirty="0" smtClean="0">
                <a:hlinkClick r:id="rId2"/>
              </a:rPr>
              <a:t>https://github.com/nasa-gibs/worldview</a:t>
            </a:r>
            <a:r>
              <a:rPr lang="en-US" dirty="0" smtClean="0"/>
              <a:t> </a:t>
            </a:r>
          </a:p>
          <a:p>
            <a:r>
              <a:rPr lang="en-US" dirty="0" smtClean="0"/>
              <a:t>Roadmap: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https://github.com/nasa-gibs/worldview/projects/7</a:t>
            </a:r>
            <a:endParaRPr lang="en-US" dirty="0" smtClean="0"/>
          </a:p>
          <a:p>
            <a:r>
              <a:rPr lang="en-US" dirty="0" smtClean="0"/>
              <a:t>Release Note:</a:t>
            </a:r>
          </a:p>
          <a:p>
            <a:r>
              <a:rPr lang="en-US" dirty="0" smtClean="0">
                <a:hlinkClick r:id="rId4"/>
              </a:rPr>
              <a:t>https://github.com/nasa-gibs/worldview/releases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2.0 – New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Refactored codebase using JS modules (ES6)</a:t>
            </a:r>
          </a:p>
          <a:p>
            <a:r>
              <a:rPr lang="en-US" dirty="0" smtClean="0"/>
              <a:t>Simplified build scripts</a:t>
            </a:r>
          </a:p>
          <a:p>
            <a:r>
              <a:rPr lang="en-US" dirty="0" smtClean="0"/>
              <a:t>Developer tools (watch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8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2.1.0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detection for temporal ranges on build</a:t>
            </a:r>
          </a:p>
          <a:p>
            <a:r>
              <a:rPr lang="en-US" dirty="0" smtClean="0"/>
              <a:t>Date &amp; time ranges to layer configurations</a:t>
            </a:r>
          </a:p>
          <a:p>
            <a:r>
              <a:rPr lang="en-US" dirty="0" smtClean="0"/>
              <a:t>Day of Year label added to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5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2.2.0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GIF resolution &amp; dialog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v2.3.0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Sub-Daily Layer Support &amp; Optimized Layer Requests</a:t>
            </a:r>
          </a:p>
          <a:p>
            <a:r>
              <a:rPr lang="en-US" sz="1800" dirty="0"/>
              <a:t>Added a minute zoom level when a </a:t>
            </a:r>
            <a:r>
              <a:rPr lang="en-US" sz="1800" dirty="0" err="1"/>
              <a:t>subdaily</a:t>
            </a:r>
            <a:r>
              <a:rPr lang="en-US" sz="1800" dirty="0"/>
              <a:t> layer is active</a:t>
            </a:r>
          </a:p>
          <a:p>
            <a:r>
              <a:rPr lang="en-US" sz="1800" dirty="0"/>
              <a:t>Added hour &amp; minute input intervals to timeline when a </a:t>
            </a:r>
            <a:r>
              <a:rPr lang="en-US" sz="1800" dirty="0" err="1"/>
              <a:t>subdaily</a:t>
            </a:r>
            <a:r>
              <a:rPr lang="en-US" sz="1800" dirty="0"/>
              <a:t> layer is active</a:t>
            </a:r>
          </a:p>
          <a:p>
            <a:r>
              <a:rPr lang="en-US" sz="1800" dirty="0"/>
              <a:t>Added a minute zoom level selector to the animation widget when a </a:t>
            </a:r>
            <a:r>
              <a:rPr lang="en-US" sz="1800" dirty="0" err="1"/>
              <a:t>subdaily</a:t>
            </a:r>
            <a:r>
              <a:rPr lang="en-US" sz="1800" dirty="0"/>
              <a:t> layer is active</a:t>
            </a:r>
          </a:p>
          <a:p>
            <a:r>
              <a:rPr lang="en-US" sz="1800" dirty="0"/>
              <a:t>Added hour &amp; minute input intervals to animation widget when a </a:t>
            </a:r>
            <a:r>
              <a:rPr lang="en-US" sz="1800" dirty="0" err="1"/>
              <a:t>subdaily</a:t>
            </a:r>
            <a:r>
              <a:rPr lang="en-US" sz="1800" dirty="0"/>
              <a:t> layer is active</a:t>
            </a:r>
          </a:p>
          <a:p>
            <a:r>
              <a:rPr lang="en-US" sz="1800" dirty="0"/>
              <a:t>Added hour &amp; minute </a:t>
            </a:r>
            <a:r>
              <a:rPr lang="en-US" sz="1800" dirty="0" err="1"/>
              <a:t>timewheels</a:t>
            </a:r>
            <a:r>
              <a:rPr lang="en-US" sz="1800" dirty="0"/>
              <a:t> on mobile when a </a:t>
            </a:r>
            <a:r>
              <a:rPr lang="en-US" sz="1800" dirty="0" err="1"/>
              <a:t>subdaily</a:t>
            </a:r>
            <a:r>
              <a:rPr lang="en-US" sz="1800" dirty="0"/>
              <a:t> layer is 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5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v2.4.0 – v2.50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Added visualization of multi-day events including icebergs and severe storms/cyclones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5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v2.6.0 - </a:t>
            </a:r>
            <a:r>
              <a:rPr lang="en-US" dirty="0" smtClean="0"/>
              <a:t>v2.7.0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Polar Projection for natural events</a:t>
            </a:r>
          </a:p>
          <a:p>
            <a:r>
              <a:rPr lang="en-US" dirty="0" smtClean="0"/>
              <a:t>NPM script for checking 404 links</a:t>
            </a:r>
          </a:p>
          <a:p>
            <a:r>
              <a:rPr lang="en-US" dirty="0" smtClean="0"/>
              <a:t>Automatic start and end-date descriptions</a:t>
            </a:r>
          </a:p>
          <a:p>
            <a:r>
              <a:rPr lang="en-US" dirty="0" smtClean="0"/>
              <a:t>Bootstrap 4 introduced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7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v2.8.0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4</a:t>
            </a:r>
          </a:p>
          <a:p>
            <a:r>
              <a:rPr lang="en-US" dirty="0" smtClean="0"/>
              <a:t>Support selecting layers with future dates</a:t>
            </a:r>
          </a:p>
        </p:txBody>
      </p:sp>
    </p:spTree>
    <p:extLst>
      <p:ext uri="{BB962C8B-B14F-4D97-AF65-F5344CB8AC3E}">
        <p14:creationId xmlns:p14="http://schemas.microsoft.com/office/powerpoint/2010/main" val="120545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v2.9.0 (September 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A|B Comparison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3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What’s New in Worldview</vt:lpstr>
      <vt:lpstr>v2.0 – New Foundation</vt:lpstr>
      <vt:lpstr>v2.1.0</vt:lpstr>
      <vt:lpstr>v2.2.0</vt:lpstr>
      <vt:lpstr>v2.3.0</vt:lpstr>
      <vt:lpstr>v2.4.0 – v2.50</vt:lpstr>
      <vt:lpstr>v2.6.0 - v2.7.0</vt:lpstr>
      <vt:lpstr>v2.8.0</vt:lpstr>
      <vt:lpstr>v2.9.0 (September 2018)</vt:lpstr>
      <vt:lpstr>The future…</vt:lpstr>
      <vt:lpstr>More Information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Zachary T. (GSFC-580.0)[Arctic Slope Technical Services, Inc.]</dc:creator>
  <cp:lastModifiedBy>Rice, Zachary T. (GSFC-580.0)[Arctic Slope Technical Services, Inc.]</cp:lastModifiedBy>
  <cp:revision>22</cp:revision>
  <dcterms:created xsi:type="dcterms:W3CDTF">2018-08-21T14:37:30Z</dcterms:created>
  <dcterms:modified xsi:type="dcterms:W3CDTF">2018-08-21T15:47:34Z</dcterms:modified>
</cp:coreProperties>
</file>