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5" r:id="rId6"/>
    <p:sldId id="256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D2FD"/>
    <a:srgbClr val="FF9B9B"/>
    <a:srgbClr val="BCFFB3"/>
    <a:srgbClr val="D7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962" autoAdjust="0"/>
  </p:normalViewPr>
  <p:slideViewPr>
    <p:cSldViewPr snapToGrid="0">
      <p:cViewPr>
        <p:scale>
          <a:sx n="66" d="100"/>
          <a:sy n="66" d="100"/>
        </p:scale>
        <p:origin x="38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26B1-1D63-48F2-A4A9-32A2AB57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B37EB-0EF4-4571-9D3F-68F485EF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8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2724-6BB3-4B9C-8F49-7E9D3784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C62D-BE71-488D-A36D-E05464EE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EC34-01CD-4215-970E-2ECACBBC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D45B-EBA0-4431-93BE-655A1449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E737E-22EF-4317-9F29-2198FA7BC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1DC2-3E80-42D5-9B0D-BAF17268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96D1E-ADF8-4BAE-A089-281399F2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6C5F-1912-41C0-B2EB-0E9D451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7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1E743-6B6D-4592-B4BC-0932CAB25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4845D-570F-42D9-81A8-5E27CE38D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9B4B-D46A-4E1E-B1A2-9AF48C63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8F94-A810-4727-B326-2074EED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30F3-ACB2-4F9D-A365-7F00D188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10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A268-CED7-4ADB-B48E-7F22D81A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CE8B-B4E9-40A1-BD94-C8618421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1F75-9C4F-42B1-A664-302F80CC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1947-9A5F-4E7D-BE75-E9325E7D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BE0B8-DFF7-41D7-8DFF-E2B203A5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310B-A8AC-4F8A-8462-EBDBB396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CBBD-1FCE-4797-9DFE-7CD844DB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6DB1-06F9-4A57-9B08-B2655DE2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8880-25AD-40CA-A07B-9F8F9F96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4159-DCFA-47E3-B7B5-491E4724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09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683D-9B51-4EF1-A578-2A46238F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0B26-6996-46BF-913A-44913F4F4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8AD2C-70E9-40D3-8BDD-F63E2B5F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F1E25-162F-4841-B882-5649A49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88F91-A2A8-4A6A-9CE5-18CC5D8D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36BB-0F10-46F4-BC7F-A23C3E98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82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9A53-CA82-4333-92DE-8A49A122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7906-84A1-4A54-A185-33726F8D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6781-5EA0-4EBF-97EE-57C8B933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BEF09-3958-409A-8D05-7392CF844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3EF7A-3955-4AF1-A365-C1D2EBD17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4C770-9C3F-45F9-BA94-F9A4CA35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0DE82-E026-4C24-B109-CA7BC2E3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B2487-6976-42A5-80C4-E89890BC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0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6D58-A3CF-4220-B87E-B3EFEE2A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B528D-2BF8-4044-828C-E0091748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01B08-B110-4B47-B59A-D4788FC0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576AE-4FD1-41CC-9A17-B3BDD7BF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8F34F-A39C-4886-AB02-3B8E652C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DDEB4-B51E-4582-9CD6-3262DD6D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4DA2-5DBD-4901-8750-757B325B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89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C2B5-5A5D-4CB8-929B-423FFEAC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87F0-859E-4F10-BEF1-A8CD319E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5237D-1FFA-48D5-B675-8E2456250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C2D1F-144B-4E1B-AED6-8A53B835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BF492-F639-4378-A15F-DD861BB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E5B58-64D1-4673-8F1A-D9CB3BF9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3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CB57-E318-47A9-B50F-4FFBC962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D7234-693B-433A-B4DD-B750B5CFE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9" indent="0">
              <a:buNone/>
              <a:defRPr sz="2000"/>
            </a:lvl7pPr>
            <a:lvl8pPr marL="3200388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81DB-6C0D-478D-839B-CE10EAAA1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F10B2-24A6-4418-B40C-9D4F2B04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4913-6CA9-4799-99B6-D662EBC0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1A63-8285-4671-8D6A-BC4B1E87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9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12B58-124F-4311-A651-CCDDEEA1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EF72-C2E8-40B7-B149-CD477D0B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8F39-B7FB-433E-AE0C-68C43A0FC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E7B5-C21E-4F60-945C-DFB8B40B5271}" type="datetimeFigureOut">
              <a:rPr lang="en-CA" smtClean="0"/>
              <a:t>2019-10-14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C39E-3262-4CB2-85A1-9CC7EBC55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6E42-AB23-4244-B577-CFD88372F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01B6-E89D-458A-A425-C9F8C7A28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6A1B76-BD8D-47B2-A978-3EFE331F3DC8}"/>
              </a:ext>
            </a:extLst>
          </p:cNvPr>
          <p:cNvSpPr txBox="1"/>
          <p:nvPr/>
        </p:nvSpPr>
        <p:spPr>
          <a:xfrm>
            <a:off x="107576" y="690282"/>
            <a:ext cx="5719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1.0 Login</a:t>
            </a:r>
          </a:p>
          <a:p>
            <a:r>
              <a:rPr lang="en-CA" dirty="0"/>
              <a:t>1.1 Login as Admin</a:t>
            </a:r>
          </a:p>
          <a:p>
            <a:r>
              <a:rPr lang="en-CA" dirty="0"/>
              <a:t>1.2 Forgot Password</a:t>
            </a:r>
          </a:p>
          <a:p>
            <a:endParaRPr lang="en-CA" dirty="0"/>
          </a:p>
          <a:p>
            <a:r>
              <a:rPr lang="en-CA" dirty="0"/>
              <a:t>2.0 User Manager</a:t>
            </a:r>
          </a:p>
          <a:p>
            <a:r>
              <a:rPr lang="en-CA" dirty="0"/>
              <a:t>2.1 Add New User</a:t>
            </a:r>
          </a:p>
          <a:p>
            <a:r>
              <a:rPr lang="en-CA" dirty="0"/>
              <a:t>2.2 Edit User</a:t>
            </a:r>
          </a:p>
          <a:p>
            <a:endParaRPr lang="en-CA" dirty="0"/>
          </a:p>
          <a:p>
            <a:r>
              <a:rPr lang="en-CA" dirty="0"/>
              <a:t>3.0 Error – Max Num of Users Already Exists</a:t>
            </a:r>
          </a:p>
          <a:p>
            <a:r>
              <a:rPr lang="en-CA" dirty="0"/>
              <a:t>3.1 Error – No Pacemaker Detected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9968C-C8C2-46D2-8AAE-4E38A170F0BA}"/>
              </a:ext>
            </a:extLst>
          </p:cNvPr>
          <p:cNvSpPr txBox="1"/>
          <p:nvPr/>
        </p:nvSpPr>
        <p:spPr>
          <a:xfrm>
            <a:off x="0" y="-9728"/>
            <a:ext cx="60960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3A15A-DF6A-4DE5-B8DA-2579E4015157}"/>
              </a:ext>
            </a:extLst>
          </p:cNvPr>
          <p:cNvSpPr txBox="1"/>
          <p:nvPr/>
        </p:nvSpPr>
        <p:spPr>
          <a:xfrm>
            <a:off x="6087035" y="-9728"/>
            <a:ext cx="6104965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Naming Conventions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6704B4-CCDB-42CD-A076-78F91EA2D7EB}"/>
              </a:ext>
            </a:extLst>
          </p:cNvPr>
          <p:cNvCxnSpPr>
            <a:cxnSpLocks/>
          </p:cNvCxnSpPr>
          <p:nvPr/>
        </p:nvCxnSpPr>
        <p:spPr>
          <a:xfrm>
            <a:off x="6087035" y="-9525"/>
            <a:ext cx="8965" cy="686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378F47-E3CB-47AF-BCD9-2345FCD1392A}"/>
              </a:ext>
            </a:extLst>
          </p:cNvPr>
          <p:cNvCxnSpPr/>
          <p:nvPr/>
        </p:nvCxnSpPr>
        <p:spPr>
          <a:xfrm>
            <a:off x="-8965" y="513492"/>
            <a:ext cx="12200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A8DFF9-187E-4D8C-96AC-E2E1ECBFEFAF}"/>
              </a:ext>
            </a:extLst>
          </p:cNvPr>
          <p:cNvSpPr txBox="1"/>
          <p:nvPr/>
        </p:nvSpPr>
        <p:spPr>
          <a:xfrm>
            <a:off x="6167336" y="690282"/>
            <a:ext cx="5854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PB_xxx</a:t>
            </a:r>
            <a:r>
              <a:rPr lang="en-CA" dirty="0"/>
              <a:t>: </a:t>
            </a:r>
            <a:r>
              <a:rPr lang="en-CA" dirty="0" err="1"/>
              <a:t>QPushButton</a:t>
            </a:r>
            <a:r>
              <a:rPr lang="en-CA" dirty="0"/>
              <a:t> Widgets</a:t>
            </a:r>
          </a:p>
          <a:p>
            <a:r>
              <a:rPr lang="en-CA" dirty="0"/>
              <a:t>TB_xxx: </a:t>
            </a:r>
            <a:r>
              <a:rPr lang="en-CA" dirty="0" err="1"/>
              <a:t>QTextBox</a:t>
            </a:r>
            <a:r>
              <a:rPr lang="en-CA" dirty="0"/>
              <a:t> Widgets</a:t>
            </a:r>
          </a:p>
          <a:p>
            <a:r>
              <a:rPr lang="en-CA" dirty="0"/>
              <a:t>LAB_xxx: </a:t>
            </a:r>
            <a:r>
              <a:rPr lang="en-CA" dirty="0" err="1"/>
              <a:t>QLabel</a:t>
            </a:r>
            <a:r>
              <a:rPr lang="en-CA" dirty="0"/>
              <a:t> Widgets</a:t>
            </a:r>
          </a:p>
          <a:p>
            <a:r>
              <a:rPr lang="en-CA" dirty="0"/>
              <a:t>UF_xxx: Forms (“UF” derived from “UserForm”)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98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EACAD-3728-4532-8255-3F7BB4401D8A}"/>
              </a:ext>
            </a:extLst>
          </p:cNvPr>
          <p:cNvSpPr txBox="1"/>
          <p:nvPr/>
        </p:nvSpPr>
        <p:spPr>
          <a:xfrm>
            <a:off x="3350054" y="1892073"/>
            <a:ext cx="558775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29DE0-CFCB-4EE6-AC56-A1EBAF076D4F}"/>
              </a:ext>
            </a:extLst>
          </p:cNvPr>
          <p:cNvSpPr/>
          <p:nvPr/>
        </p:nvSpPr>
        <p:spPr>
          <a:xfrm>
            <a:off x="3350054" y="2473099"/>
            <a:ext cx="5587741" cy="571500"/>
          </a:xfrm>
          <a:prstGeom prst="rect">
            <a:avLst/>
          </a:prstGeom>
          <a:solidFill>
            <a:srgbClr val="D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1F886-27B9-40D5-B2B7-38479D77D615}"/>
              </a:ext>
            </a:extLst>
          </p:cNvPr>
          <p:cNvSpPr txBox="1"/>
          <p:nvPr/>
        </p:nvSpPr>
        <p:spPr>
          <a:xfrm>
            <a:off x="3719517" y="2558824"/>
            <a:ext cx="475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6032A-6BC3-4174-ADDC-65AECE1ADE6D}"/>
              </a:ext>
            </a:extLst>
          </p:cNvPr>
          <p:cNvSpPr/>
          <p:nvPr/>
        </p:nvSpPr>
        <p:spPr>
          <a:xfrm>
            <a:off x="3350054" y="1892073"/>
            <a:ext cx="5587758" cy="329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10D8C-B2CA-4C1D-B59D-284F4A7DD216}"/>
              </a:ext>
            </a:extLst>
          </p:cNvPr>
          <p:cNvSpPr txBox="1"/>
          <p:nvPr/>
        </p:nvSpPr>
        <p:spPr>
          <a:xfrm>
            <a:off x="1426" y="-9525"/>
            <a:ext cx="121920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1.0 User Login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5688FF-2840-4EF5-918F-11DFC910A150}"/>
              </a:ext>
            </a:extLst>
          </p:cNvPr>
          <p:cNvCxnSpPr/>
          <p:nvPr/>
        </p:nvCxnSpPr>
        <p:spPr>
          <a:xfrm>
            <a:off x="978217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63AC74-8704-4EE4-B123-F58AFDACCB2A}"/>
              </a:ext>
            </a:extLst>
          </p:cNvPr>
          <p:cNvCxnSpPr>
            <a:cxnSpLocks/>
          </p:cNvCxnSpPr>
          <p:nvPr/>
        </p:nvCxnSpPr>
        <p:spPr>
          <a:xfrm>
            <a:off x="2409825" y="881038"/>
            <a:ext cx="0" cy="597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90A495-AB72-476C-B6C7-4589DB216D7A}"/>
              </a:ext>
            </a:extLst>
          </p:cNvPr>
          <p:cNvSpPr txBox="1"/>
          <p:nvPr/>
        </p:nvSpPr>
        <p:spPr>
          <a:xfrm>
            <a:off x="8643374" y="1892073"/>
            <a:ext cx="39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908DA-E02E-42E0-9F2E-2A9D0146631D}"/>
              </a:ext>
            </a:extLst>
          </p:cNvPr>
          <p:cNvSpPr txBox="1"/>
          <p:nvPr/>
        </p:nvSpPr>
        <p:spPr>
          <a:xfrm>
            <a:off x="3979486" y="3334860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Username: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FF08C-F1F7-4C43-8996-415DB57E0A1A}"/>
              </a:ext>
            </a:extLst>
          </p:cNvPr>
          <p:cNvSpPr txBox="1"/>
          <p:nvPr/>
        </p:nvSpPr>
        <p:spPr>
          <a:xfrm>
            <a:off x="3979486" y="3824319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Password: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3A20D4-AC7A-444E-B088-3251D6A6050B}"/>
              </a:ext>
            </a:extLst>
          </p:cNvPr>
          <p:cNvSpPr/>
          <p:nvPr/>
        </p:nvSpPr>
        <p:spPr>
          <a:xfrm>
            <a:off x="5961532" y="3376027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E6F68B-9021-4544-A0B1-7ABC9E78ADFA}"/>
              </a:ext>
            </a:extLst>
          </p:cNvPr>
          <p:cNvSpPr/>
          <p:nvPr/>
        </p:nvSpPr>
        <p:spPr>
          <a:xfrm>
            <a:off x="5961531" y="3863894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116B7-6526-4329-9908-461F21735A77}"/>
              </a:ext>
            </a:extLst>
          </p:cNvPr>
          <p:cNvSpPr txBox="1"/>
          <p:nvPr/>
        </p:nvSpPr>
        <p:spPr>
          <a:xfrm>
            <a:off x="10061489" y="3334860"/>
            <a:ext cx="17719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TB_Username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286BFB-88AD-4D43-905A-EEB99B53CD2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8266861" y="3519526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5BAE6-9FD5-47F9-BD40-51729AC582C2}"/>
              </a:ext>
            </a:extLst>
          </p:cNvPr>
          <p:cNvCxnSpPr>
            <a:stCxn id="16" idx="3"/>
          </p:cNvCxnSpPr>
          <p:nvPr/>
        </p:nvCxnSpPr>
        <p:spPr>
          <a:xfrm>
            <a:off x="8266860" y="4007393"/>
            <a:ext cx="1794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FF1F78-BE3C-46C8-9230-3B64E4313F98}"/>
              </a:ext>
            </a:extLst>
          </p:cNvPr>
          <p:cNvSpPr txBox="1"/>
          <p:nvPr/>
        </p:nvSpPr>
        <p:spPr>
          <a:xfrm>
            <a:off x="10061488" y="3821900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TB_Password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4B51F-7CC0-446C-9868-41A2BE1BC478}"/>
              </a:ext>
            </a:extLst>
          </p:cNvPr>
          <p:cNvSpPr txBox="1"/>
          <p:nvPr/>
        </p:nvSpPr>
        <p:spPr>
          <a:xfrm>
            <a:off x="358596" y="3339239"/>
            <a:ext cx="18614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LAB_Username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58D3F6-FCEE-4C9E-B20E-4809E1AAADC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15243" y="3519526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CEAB5-D69A-49EF-94D8-B96260F6DF7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215243" y="4008985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694733-5FB7-426C-9805-62B820BEC9AA}"/>
              </a:ext>
            </a:extLst>
          </p:cNvPr>
          <p:cNvSpPr txBox="1"/>
          <p:nvPr/>
        </p:nvSpPr>
        <p:spPr>
          <a:xfrm>
            <a:off x="572581" y="3814924"/>
            <a:ext cx="1637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LAB_Password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3558E-3C17-4519-9E84-D3A1012AA978}"/>
              </a:ext>
            </a:extLst>
          </p:cNvPr>
          <p:cNvSpPr txBox="1"/>
          <p:nvPr/>
        </p:nvSpPr>
        <p:spPr>
          <a:xfrm>
            <a:off x="10076598" y="2585086"/>
            <a:ext cx="11496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LAB_Title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517F4A-041F-416F-95D3-BE73BD3CFD4D}"/>
              </a:ext>
            </a:extLst>
          </p:cNvPr>
          <p:cNvCxnSpPr>
            <a:cxnSpLocks/>
          </p:cNvCxnSpPr>
          <p:nvPr/>
        </p:nvCxnSpPr>
        <p:spPr>
          <a:xfrm>
            <a:off x="8937795" y="2758866"/>
            <a:ext cx="111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652296-590F-4789-A26D-BFA21112BC65}"/>
              </a:ext>
            </a:extLst>
          </p:cNvPr>
          <p:cNvSpPr/>
          <p:nvPr/>
        </p:nvSpPr>
        <p:spPr>
          <a:xfrm>
            <a:off x="3567115" y="4575038"/>
            <a:ext cx="1591660" cy="407314"/>
          </a:xfrm>
          <a:prstGeom prst="round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7D4A015-5929-4C43-872A-944C56A15720}"/>
              </a:ext>
            </a:extLst>
          </p:cNvPr>
          <p:cNvSpPr/>
          <p:nvPr/>
        </p:nvSpPr>
        <p:spPr>
          <a:xfrm>
            <a:off x="7137588" y="4578068"/>
            <a:ext cx="1575896" cy="407314"/>
          </a:xfrm>
          <a:prstGeom prst="roundRect">
            <a:avLst/>
          </a:prstGeom>
          <a:solidFill>
            <a:srgbClr val="BCF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8E350D-B8AD-40AC-B3F4-6CAD28CDDB50}"/>
              </a:ext>
            </a:extLst>
          </p:cNvPr>
          <p:cNvSpPr/>
          <p:nvPr/>
        </p:nvSpPr>
        <p:spPr>
          <a:xfrm>
            <a:off x="5468448" y="4678554"/>
            <a:ext cx="1407320" cy="286998"/>
          </a:xfrm>
          <a:prstGeom prst="round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667A2-379D-4C1F-9BBF-3707243837DD}"/>
              </a:ext>
            </a:extLst>
          </p:cNvPr>
          <p:cNvSpPr txBox="1"/>
          <p:nvPr/>
        </p:nvSpPr>
        <p:spPr>
          <a:xfrm>
            <a:off x="3570295" y="4592869"/>
            <a:ext cx="15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User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891F20-248E-4523-A367-E6BD030DC948}"/>
              </a:ext>
            </a:extLst>
          </p:cNvPr>
          <p:cNvSpPr txBox="1"/>
          <p:nvPr/>
        </p:nvSpPr>
        <p:spPr>
          <a:xfrm>
            <a:off x="5481042" y="4676766"/>
            <a:ext cx="1385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Forgot Password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CE529-6EA5-4004-859D-76B48AD8A6C3}"/>
              </a:ext>
            </a:extLst>
          </p:cNvPr>
          <p:cNvSpPr txBox="1"/>
          <p:nvPr/>
        </p:nvSpPr>
        <p:spPr>
          <a:xfrm>
            <a:off x="7182764" y="4601871"/>
            <a:ext cx="148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Confirm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955EB7-B226-4612-92BC-81B36B9C115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668308" y="4786537"/>
            <a:ext cx="140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CB5784-1DEB-46B8-B7C1-5AA32F765F56}"/>
              </a:ext>
            </a:extLst>
          </p:cNvPr>
          <p:cNvSpPr txBox="1"/>
          <p:nvPr/>
        </p:nvSpPr>
        <p:spPr>
          <a:xfrm>
            <a:off x="10099019" y="4608221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PB_Confirm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C5763A-9AB0-4F46-B2FC-FF81C9DABBB2}"/>
              </a:ext>
            </a:extLst>
          </p:cNvPr>
          <p:cNvCxnSpPr>
            <a:cxnSpLocks/>
          </p:cNvCxnSpPr>
          <p:nvPr/>
        </p:nvCxnSpPr>
        <p:spPr>
          <a:xfrm flipH="1">
            <a:off x="2220000" y="4780017"/>
            <a:ext cx="13401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F574B8-2EAC-40F6-B678-CD6CE3BAFFA7}"/>
              </a:ext>
            </a:extLst>
          </p:cNvPr>
          <p:cNvSpPr txBox="1"/>
          <p:nvPr/>
        </p:nvSpPr>
        <p:spPr>
          <a:xfrm>
            <a:off x="358596" y="4587738"/>
            <a:ext cx="18516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PB_UserManager</a:t>
            </a:r>
            <a:endParaRPr lang="en-CA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350E2DB-9373-48B1-8683-762FD2BE8C46}"/>
              </a:ext>
            </a:extLst>
          </p:cNvPr>
          <p:cNvCxnSpPr>
            <a:cxnSpLocks/>
          </p:cNvCxnSpPr>
          <p:nvPr/>
        </p:nvCxnSpPr>
        <p:spPr>
          <a:xfrm rot="5400000">
            <a:off x="3831847" y="3366347"/>
            <a:ext cx="730231" cy="39539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D3B446-AF21-44E6-92A9-0CBC300497E8}"/>
              </a:ext>
            </a:extLst>
          </p:cNvPr>
          <p:cNvSpPr txBox="1"/>
          <p:nvPr/>
        </p:nvSpPr>
        <p:spPr>
          <a:xfrm>
            <a:off x="127000" y="5529472"/>
            <a:ext cx="2086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PB_ForgotPassword</a:t>
            </a:r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D899BE-E3B6-4AF7-A1E7-3297E5AFA90A}"/>
              </a:ext>
            </a:extLst>
          </p:cNvPr>
          <p:cNvSpPr/>
          <p:nvPr/>
        </p:nvSpPr>
        <p:spPr>
          <a:xfrm>
            <a:off x="0" y="511706"/>
            <a:ext cx="12192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dirty="0"/>
              <a:t>UF_Login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2458B9-FC83-4DDD-A666-7AB10F6210A9}"/>
              </a:ext>
            </a:extLst>
          </p:cNvPr>
          <p:cNvCxnSpPr/>
          <p:nvPr/>
        </p:nvCxnSpPr>
        <p:spPr>
          <a:xfrm>
            <a:off x="0" y="88103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1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EACAD-3728-4532-8255-3F7BB4401D8A}"/>
              </a:ext>
            </a:extLst>
          </p:cNvPr>
          <p:cNvSpPr txBox="1"/>
          <p:nvPr/>
        </p:nvSpPr>
        <p:spPr>
          <a:xfrm>
            <a:off x="3350054" y="1960164"/>
            <a:ext cx="558775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Login as Admin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29DE0-CFCB-4EE6-AC56-A1EBAF076D4F}"/>
              </a:ext>
            </a:extLst>
          </p:cNvPr>
          <p:cNvSpPr/>
          <p:nvPr/>
        </p:nvSpPr>
        <p:spPr>
          <a:xfrm>
            <a:off x="3350054" y="2541190"/>
            <a:ext cx="5587741" cy="571500"/>
          </a:xfrm>
          <a:prstGeom prst="rect">
            <a:avLst/>
          </a:prstGeom>
          <a:solidFill>
            <a:srgbClr val="D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1F886-27B9-40D5-B2B7-38479D77D615}"/>
              </a:ext>
            </a:extLst>
          </p:cNvPr>
          <p:cNvSpPr txBox="1"/>
          <p:nvPr/>
        </p:nvSpPr>
        <p:spPr>
          <a:xfrm>
            <a:off x="3719517" y="2626915"/>
            <a:ext cx="475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Login as 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6032A-6BC3-4174-ADDC-65AECE1ADE6D}"/>
              </a:ext>
            </a:extLst>
          </p:cNvPr>
          <p:cNvSpPr/>
          <p:nvPr/>
        </p:nvSpPr>
        <p:spPr>
          <a:xfrm>
            <a:off x="3350054" y="1960164"/>
            <a:ext cx="5587758" cy="329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10D8C-B2CA-4C1D-B59D-284F4A7DD216}"/>
              </a:ext>
            </a:extLst>
          </p:cNvPr>
          <p:cNvSpPr txBox="1"/>
          <p:nvPr/>
        </p:nvSpPr>
        <p:spPr>
          <a:xfrm>
            <a:off x="-8965" y="-9525"/>
            <a:ext cx="121920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1.1 Admin Login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5688FF-2840-4EF5-918F-11DFC910A150}"/>
              </a:ext>
            </a:extLst>
          </p:cNvPr>
          <p:cNvCxnSpPr/>
          <p:nvPr/>
        </p:nvCxnSpPr>
        <p:spPr>
          <a:xfrm>
            <a:off x="978217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63AC74-8704-4EE4-B123-F58AFDACCB2A}"/>
              </a:ext>
            </a:extLst>
          </p:cNvPr>
          <p:cNvCxnSpPr/>
          <p:nvPr/>
        </p:nvCxnSpPr>
        <p:spPr>
          <a:xfrm>
            <a:off x="240982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90A495-AB72-476C-B6C7-4589DB216D7A}"/>
              </a:ext>
            </a:extLst>
          </p:cNvPr>
          <p:cNvSpPr txBox="1"/>
          <p:nvPr/>
        </p:nvSpPr>
        <p:spPr>
          <a:xfrm>
            <a:off x="8643374" y="1960164"/>
            <a:ext cx="39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908DA-E02E-42E0-9F2E-2A9D0146631D}"/>
              </a:ext>
            </a:extLst>
          </p:cNvPr>
          <p:cNvSpPr txBox="1"/>
          <p:nvPr/>
        </p:nvSpPr>
        <p:spPr>
          <a:xfrm>
            <a:off x="3979486" y="3402951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Username: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FF08C-F1F7-4C43-8996-415DB57E0A1A}"/>
              </a:ext>
            </a:extLst>
          </p:cNvPr>
          <p:cNvSpPr txBox="1"/>
          <p:nvPr/>
        </p:nvSpPr>
        <p:spPr>
          <a:xfrm>
            <a:off x="3979486" y="3892410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Password: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3A20D4-AC7A-444E-B088-3251D6A6050B}"/>
              </a:ext>
            </a:extLst>
          </p:cNvPr>
          <p:cNvSpPr/>
          <p:nvPr/>
        </p:nvSpPr>
        <p:spPr>
          <a:xfrm>
            <a:off x="5961532" y="3444118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E6F68B-9021-4544-A0B1-7ABC9E78ADFA}"/>
              </a:ext>
            </a:extLst>
          </p:cNvPr>
          <p:cNvSpPr/>
          <p:nvPr/>
        </p:nvSpPr>
        <p:spPr>
          <a:xfrm>
            <a:off x="5961531" y="3931985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116B7-6526-4329-9908-461F21735A77}"/>
              </a:ext>
            </a:extLst>
          </p:cNvPr>
          <p:cNvSpPr txBox="1"/>
          <p:nvPr/>
        </p:nvSpPr>
        <p:spPr>
          <a:xfrm>
            <a:off x="10061489" y="3402951"/>
            <a:ext cx="17719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TB_Username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286BFB-88AD-4D43-905A-EEB99B53CD2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8266861" y="3587617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5BAE6-9FD5-47F9-BD40-51729AC582C2}"/>
              </a:ext>
            </a:extLst>
          </p:cNvPr>
          <p:cNvCxnSpPr>
            <a:stCxn id="16" idx="3"/>
          </p:cNvCxnSpPr>
          <p:nvPr/>
        </p:nvCxnSpPr>
        <p:spPr>
          <a:xfrm>
            <a:off x="8266860" y="4075484"/>
            <a:ext cx="1794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FF1F78-BE3C-46C8-9230-3B64E4313F98}"/>
              </a:ext>
            </a:extLst>
          </p:cNvPr>
          <p:cNvSpPr txBox="1"/>
          <p:nvPr/>
        </p:nvSpPr>
        <p:spPr>
          <a:xfrm>
            <a:off x="10061488" y="3889991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TB_Password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4B51F-7CC0-446C-9868-41A2BE1BC478}"/>
              </a:ext>
            </a:extLst>
          </p:cNvPr>
          <p:cNvSpPr txBox="1"/>
          <p:nvPr/>
        </p:nvSpPr>
        <p:spPr>
          <a:xfrm>
            <a:off x="358596" y="3407330"/>
            <a:ext cx="18614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LAB_Username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58D3F6-FCEE-4C9E-B20E-4809E1AAADC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15243" y="3587617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CEAB5-D69A-49EF-94D8-B96260F6DF7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215243" y="4077076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694733-5FB7-426C-9805-62B820BEC9AA}"/>
              </a:ext>
            </a:extLst>
          </p:cNvPr>
          <p:cNvSpPr txBox="1"/>
          <p:nvPr/>
        </p:nvSpPr>
        <p:spPr>
          <a:xfrm>
            <a:off x="572581" y="3883015"/>
            <a:ext cx="1637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LAB_Password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3558E-3C17-4519-9E84-D3A1012AA978}"/>
              </a:ext>
            </a:extLst>
          </p:cNvPr>
          <p:cNvSpPr txBox="1"/>
          <p:nvPr/>
        </p:nvSpPr>
        <p:spPr>
          <a:xfrm>
            <a:off x="10076598" y="2653177"/>
            <a:ext cx="11496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LAB_Title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517F4A-041F-416F-95D3-BE73BD3CFD4D}"/>
              </a:ext>
            </a:extLst>
          </p:cNvPr>
          <p:cNvCxnSpPr>
            <a:cxnSpLocks/>
          </p:cNvCxnSpPr>
          <p:nvPr/>
        </p:nvCxnSpPr>
        <p:spPr>
          <a:xfrm>
            <a:off x="8937795" y="2826957"/>
            <a:ext cx="111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652296-590F-4789-A26D-BFA21112BC65}"/>
              </a:ext>
            </a:extLst>
          </p:cNvPr>
          <p:cNvSpPr/>
          <p:nvPr/>
        </p:nvSpPr>
        <p:spPr>
          <a:xfrm>
            <a:off x="3567115" y="4643129"/>
            <a:ext cx="2394416" cy="407314"/>
          </a:xfrm>
          <a:prstGeom prst="round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7D4A015-5929-4C43-872A-944C56A15720}"/>
              </a:ext>
            </a:extLst>
          </p:cNvPr>
          <p:cNvSpPr/>
          <p:nvPr/>
        </p:nvSpPr>
        <p:spPr>
          <a:xfrm>
            <a:off x="7137588" y="4646159"/>
            <a:ext cx="1575896" cy="407314"/>
          </a:xfrm>
          <a:prstGeom prst="roundRect">
            <a:avLst/>
          </a:prstGeom>
          <a:solidFill>
            <a:srgbClr val="BCF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667A2-379D-4C1F-9BBF-3707243837DD}"/>
              </a:ext>
            </a:extLst>
          </p:cNvPr>
          <p:cNvSpPr txBox="1"/>
          <p:nvPr/>
        </p:nvSpPr>
        <p:spPr>
          <a:xfrm>
            <a:off x="3570295" y="4666040"/>
            <a:ext cx="24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 to General 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CE529-6EA5-4004-859D-76B48AD8A6C3}"/>
              </a:ext>
            </a:extLst>
          </p:cNvPr>
          <p:cNvSpPr txBox="1"/>
          <p:nvPr/>
        </p:nvSpPr>
        <p:spPr>
          <a:xfrm>
            <a:off x="7182764" y="4669962"/>
            <a:ext cx="148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Confirm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955EB7-B226-4612-92BC-81B36B9C115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668308" y="4854628"/>
            <a:ext cx="140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CB5784-1DEB-46B8-B7C1-5AA32F765F56}"/>
              </a:ext>
            </a:extLst>
          </p:cNvPr>
          <p:cNvSpPr txBox="1"/>
          <p:nvPr/>
        </p:nvSpPr>
        <p:spPr>
          <a:xfrm>
            <a:off x="10099019" y="4676312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PB_Confirm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C5763A-9AB0-4F46-B2FC-FF81C9DABBB2}"/>
              </a:ext>
            </a:extLst>
          </p:cNvPr>
          <p:cNvCxnSpPr>
            <a:cxnSpLocks/>
          </p:cNvCxnSpPr>
          <p:nvPr/>
        </p:nvCxnSpPr>
        <p:spPr>
          <a:xfrm flipH="1">
            <a:off x="2220000" y="4848108"/>
            <a:ext cx="13401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F574B8-2EAC-40F6-B678-CD6CE3BAFFA7}"/>
              </a:ext>
            </a:extLst>
          </p:cNvPr>
          <p:cNvSpPr txBox="1"/>
          <p:nvPr/>
        </p:nvSpPr>
        <p:spPr>
          <a:xfrm>
            <a:off x="-59957" y="4678314"/>
            <a:ext cx="22777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sz="1600" dirty="0" err="1"/>
              <a:t>PB_ReturnToGenLogin</a:t>
            </a:r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A14D73-A6AE-4219-95DF-C80CEF7CA7E5}"/>
              </a:ext>
            </a:extLst>
          </p:cNvPr>
          <p:cNvSpPr/>
          <p:nvPr/>
        </p:nvSpPr>
        <p:spPr>
          <a:xfrm>
            <a:off x="0" y="511706"/>
            <a:ext cx="12192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dirty="0" err="1"/>
              <a:t>UF_LoginAsAdmin</a:t>
            </a:r>
            <a:endParaRPr lang="en-CA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A5906-AD3A-4BBE-A7E7-B303012CBC09}"/>
              </a:ext>
            </a:extLst>
          </p:cNvPr>
          <p:cNvCxnSpPr/>
          <p:nvPr/>
        </p:nvCxnSpPr>
        <p:spPr>
          <a:xfrm>
            <a:off x="0" y="88103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5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EACAD-3728-4532-8255-3F7BB4401D8A}"/>
              </a:ext>
            </a:extLst>
          </p:cNvPr>
          <p:cNvSpPr txBox="1"/>
          <p:nvPr/>
        </p:nvSpPr>
        <p:spPr>
          <a:xfrm>
            <a:off x="3320870" y="1960164"/>
            <a:ext cx="558775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Forgot 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29DE0-CFCB-4EE6-AC56-A1EBAF076D4F}"/>
              </a:ext>
            </a:extLst>
          </p:cNvPr>
          <p:cNvSpPr/>
          <p:nvPr/>
        </p:nvSpPr>
        <p:spPr>
          <a:xfrm>
            <a:off x="3320870" y="2541190"/>
            <a:ext cx="5587741" cy="571500"/>
          </a:xfrm>
          <a:prstGeom prst="rect">
            <a:avLst/>
          </a:prstGeom>
          <a:solidFill>
            <a:srgbClr val="D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1F886-27B9-40D5-B2B7-38479D77D615}"/>
              </a:ext>
            </a:extLst>
          </p:cNvPr>
          <p:cNvSpPr txBox="1"/>
          <p:nvPr/>
        </p:nvSpPr>
        <p:spPr>
          <a:xfrm>
            <a:off x="3690333" y="2626915"/>
            <a:ext cx="475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Forgot 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6032A-6BC3-4174-ADDC-65AECE1ADE6D}"/>
              </a:ext>
            </a:extLst>
          </p:cNvPr>
          <p:cNvSpPr/>
          <p:nvPr/>
        </p:nvSpPr>
        <p:spPr>
          <a:xfrm>
            <a:off x="3320870" y="1960164"/>
            <a:ext cx="5587758" cy="329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10D8C-B2CA-4C1D-B59D-284F4A7DD216}"/>
              </a:ext>
            </a:extLst>
          </p:cNvPr>
          <p:cNvSpPr txBox="1"/>
          <p:nvPr/>
        </p:nvSpPr>
        <p:spPr>
          <a:xfrm>
            <a:off x="-1" y="-9525"/>
            <a:ext cx="12183035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1.2 Forgot Password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5688FF-2840-4EF5-918F-11DFC910A150}"/>
              </a:ext>
            </a:extLst>
          </p:cNvPr>
          <p:cNvCxnSpPr/>
          <p:nvPr/>
        </p:nvCxnSpPr>
        <p:spPr>
          <a:xfrm>
            <a:off x="978217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63AC74-8704-4EE4-B123-F58AFDACCB2A}"/>
              </a:ext>
            </a:extLst>
          </p:cNvPr>
          <p:cNvCxnSpPr/>
          <p:nvPr/>
        </p:nvCxnSpPr>
        <p:spPr>
          <a:xfrm>
            <a:off x="240982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90A495-AB72-476C-B6C7-4589DB216D7A}"/>
              </a:ext>
            </a:extLst>
          </p:cNvPr>
          <p:cNvSpPr txBox="1"/>
          <p:nvPr/>
        </p:nvSpPr>
        <p:spPr>
          <a:xfrm>
            <a:off x="8614190" y="1960164"/>
            <a:ext cx="39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908DA-E02E-42E0-9F2E-2A9D0146631D}"/>
              </a:ext>
            </a:extLst>
          </p:cNvPr>
          <p:cNvSpPr txBox="1"/>
          <p:nvPr/>
        </p:nvSpPr>
        <p:spPr>
          <a:xfrm>
            <a:off x="3950302" y="3402951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Username: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FF08C-F1F7-4C43-8996-415DB57E0A1A}"/>
              </a:ext>
            </a:extLst>
          </p:cNvPr>
          <p:cNvSpPr txBox="1"/>
          <p:nvPr/>
        </p:nvSpPr>
        <p:spPr>
          <a:xfrm>
            <a:off x="3950302" y="3892410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Email: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3A20D4-AC7A-444E-B088-3251D6A6050B}"/>
              </a:ext>
            </a:extLst>
          </p:cNvPr>
          <p:cNvSpPr/>
          <p:nvPr/>
        </p:nvSpPr>
        <p:spPr>
          <a:xfrm>
            <a:off x="5932348" y="3444118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E6F68B-9021-4544-A0B1-7ABC9E78ADFA}"/>
              </a:ext>
            </a:extLst>
          </p:cNvPr>
          <p:cNvSpPr/>
          <p:nvPr/>
        </p:nvSpPr>
        <p:spPr>
          <a:xfrm>
            <a:off x="5932347" y="3931985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116B7-6526-4329-9908-461F21735A77}"/>
              </a:ext>
            </a:extLst>
          </p:cNvPr>
          <p:cNvSpPr txBox="1"/>
          <p:nvPr/>
        </p:nvSpPr>
        <p:spPr>
          <a:xfrm>
            <a:off x="10032305" y="3402951"/>
            <a:ext cx="17719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TB_Username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286BFB-88AD-4D43-905A-EEB99B53CD2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8237677" y="3587617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5BAE6-9FD5-47F9-BD40-51729AC582C2}"/>
              </a:ext>
            </a:extLst>
          </p:cNvPr>
          <p:cNvCxnSpPr>
            <a:stCxn id="16" idx="3"/>
          </p:cNvCxnSpPr>
          <p:nvPr/>
        </p:nvCxnSpPr>
        <p:spPr>
          <a:xfrm>
            <a:off x="8237676" y="4075484"/>
            <a:ext cx="1794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FF1F78-BE3C-46C8-9230-3B64E4313F98}"/>
              </a:ext>
            </a:extLst>
          </p:cNvPr>
          <p:cNvSpPr txBox="1"/>
          <p:nvPr/>
        </p:nvSpPr>
        <p:spPr>
          <a:xfrm>
            <a:off x="10032304" y="3889991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TB_Email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4B51F-7CC0-446C-9868-41A2BE1BC478}"/>
              </a:ext>
            </a:extLst>
          </p:cNvPr>
          <p:cNvSpPr txBox="1"/>
          <p:nvPr/>
        </p:nvSpPr>
        <p:spPr>
          <a:xfrm>
            <a:off x="329412" y="3407330"/>
            <a:ext cx="18614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LAB_Username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58D3F6-FCEE-4C9E-B20E-4809E1AAADC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186059" y="3587617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CEAB5-D69A-49EF-94D8-B96260F6DF7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186059" y="4077076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694733-5FB7-426C-9805-62B820BEC9AA}"/>
              </a:ext>
            </a:extLst>
          </p:cNvPr>
          <p:cNvSpPr txBox="1"/>
          <p:nvPr/>
        </p:nvSpPr>
        <p:spPr>
          <a:xfrm>
            <a:off x="543397" y="3883015"/>
            <a:ext cx="1637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LAB_Email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3558E-3C17-4519-9E84-D3A1012AA978}"/>
              </a:ext>
            </a:extLst>
          </p:cNvPr>
          <p:cNvSpPr txBox="1"/>
          <p:nvPr/>
        </p:nvSpPr>
        <p:spPr>
          <a:xfrm>
            <a:off x="10047414" y="2653177"/>
            <a:ext cx="11496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LAB_Title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517F4A-041F-416F-95D3-BE73BD3CFD4D}"/>
              </a:ext>
            </a:extLst>
          </p:cNvPr>
          <p:cNvCxnSpPr>
            <a:cxnSpLocks/>
          </p:cNvCxnSpPr>
          <p:nvPr/>
        </p:nvCxnSpPr>
        <p:spPr>
          <a:xfrm>
            <a:off x="8908611" y="2826957"/>
            <a:ext cx="111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652296-590F-4789-A26D-BFA21112BC65}"/>
              </a:ext>
            </a:extLst>
          </p:cNvPr>
          <p:cNvSpPr/>
          <p:nvPr/>
        </p:nvSpPr>
        <p:spPr>
          <a:xfrm>
            <a:off x="3543247" y="4643129"/>
            <a:ext cx="2116721" cy="407314"/>
          </a:xfrm>
          <a:prstGeom prst="round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7D4A015-5929-4C43-872A-944C56A15720}"/>
              </a:ext>
            </a:extLst>
          </p:cNvPr>
          <p:cNvSpPr/>
          <p:nvPr/>
        </p:nvSpPr>
        <p:spPr>
          <a:xfrm>
            <a:off x="7081342" y="4646159"/>
            <a:ext cx="1575896" cy="407314"/>
          </a:xfrm>
          <a:prstGeom prst="roundRect">
            <a:avLst/>
          </a:prstGeom>
          <a:solidFill>
            <a:srgbClr val="BCF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667A2-379D-4C1F-9BBF-3707243837DD}"/>
              </a:ext>
            </a:extLst>
          </p:cNvPr>
          <p:cNvSpPr txBox="1"/>
          <p:nvPr/>
        </p:nvSpPr>
        <p:spPr>
          <a:xfrm>
            <a:off x="3546215" y="4666040"/>
            <a:ext cx="211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Return to Login Menu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CE529-6EA5-4004-859D-76B48AD8A6C3}"/>
              </a:ext>
            </a:extLst>
          </p:cNvPr>
          <p:cNvSpPr txBox="1"/>
          <p:nvPr/>
        </p:nvSpPr>
        <p:spPr>
          <a:xfrm>
            <a:off x="7126518" y="4669962"/>
            <a:ext cx="148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955EB7-B226-4612-92BC-81B36B9C115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657238" y="4849816"/>
            <a:ext cx="1363114" cy="4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CB5784-1DEB-46B8-B7C1-5AA32F765F56}"/>
              </a:ext>
            </a:extLst>
          </p:cNvPr>
          <p:cNvSpPr txBox="1"/>
          <p:nvPr/>
        </p:nvSpPr>
        <p:spPr>
          <a:xfrm>
            <a:off x="10069835" y="4676312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PB_Enter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C5763A-9AB0-4F46-B2FC-FF81C9DABBB2}"/>
              </a:ext>
            </a:extLst>
          </p:cNvPr>
          <p:cNvCxnSpPr>
            <a:cxnSpLocks/>
          </p:cNvCxnSpPr>
          <p:nvPr/>
        </p:nvCxnSpPr>
        <p:spPr>
          <a:xfrm flipH="1">
            <a:off x="2190816" y="4848108"/>
            <a:ext cx="13401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F574B8-2EAC-40F6-B678-CD6CE3BAFFA7}"/>
              </a:ext>
            </a:extLst>
          </p:cNvPr>
          <p:cNvSpPr txBox="1"/>
          <p:nvPr/>
        </p:nvSpPr>
        <p:spPr>
          <a:xfrm>
            <a:off x="-89141" y="4678314"/>
            <a:ext cx="22777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PB_ReturnToLogin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A14D73-A6AE-4219-95DF-C80CEF7CA7E5}"/>
              </a:ext>
            </a:extLst>
          </p:cNvPr>
          <p:cNvSpPr/>
          <p:nvPr/>
        </p:nvSpPr>
        <p:spPr>
          <a:xfrm>
            <a:off x="0" y="511706"/>
            <a:ext cx="12192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dirty="0" err="1"/>
              <a:t>UF_ForgotPassword</a:t>
            </a:r>
            <a:endParaRPr lang="en-CA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A5906-AD3A-4BBE-A7E7-B303012CBC09}"/>
              </a:ext>
            </a:extLst>
          </p:cNvPr>
          <p:cNvCxnSpPr/>
          <p:nvPr/>
        </p:nvCxnSpPr>
        <p:spPr>
          <a:xfrm>
            <a:off x="0" y="88103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84D47-69A6-4B92-AAA5-636C1D7536E1}"/>
              </a:ext>
            </a:extLst>
          </p:cNvPr>
          <p:cNvSpPr txBox="1"/>
          <p:nvPr/>
        </p:nvSpPr>
        <p:spPr>
          <a:xfrm>
            <a:off x="0" y="-9525"/>
            <a:ext cx="12191999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2.0 User Manager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E0D293-49B0-411C-8FB6-C4C95F5D0C5F}"/>
              </a:ext>
            </a:extLst>
          </p:cNvPr>
          <p:cNvCxnSpPr/>
          <p:nvPr/>
        </p:nvCxnSpPr>
        <p:spPr>
          <a:xfrm>
            <a:off x="978217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E3E3E-F28A-448D-8CDD-9B60F1A35C2C}"/>
              </a:ext>
            </a:extLst>
          </p:cNvPr>
          <p:cNvCxnSpPr/>
          <p:nvPr/>
        </p:nvCxnSpPr>
        <p:spPr>
          <a:xfrm>
            <a:off x="240982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4721D4-9F41-4931-80DB-4C4093797D4B}"/>
              </a:ext>
            </a:extLst>
          </p:cNvPr>
          <p:cNvSpPr txBox="1"/>
          <p:nvPr/>
        </p:nvSpPr>
        <p:spPr>
          <a:xfrm>
            <a:off x="3719512" y="1141782"/>
            <a:ext cx="475296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E9CB4-A22A-42AC-A29F-31BCAEA2F817}"/>
              </a:ext>
            </a:extLst>
          </p:cNvPr>
          <p:cNvSpPr txBox="1"/>
          <p:nvPr/>
        </p:nvSpPr>
        <p:spPr>
          <a:xfrm>
            <a:off x="8177211" y="1141782"/>
            <a:ext cx="39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E466B-EE5E-4D0B-B40D-9911E31EEB1F}"/>
              </a:ext>
            </a:extLst>
          </p:cNvPr>
          <p:cNvSpPr/>
          <p:nvPr/>
        </p:nvSpPr>
        <p:spPr>
          <a:xfrm>
            <a:off x="3724956" y="1722808"/>
            <a:ext cx="4747520" cy="571500"/>
          </a:xfrm>
          <a:prstGeom prst="rect">
            <a:avLst/>
          </a:prstGeom>
          <a:solidFill>
            <a:srgbClr val="D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9F7D9-C6DD-4EE2-B8C3-F6C17212E82A}"/>
              </a:ext>
            </a:extLst>
          </p:cNvPr>
          <p:cNvSpPr txBox="1"/>
          <p:nvPr/>
        </p:nvSpPr>
        <p:spPr>
          <a:xfrm>
            <a:off x="3719517" y="1808533"/>
            <a:ext cx="475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User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E732D7-9C9F-486F-A50F-F285318F16A0}"/>
              </a:ext>
            </a:extLst>
          </p:cNvPr>
          <p:cNvSpPr txBox="1"/>
          <p:nvPr/>
        </p:nvSpPr>
        <p:spPr>
          <a:xfrm>
            <a:off x="3979486" y="2494537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ID: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45179-300D-4BB2-81D4-0A061311840F}"/>
              </a:ext>
            </a:extLst>
          </p:cNvPr>
          <p:cNvSpPr txBox="1"/>
          <p:nvPr/>
        </p:nvSpPr>
        <p:spPr>
          <a:xfrm>
            <a:off x="3979486" y="2983996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 Login: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2B535-0E6B-4310-944B-0D09DEB49E56}"/>
              </a:ext>
            </a:extLst>
          </p:cNvPr>
          <p:cNvSpPr txBox="1"/>
          <p:nvPr/>
        </p:nvSpPr>
        <p:spPr>
          <a:xfrm>
            <a:off x="3979486" y="3467955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Password: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2F4F7-61E0-4C96-9581-A6903F370346}"/>
              </a:ext>
            </a:extLst>
          </p:cNvPr>
          <p:cNvSpPr txBox="1"/>
          <p:nvPr/>
        </p:nvSpPr>
        <p:spPr>
          <a:xfrm>
            <a:off x="3979486" y="3951914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First Name: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BAB93-676F-4769-860B-D56978266E03}"/>
              </a:ext>
            </a:extLst>
          </p:cNvPr>
          <p:cNvSpPr txBox="1"/>
          <p:nvPr/>
        </p:nvSpPr>
        <p:spPr>
          <a:xfrm>
            <a:off x="3979486" y="4434154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Last Name: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93765-5EF8-492E-AC70-1549DCF16F38}"/>
              </a:ext>
            </a:extLst>
          </p:cNvPr>
          <p:cNvSpPr txBox="1"/>
          <p:nvPr/>
        </p:nvSpPr>
        <p:spPr>
          <a:xfrm>
            <a:off x="3979486" y="4918113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Privileges: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42383-731C-4ED9-82A8-EFB48EC1BEDA}"/>
              </a:ext>
            </a:extLst>
          </p:cNvPr>
          <p:cNvSpPr txBox="1"/>
          <p:nvPr/>
        </p:nvSpPr>
        <p:spPr>
          <a:xfrm>
            <a:off x="3979486" y="5402072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E-mail: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F67ADF-30A7-4747-A632-197523272AEF}"/>
              </a:ext>
            </a:extLst>
          </p:cNvPr>
          <p:cNvSpPr/>
          <p:nvPr/>
        </p:nvSpPr>
        <p:spPr>
          <a:xfrm>
            <a:off x="3908604" y="5997382"/>
            <a:ext cx="1740402" cy="436804"/>
          </a:xfrm>
          <a:prstGeom prst="round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AF590-FA62-4DCF-93CA-0F12BD04C8AE}"/>
              </a:ext>
            </a:extLst>
          </p:cNvPr>
          <p:cNvSpPr txBox="1"/>
          <p:nvPr/>
        </p:nvSpPr>
        <p:spPr>
          <a:xfrm>
            <a:off x="3922646" y="6031118"/>
            <a:ext cx="17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 to Login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7EB410-9FEB-4598-8296-419C58945F4D}"/>
              </a:ext>
            </a:extLst>
          </p:cNvPr>
          <p:cNvSpPr/>
          <p:nvPr/>
        </p:nvSpPr>
        <p:spPr>
          <a:xfrm>
            <a:off x="6528955" y="6017907"/>
            <a:ext cx="1750380" cy="407314"/>
          </a:xfrm>
          <a:prstGeom prst="roundRect">
            <a:avLst/>
          </a:prstGeom>
          <a:solidFill>
            <a:srgbClr val="BCF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3492CD-17C0-4FB2-9EF2-C9774179B662}"/>
              </a:ext>
            </a:extLst>
          </p:cNvPr>
          <p:cNvSpPr txBox="1"/>
          <p:nvPr/>
        </p:nvSpPr>
        <p:spPr>
          <a:xfrm>
            <a:off x="6542996" y="6042944"/>
            <a:ext cx="17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 User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0A6F5F-0CEE-48E3-B1CF-785595A882B0}"/>
              </a:ext>
            </a:extLst>
          </p:cNvPr>
          <p:cNvSpPr txBox="1"/>
          <p:nvPr/>
        </p:nvSpPr>
        <p:spPr>
          <a:xfrm>
            <a:off x="10061489" y="2494537"/>
            <a:ext cx="8508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TB_ID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3B9061-9360-4C52-835B-22B5ECC0354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266861" y="2679203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22F664-69CD-49E3-B2B7-D0DC80992B2B}"/>
              </a:ext>
            </a:extLst>
          </p:cNvPr>
          <p:cNvCxnSpPr>
            <a:cxnSpLocks/>
          </p:cNvCxnSpPr>
          <p:nvPr/>
        </p:nvCxnSpPr>
        <p:spPr>
          <a:xfrm>
            <a:off x="8266860" y="3167070"/>
            <a:ext cx="1794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3CEF25-6149-49D2-87AD-74828E23079D}"/>
              </a:ext>
            </a:extLst>
          </p:cNvPr>
          <p:cNvSpPr txBox="1"/>
          <p:nvPr/>
        </p:nvSpPr>
        <p:spPr>
          <a:xfrm>
            <a:off x="10061488" y="2981577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TB_UserLogin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EEA461-11AB-4974-B900-EDC5BEAC247A}"/>
              </a:ext>
            </a:extLst>
          </p:cNvPr>
          <p:cNvCxnSpPr/>
          <p:nvPr/>
        </p:nvCxnSpPr>
        <p:spPr>
          <a:xfrm>
            <a:off x="8262799" y="3648032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C7FD2-3C31-4FF3-B49C-7361F037EB0E}"/>
              </a:ext>
            </a:extLst>
          </p:cNvPr>
          <p:cNvSpPr txBox="1"/>
          <p:nvPr/>
        </p:nvSpPr>
        <p:spPr>
          <a:xfrm>
            <a:off x="10066931" y="3464828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TB_Password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AFEA37-793C-4F66-80F4-E5F9A075C34A}"/>
              </a:ext>
            </a:extLst>
          </p:cNvPr>
          <p:cNvCxnSpPr/>
          <p:nvPr/>
        </p:nvCxnSpPr>
        <p:spPr>
          <a:xfrm>
            <a:off x="8262799" y="4131469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94CFE8A-4CB1-4ABE-A31D-FA6936226CD1}"/>
              </a:ext>
            </a:extLst>
          </p:cNvPr>
          <p:cNvSpPr/>
          <p:nvPr/>
        </p:nvSpPr>
        <p:spPr>
          <a:xfrm>
            <a:off x="10048489" y="3946753"/>
            <a:ext cx="14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TB_FirstName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52A38E-B6B0-4477-B017-7EFE06DBA210}"/>
              </a:ext>
            </a:extLst>
          </p:cNvPr>
          <p:cNvCxnSpPr/>
          <p:nvPr/>
        </p:nvCxnSpPr>
        <p:spPr>
          <a:xfrm>
            <a:off x="8272303" y="4618820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6CAACA6-F64B-4E07-872C-F6DB0D9D0773}"/>
              </a:ext>
            </a:extLst>
          </p:cNvPr>
          <p:cNvSpPr/>
          <p:nvPr/>
        </p:nvSpPr>
        <p:spPr>
          <a:xfrm>
            <a:off x="10066931" y="4430267"/>
            <a:ext cx="146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TB_LastName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7E8A6-C416-4C22-852E-A7EBD9012657}"/>
              </a:ext>
            </a:extLst>
          </p:cNvPr>
          <p:cNvCxnSpPr/>
          <p:nvPr/>
        </p:nvCxnSpPr>
        <p:spPr>
          <a:xfrm>
            <a:off x="8262799" y="5103977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8446EA4-9B54-4C34-8632-936A3CCBA050}"/>
              </a:ext>
            </a:extLst>
          </p:cNvPr>
          <p:cNvSpPr/>
          <p:nvPr/>
        </p:nvSpPr>
        <p:spPr>
          <a:xfrm>
            <a:off x="10074970" y="492157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TB_Admin</a:t>
            </a:r>
            <a:endParaRPr lang="en-CA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1855A7-4421-4433-BD9A-2D1477355593}"/>
              </a:ext>
            </a:extLst>
          </p:cNvPr>
          <p:cNvCxnSpPr/>
          <p:nvPr/>
        </p:nvCxnSpPr>
        <p:spPr>
          <a:xfrm>
            <a:off x="8256734" y="5584828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B45C1B3-2342-460E-923A-A48C128F2225}"/>
              </a:ext>
            </a:extLst>
          </p:cNvPr>
          <p:cNvSpPr/>
          <p:nvPr/>
        </p:nvSpPr>
        <p:spPr>
          <a:xfrm>
            <a:off x="10068905" y="5402423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TB_Email</a:t>
            </a:r>
            <a:endParaRPr lang="en-CA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4BDAAA-8F70-42C1-B2CB-8C2C20A5F540}"/>
              </a:ext>
            </a:extLst>
          </p:cNvPr>
          <p:cNvCxnSpPr>
            <a:cxnSpLocks/>
          </p:cNvCxnSpPr>
          <p:nvPr/>
        </p:nvCxnSpPr>
        <p:spPr>
          <a:xfrm flipH="1" flipV="1">
            <a:off x="2148102" y="6221618"/>
            <a:ext cx="17594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747DE6-B907-4BD8-B0EA-9B21BD1245D1}"/>
              </a:ext>
            </a:extLst>
          </p:cNvPr>
          <p:cNvCxnSpPr/>
          <p:nvPr/>
        </p:nvCxnSpPr>
        <p:spPr>
          <a:xfrm>
            <a:off x="8279334" y="6236409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7CE976D-F13C-4E32-BB3C-52C03A65232C}"/>
              </a:ext>
            </a:extLst>
          </p:cNvPr>
          <p:cNvSpPr/>
          <p:nvPr/>
        </p:nvSpPr>
        <p:spPr>
          <a:xfrm>
            <a:off x="10091505" y="6054004"/>
            <a:ext cx="1297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PB_Confirm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93E76-133A-44F5-92AD-9461A74AC62D}"/>
              </a:ext>
            </a:extLst>
          </p:cNvPr>
          <p:cNvSpPr/>
          <p:nvPr/>
        </p:nvSpPr>
        <p:spPr>
          <a:xfrm>
            <a:off x="3719512" y="1141782"/>
            <a:ext cx="4752975" cy="548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52A0CE-15AD-4634-ABA0-1726D856D956}"/>
              </a:ext>
            </a:extLst>
          </p:cNvPr>
          <p:cNvSpPr txBox="1"/>
          <p:nvPr/>
        </p:nvSpPr>
        <p:spPr>
          <a:xfrm>
            <a:off x="10076598" y="1834795"/>
            <a:ext cx="11496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LAB_Title</a:t>
            </a:r>
            <a:endParaRPr lang="en-CA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4C378C1-FB84-4D39-BEE1-BBC1B91E9F98}"/>
              </a:ext>
            </a:extLst>
          </p:cNvPr>
          <p:cNvCxnSpPr>
            <a:cxnSpLocks/>
          </p:cNvCxnSpPr>
          <p:nvPr/>
        </p:nvCxnSpPr>
        <p:spPr>
          <a:xfrm>
            <a:off x="8472475" y="2008575"/>
            <a:ext cx="1576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7CD6F3A-AFFC-4B9F-AEEC-89DFA3BD49FC}"/>
              </a:ext>
            </a:extLst>
          </p:cNvPr>
          <p:cNvSpPr/>
          <p:nvPr/>
        </p:nvSpPr>
        <p:spPr>
          <a:xfrm>
            <a:off x="0" y="511706"/>
            <a:ext cx="12192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dirty="0" err="1"/>
              <a:t>UF_UserManager</a:t>
            </a:r>
            <a:endParaRPr lang="en-CA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EB75E8-BCA5-49D7-8503-2DDCBE3B131B}"/>
              </a:ext>
            </a:extLst>
          </p:cNvPr>
          <p:cNvCxnSpPr/>
          <p:nvPr/>
        </p:nvCxnSpPr>
        <p:spPr>
          <a:xfrm>
            <a:off x="0" y="88103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8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84D47-69A6-4B92-AAA5-636C1D7536E1}"/>
              </a:ext>
            </a:extLst>
          </p:cNvPr>
          <p:cNvSpPr txBox="1"/>
          <p:nvPr/>
        </p:nvSpPr>
        <p:spPr>
          <a:xfrm>
            <a:off x="0" y="-9525"/>
            <a:ext cx="12191999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2.1 Add New 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E0D293-49B0-411C-8FB6-C4C95F5D0C5F}"/>
              </a:ext>
            </a:extLst>
          </p:cNvPr>
          <p:cNvCxnSpPr/>
          <p:nvPr/>
        </p:nvCxnSpPr>
        <p:spPr>
          <a:xfrm>
            <a:off x="978217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E3E3E-F28A-448D-8CDD-9B60F1A35C2C}"/>
              </a:ext>
            </a:extLst>
          </p:cNvPr>
          <p:cNvCxnSpPr/>
          <p:nvPr/>
        </p:nvCxnSpPr>
        <p:spPr>
          <a:xfrm>
            <a:off x="240982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4721D4-9F41-4931-80DB-4C4093797D4B}"/>
              </a:ext>
            </a:extLst>
          </p:cNvPr>
          <p:cNvSpPr txBox="1"/>
          <p:nvPr/>
        </p:nvSpPr>
        <p:spPr>
          <a:xfrm>
            <a:off x="3719512" y="1141782"/>
            <a:ext cx="475296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Add New User Profile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E9CB4-A22A-42AC-A29F-31BCAEA2F817}"/>
              </a:ext>
            </a:extLst>
          </p:cNvPr>
          <p:cNvSpPr txBox="1"/>
          <p:nvPr/>
        </p:nvSpPr>
        <p:spPr>
          <a:xfrm>
            <a:off x="8177211" y="1141782"/>
            <a:ext cx="39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E466B-EE5E-4D0B-B40D-9911E31EEB1F}"/>
              </a:ext>
            </a:extLst>
          </p:cNvPr>
          <p:cNvSpPr/>
          <p:nvPr/>
        </p:nvSpPr>
        <p:spPr>
          <a:xfrm>
            <a:off x="3724956" y="1722808"/>
            <a:ext cx="4747520" cy="571500"/>
          </a:xfrm>
          <a:prstGeom prst="rect">
            <a:avLst/>
          </a:prstGeom>
          <a:solidFill>
            <a:srgbClr val="D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9F7D9-C6DD-4EE2-B8C3-F6C17212E82A}"/>
              </a:ext>
            </a:extLst>
          </p:cNvPr>
          <p:cNvSpPr txBox="1"/>
          <p:nvPr/>
        </p:nvSpPr>
        <p:spPr>
          <a:xfrm>
            <a:off x="3719517" y="1808533"/>
            <a:ext cx="475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Add New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E732D7-9C9F-486F-A50F-F285318F16A0}"/>
              </a:ext>
            </a:extLst>
          </p:cNvPr>
          <p:cNvSpPr txBox="1"/>
          <p:nvPr/>
        </p:nvSpPr>
        <p:spPr>
          <a:xfrm>
            <a:off x="3979486" y="2494537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ID: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45179-300D-4BB2-81D4-0A061311840F}"/>
              </a:ext>
            </a:extLst>
          </p:cNvPr>
          <p:cNvSpPr txBox="1"/>
          <p:nvPr/>
        </p:nvSpPr>
        <p:spPr>
          <a:xfrm>
            <a:off x="3979486" y="2983996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 Login: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2B535-0E6B-4310-944B-0D09DEB49E56}"/>
              </a:ext>
            </a:extLst>
          </p:cNvPr>
          <p:cNvSpPr txBox="1"/>
          <p:nvPr/>
        </p:nvSpPr>
        <p:spPr>
          <a:xfrm>
            <a:off x="3979486" y="3467955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Password: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2F4F7-61E0-4C96-9581-A6903F370346}"/>
              </a:ext>
            </a:extLst>
          </p:cNvPr>
          <p:cNvSpPr txBox="1"/>
          <p:nvPr/>
        </p:nvSpPr>
        <p:spPr>
          <a:xfrm>
            <a:off x="3979486" y="3951914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First Name: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BAB93-676F-4769-860B-D56978266E03}"/>
              </a:ext>
            </a:extLst>
          </p:cNvPr>
          <p:cNvSpPr txBox="1"/>
          <p:nvPr/>
        </p:nvSpPr>
        <p:spPr>
          <a:xfrm>
            <a:off x="3979486" y="4434154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Last Name: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93765-5EF8-492E-AC70-1549DCF16F38}"/>
              </a:ext>
            </a:extLst>
          </p:cNvPr>
          <p:cNvSpPr txBox="1"/>
          <p:nvPr/>
        </p:nvSpPr>
        <p:spPr>
          <a:xfrm>
            <a:off x="3979486" y="4918113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Privileges: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42383-731C-4ED9-82A8-EFB48EC1BEDA}"/>
              </a:ext>
            </a:extLst>
          </p:cNvPr>
          <p:cNvSpPr txBox="1"/>
          <p:nvPr/>
        </p:nvSpPr>
        <p:spPr>
          <a:xfrm>
            <a:off x="3979486" y="5402072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E-mail: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F67ADF-30A7-4747-A632-197523272AEF}"/>
              </a:ext>
            </a:extLst>
          </p:cNvPr>
          <p:cNvSpPr/>
          <p:nvPr/>
        </p:nvSpPr>
        <p:spPr>
          <a:xfrm>
            <a:off x="3908604" y="5997382"/>
            <a:ext cx="1219207" cy="436804"/>
          </a:xfrm>
          <a:prstGeom prst="round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AF590-FA62-4DCF-93CA-0F12BD04C8AE}"/>
              </a:ext>
            </a:extLst>
          </p:cNvPr>
          <p:cNvSpPr txBox="1"/>
          <p:nvPr/>
        </p:nvSpPr>
        <p:spPr>
          <a:xfrm>
            <a:off x="3922646" y="6031118"/>
            <a:ext cx="120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7EB410-9FEB-4598-8296-419C58945F4D}"/>
              </a:ext>
            </a:extLst>
          </p:cNvPr>
          <p:cNvSpPr/>
          <p:nvPr/>
        </p:nvSpPr>
        <p:spPr>
          <a:xfrm>
            <a:off x="7060127" y="6017907"/>
            <a:ext cx="1219207" cy="407314"/>
          </a:xfrm>
          <a:prstGeom prst="roundRect">
            <a:avLst/>
          </a:prstGeom>
          <a:solidFill>
            <a:srgbClr val="BCF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3492CD-17C0-4FB2-9EF2-C9774179B662}"/>
              </a:ext>
            </a:extLst>
          </p:cNvPr>
          <p:cNvSpPr txBox="1"/>
          <p:nvPr/>
        </p:nvSpPr>
        <p:spPr>
          <a:xfrm>
            <a:off x="7059112" y="6035837"/>
            <a:ext cx="120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Confirm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3CDE45-A4DD-47E6-949C-FF0429D5596D}"/>
              </a:ext>
            </a:extLst>
          </p:cNvPr>
          <p:cNvSpPr/>
          <p:nvPr/>
        </p:nvSpPr>
        <p:spPr>
          <a:xfrm>
            <a:off x="5961532" y="2535704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4C40BF2-534C-4152-9FD9-DDACE8B764C1}"/>
              </a:ext>
            </a:extLst>
          </p:cNvPr>
          <p:cNvSpPr/>
          <p:nvPr/>
        </p:nvSpPr>
        <p:spPr>
          <a:xfrm>
            <a:off x="5961531" y="3023571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663E03-2F49-4169-835A-B46F363138B4}"/>
              </a:ext>
            </a:extLst>
          </p:cNvPr>
          <p:cNvSpPr/>
          <p:nvPr/>
        </p:nvSpPr>
        <p:spPr>
          <a:xfrm>
            <a:off x="5961530" y="3509122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9695D3-A6AA-4DF4-8675-CBB7AB1598E9}"/>
              </a:ext>
            </a:extLst>
          </p:cNvPr>
          <p:cNvSpPr/>
          <p:nvPr/>
        </p:nvSpPr>
        <p:spPr>
          <a:xfrm>
            <a:off x="5961530" y="3987970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C0BDEF-0465-4047-841A-553CBFA3A950}"/>
              </a:ext>
            </a:extLst>
          </p:cNvPr>
          <p:cNvSpPr/>
          <p:nvPr/>
        </p:nvSpPr>
        <p:spPr>
          <a:xfrm>
            <a:off x="5961529" y="4475962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CEDD69-FF4D-4119-90C7-5022D9667473}"/>
              </a:ext>
            </a:extLst>
          </p:cNvPr>
          <p:cNvSpPr/>
          <p:nvPr/>
        </p:nvSpPr>
        <p:spPr>
          <a:xfrm>
            <a:off x="5961528" y="4959280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AAE81E-46F1-48B1-A1A6-6597B2CBDEF3}"/>
              </a:ext>
            </a:extLst>
          </p:cNvPr>
          <p:cNvSpPr/>
          <p:nvPr/>
        </p:nvSpPr>
        <p:spPr>
          <a:xfrm>
            <a:off x="5957470" y="5443239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0A6F5F-0CEE-48E3-B1CF-785595A882B0}"/>
              </a:ext>
            </a:extLst>
          </p:cNvPr>
          <p:cNvSpPr txBox="1"/>
          <p:nvPr/>
        </p:nvSpPr>
        <p:spPr>
          <a:xfrm>
            <a:off x="10061489" y="2494537"/>
            <a:ext cx="8508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TB_ID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3B9061-9360-4C52-835B-22B5ECC03544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>
            <a:off x="8266861" y="2679203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22F664-69CD-49E3-B2B7-D0DC80992B2B}"/>
              </a:ext>
            </a:extLst>
          </p:cNvPr>
          <p:cNvCxnSpPr>
            <a:stCxn id="29" idx="3"/>
          </p:cNvCxnSpPr>
          <p:nvPr/>
        </p:nvCxnSpPr>
        <p:spPr>
          <a:xfrm>
            <a:off x="8266860" y="3167070"/>
            <a:ext cx="1794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3CEF25-6149-49D2-87AD-74828E23079D}"/>
              </a:ext>
            </a:extLst>
          </p:cNvPr>
          <p:cNvSpPr txBox="1"/>
          <p:nvPr/>
        </p:nvSpPr>
        <p:spPr>
          <a:xfrm>
            <a:off x="10061488" y="2981577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TB_UserLogin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EEA461-11AB-4974-B900-EDC5BEAC247A}"/>
              </a:ext>
            </a:extLst>
          </p:cNvPr>
          <p:cNvCxnSpPr/>
          <p:nvPr/>
        </p:nvCxnSpPr>
        <p:spPr>
          <a:xfrm>
            <a:off x="8262799" y="3648032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C7FD2-3C31-4FF3-B49C-7361F037EB0E}"/>
              </a:ext>
            </a:extLst>
          </p:cNvPr>
          <p:cNvSpPr txBox="1"/>
          <p:nvPr/>
        </p:nvSpPr>
        <p:spPr>
          <a:xfrm>
            <a:off x="10066931" y="3464828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TB_Password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AFEA37-793C-4F66-80F4-E5F9A075C34A}"/>
              </a:ext>
            </a:extLst>
          </p:cNvPr>
          <p:cNvCxnSpPr/>
          <p:nvPr/>
        </p:nvCxnSpPr>
        <p:spPr>
          <a:xfrm>
            <a:off x="8262799" y="4131469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94CFE8A-4CB1-4ABE-A31D-FA6936226CD1}"/>
              </a:ext>
            </a:extLst>
          </p:cNvPr>
          <p:cNvSpPr/>
          <p:nvPr/>
        </p:nvSpPr>
        <p:spPr>
          <a:xfrm>
            <a:off x="10048489" y="3946753"/>
            <a:ext cx="14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TB_FirstName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52A38E-B6B0-4477-B017-7EFE06DBA210}"/>
              </a:ext>
            </a:extLst>
          </p:cNvPr>
          <p:cNvCxnSpPr/>
          <p:nvPr/>
        </p:nvCxnSpPr>
        <p:spPr>
          <a:xfrm>
            <a:off x="8272303" y="4618820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6CAACA6-F64B-4E07-872C-F6DB0D9D0773}"/>
              </a:ext>
            </a:extLst>
          </p:cNvPr>
          <p:cNvSpPr/>
          <p:nvPr/>
        </p:nvSpPr>
        <p:spPr>
          <a:xfrm>
            <a:off x="10066931" y="4430267"/>
            <a:ext cx="146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TB_LastName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7E8A6-C416-4C22-852E-A7EBD9012657}"/>
              </a:ext>
            </a:extLst>
          </p:cNvPr>
          <p:cNvCxnSpPr/>
          <p:nvPr/>
        </p:nvCxnSpPr>
        <p:spPr>
          <a:xfrm>
            <a:off x="8262799" y="5103977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8446EA4-9B54-4C34-8632-936A3CCBA050}"/>
              </a:ext>
            </a:extLst>
          </p:cNvPr>
          <p:cNvSpPr/>
          <p:nvPr/>
        </p:nvSpPr>
        <p:spPr>
          <a:xfrm>
            <a:off x="10074970" y="492157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TB_Admin</a:t>
            </a:r>
            <a:endParaRPr lang="en-CA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1855A7-4421-4433-BD9A-2D1477355593}"/>
              </a:ext>
            </a:extLst>
          </p:cNvPr>
          <p:cNvCxnSpPr/>
          <p:nvPr/>
        </p:nvCxnSpPr>
        <p:spPr>
          <a:xfrm>
            <a:off x="8256734" y="5584828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B45C1B3-2342-460E-923A-A48C128F2225}"/>
              </a:ext>
            </a:extLst>
          </p:cNvPr>
          <p:cNvSpPr/>
          <p:nvPr/>
        </p:nvSpPr>
        <p:spPr>
          <a:xfrm>
            <a:off x="10068905" y="5402423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TB_Email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C3F658-E06B-4145-8DC8-ADDE3A099630}"/>
              </a:ext>
            </a:extLst>
          </p:cNvPr>
          <p:cNvSpPr txBox="1"/>
          <p:nvPr/>
        </p:nvSpPr>
        <p:spPr>
          <a:xfrm>
            <a:off x="1369196" y="2498916"/>
            <a:ext cx="8508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LAB_ID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5BE95D-79C4-48AA-B6F8-5CC38B76629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215243" y="2679203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1E46EE-AF08-4AEB-AF82-4589EB9D401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215243" y="3168662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5E9A37-A5FE-45A7-B277-AA8974263724}"/>
              </a:ext>
            </a:extLst>
          </p:cNvPr>
          <p:cNvSpPr txBox="1"/>
          <p:nvPr/>
        </p:nvSpPr>
        <p:spPr>
          <a:xfrm>
            <a:off x="572581" y="2974601"/>
            <a:ext cx="1637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LAB_UserLogin</a:t>
            </a:r>
            <a:endParaRPr lang="en-CA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6583AC-A478-4C9B-B9F9-7E4ECEB945F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209642" y="3652621"/>
            <a:ext cx="1769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C0DAD0F-CBF4-4AC1-BA1E-448FA2016BE2}"/>
              </a:ext>
            </a:extLst>
          </p:cNvPr>
          <p:cNvSpPr txBox="1"/>
          <p:nvPr/>
        </p:nvSpPr>
        <p:spPr>
          <a:xfrm>
            <a:off x="655472" y="3471886"/>
            <a:ext cx="1537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LAB_Password</a:t>
            </a:r>
            <a:endParaRPr lang="en-CA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1FF38-C2BA-44B8-B93D-72522A0871E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219999" y="4136580"/>
            <a:ext cx="1759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2B6C27-BB7D-4E99-8943-F8D93B621984}"/>
              </a:ext>
            </a:extLst>
          </p:cNvPr>
          <p:cNvSpPr txBox="1"/>
          <p:nvPr/>
        </p:nvSpPr>
        <p:spPr>
          <a:xfrm>
            <a:off x="560226" y="3952196"/>
            <a:ext cx="163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LAB_FirstName</a:t>
            </a:r>
            <a:endParaRPr lang="en-CA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14EB3D8-240D-410A-9FC6-D60E2F67E61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219999" y="4618820"/>
            <a:ext cx="1759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426968D-5C13-4E44-858D-FF370AD3E2CB}"/>
              </a:ext>
            </a:extLst>
          </p:cNvPr>
          <p:cNvSpPr txBox="1"/>
          <p:nvPr/>
        </p:nvSpPr>
        <p:spPr>
          <a:xfrm>
            <a:off x="572581" y="4429469"/>
            <a:ext cx="16379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LAB_LastName</a:t>
            </a:r>
            <a:endParaRPr lang="en-CA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D1778B-71D8-41F4-887F-FF9F27B8FD03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19999" y="5102779"/>
            <a:ext cx="1759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4B6E891-782B-4574-A25B-BF9834946970}"/>
              </a:ext>
            </a:extLst>
          </p:cNvPr>
          <p:cNvSpPr txBox="1"/>
          <p:nvPr/>
        </p:nvSpPr>
        <p:spPr>
          <a:xfrm>
            <a:off x="655557" y="4921311"/>
            <a:ext cx="155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LAB_Admin</a:t>
            </a:r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286B4C-07ED-4CDA-8229-EAD8F9B8B61E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219999" y="5586737"/>
            <a:ext cx="17594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6763F4D-9F6A-4818-8DDE-F87CF18B7BEA}"/>
              </a:ext>
            </a:extLst>
          </p:cNvPr>
          <p:cNvSpPr txBox="1"/>
          <p:nvPr/>
        </p:nvSpPr>
        <p:spPr>
          <a:xfrm>
            <a:off x="664984" y="5411063"/>
            <a:ext cx="155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LAB_Email</a:t>
            </a:r>
            <a:endParaRPr lang="en-CA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4BDAAA-8F70-42C1-B2CB-8C2C20A5F540}"/>
              </a:ext>
            </a:extLst>
          </p:cNvPr>
          <p:cNvCxnSpPr>
            <a:cxnSpLocks/>
          </p:cNvCxnSpPr>
          <p:nvPr/>
        </p:nvCxnSpPr>
        <p:spPr>
          <a:xfrm flipH="1" flipV="1">
            <a:off x="2148102" y="6221618"/>
            <a:ext cx="17594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92E25EC-8E1E-453B-AAA2-ED901200B000}"/>
              </a:ext>
            </a:extLst>
          </p:cNvPr>
          <p:cNvSpPr txBox="1"/>
          <p:nvPr/>
        </p:nvSpPr>
        <p:spPr>
          <a:xfrm>
            <a:off x="593087" y="6045944"/>
            <a:ext cx="155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PB_Cancel</a:t>
            </a:r>
            <a:endParaRPr lang="en-CA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747DE6-B907-4BD8-B0EA-9B21BD1245D1}"/>
              </a:ext>
            </a:extLst>
          </p:cNvPr>
          <p:cNvCxnSpPr/>
          <p:nvPr/>
        </p:nvCxnSpPr>
        <p:spPr>
          <a:xfrm>
            <a:off x="8279334" y="6236409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7CE976D-F13C-4E32-BB3C-52C03A65232C}"/>
              </a:ext>
            </a:extLst>
          </p:cNvPr>
          <p:cNvSpPr/>
          <p:nvPr/>
        </p:nvSpPr>
        <p:spPr>
          <a:xfrm>
            <a:off x="10091505" y="6054004"/>
            <a:ext cx="1297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PB_Confirm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93E76-133A-44F5-92AD-9461A74AC62D}"/>
              </a:ext>
            </a:extLst>
          </p:cNvPr>
          <p:cNvSpPr/>
          <p:nvPr/>
        </p:nvSpPr>
        <p:spPr>
          <a:xfrm>
            <a:off x="3719512" y="1141782"/>
            <a:ext cx="4752975" cy="548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52A0CE-15AD-4634-ABA0-1726D856D956}"/>
              </a:ext>
            </a:extLst>
          </p:cNvPr>
          <p:cNvSpPr txBox="1"/>
          <p:nvPr/>
        </p:nvSpPr>
        <p:spPr>
          <a:xfrm>
            <a:off x="10076598" y="1834795"/>
            <a:ext cx="11496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LAB_Title</a:t>
            </a:r>
            <a:endParaRPr lang="en-CA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4C378C1-FB84-4D39-BEE1-BBC1B91E9F98}"/>
              </a:ext>
            </a:extLst>
          </p:cNvPr>
          <p:cNvCxnSpPr>
            <a:cxnSpLocks/>
          </p:cNvCxnSpPr>
          <p:nvPr/>
        </p:nvCxnSpPr>
        <p:spPr>
          <a:xfrm>
            <a:off x="8472475" y="2008575"/>
            <a:ext cx="1576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7CD6F3A-AFFC-4B9F-AEEC-89DFA3BD49FC}"/>
              </a:ext>
            </a:extLst>
          </p:cNvPr>
          <p:cNvSpPr/>
          <p:nvPr/>
        </p:nvSpPr>
        <p:spPr>
          <a:xfrm>
            <a:off x="0" y="511706"/>
            <a:ext cx="12192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dirty="0"/>
              <a:t>UF_AddUser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EB75E8-BCA5-49D7-8503-2DDCBE3B131B}"/>
              </a:ext>
            </a:extLst>
          </p:cNvPr>
          <p:cNvCxnSpPr/>
          <p:nvPr/>
        </p:nvCxnSpPr>
        <p:spPr>
          <a:xfrm>
            <a:off x="0" y="88103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5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84D47-69A6-4B92-AAA5-636C1D7536E1}"/>
              </a:ext>
            </a:extLst>
          </p:cNvPr>
          <p:cNvSpPr txBox="1"/>
          <p:nvPr/>
        </p:nvSpPr>
        <p:spPr>
          <a:xfrm>
            <a:off x="763" y="-9525"/>
            <a:ext cx="121920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2.2 Edit Existing 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E0D293-49B0-411C-8FB6-C4C95F5D0C5F}"/>
              </a:ext>
            </a:extLst>
          </p:cNvPr>
          <p:cNvCxnSpPr/>
          <p:nvPr/>
        </p:nvCxnSpPr>
        <p:spPr>
          <a:xfrm>
            <a:off x="978217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E3E3E-F28A-448D-8CDD-9B60F1A35C2C}"/>
              </a:ext>
            </a:extLst>
          </p:cNvPr>
          <p:cNvCxnSpPr/>
          <p:nvPr/>
        </p:nvCxnSpPr>
        <p:spPr>
          <a:xfrm>
            <a:off x="240982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4721D4-9F41-4931-80DB-4C4093797D4B}"/>
              </a:ext>
            </a:extLst>
          </p:cNvPr>
          <p:cNvSpPr txBox="1"/>
          <p:nvPr/>
        </p:nvSpPr>
        <p:spPr>
          <a:xfrm>
            <a:off x="3719512" y="1141788"/>
            <a:ext cx="475296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Edit User Profiles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E9CB4-A22A-42AC-A29F-31BCAEA2F817}"/>
              </a:ext>
            </a:extLst>
          </p:cNvPr>
          <p:cNvSpPr txBox="1"/>
          <p:nvPr/>
        </p:nvSpPr>
        <p:spPr>
          <a:xfrm>
            <a:off x="8177211" y="1141788"/>
            <a:ext cx="39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E466B-EE5E-4D0B-B40D-9911E31EEB1F}"/>
              </a:ext>
            </a:extLst>
          </p:cNvPr>
          <p:cNvSpPr/>
          <p:nvPr/>
        </p:nvSpPr>
        <p:spPr>
          <a:xfrm>
            <a:off x="3724956" y="1722814"/>
            <a:ext cx="4747520" cy="571500"/>
          </a:xfrm>
          <a:prstGeom prst="rect">
            <a:avLst/>
          </a:prstGeom>
          <a:solidFill>
            <a:srgbClr val="D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9F7D9-C6DD-4EE2-B8C3-F6C17212E82A}"/>
              </a:ext>
            </a:extLst>
          </p:cNvPr>
          <p:cNvSpPr txBox="1"/>
          <p:nvPr/>
        </p:nvSpPr>
        <p:spPr>
          <a:xfrm>
            <a:off x="3719517" y="1808539"/>
            <a:ext cx="475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Edit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E732D7-9C9F-486F-A50F-F285318F16A0}"/>
              </a:ext>
            </a:extLst>
          </p:cNvPr>
          <p:cNvSpPr txBox="1"/>
          <p:nvPr/>
        </p:nvSpPr>
        <p:spPr>
          <a:xfrm>
            <a:off x="3979486" y="2484815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ID: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45179-300D-4BB2-81D4-0A061311840F}"/>
              </a:ext>
            </a:extLst>
          </p:cNvPr>
          <p:cNvSpPr txBox="1"/>
          <p:nvPr/>
        </p:nvSpPr>
        <p:spPr>
          <a:xfrm>
            <a:off x="3979486" y="2974274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 Login: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2B535-0E6B-4310-944B-0D09DEB49E56}"/>
              </a:ext>
            </a:extLst>
          </p:cNvPr>
          <p:cNvSpPr txBox="1"/>
          <p:nvPr/>
        </p:nvSpPr>
        <p:spPr>
          <a:xfrm>
            <a:off x="3979486" y="3458233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Password: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2F4F7-61E0-4C96-9581-A6903F370346}"/>
              </a:ext>
            </a:extLst>
          </p:cNvPr>
          <p:cNvSpPr txBox="1"/>
          <p:nvPr/>
        </p:nvSpPr>
        <p:spPr>
          <a:xfrm>
            <a:off x="3979486" y="3942192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First Name: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BAB93-676F-4769-860B-D56978266E03}"/>
              </a:ext>
            </a:extLst>
          </p:cNvPr>
          <p:cNvSpPr txBox="1"/>
          <p:nvPr/>
        </p:nvSpPr>
        <p:spPr>
          <a:xfrm>
            <a:off x="3979486" y="4424432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Last Name: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93765-5EF8-492E-AC70-1549DCF16F38}"/>
              </a:ext>
            </a:extLst>
          </p:cNvPr>
          <p:cNvSpPr txBox="1"/>
          <p:nvPr/>
        </p:nvSpPr>
        <p:spPr>
          <a:xfrm>
            <a:off x="3979486" y="4908391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Privileges: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42383-731C-4ED9-82A8-EFB48EC1BEDA}"/>
              </a:ext>
            </a:extLst>
          </p:cNvPr>
          <p:cNvSpPr txBox="1"/>
          <p:nvPr/>
        </p:nvSpPr>
        <p:spPr>
          <a:xfrm>
            <a:off x="3979486" y="5392350"/>
            <a:ext cx="19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E-mail: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F67ADF-30A7-4747-A632-197523272AEF}"/>
              </a:ext>
            </a:extLst>
          </p:cNvPr>
          <p:cNvSpPr/>
          <p:nvPr/>
        </p:nvSpPr>
        <p:spPr>
          <a:xfrm>
            <a:off x="3908604" y="5968212"/>
            <a:ext cx="1219207" cy="436804"/>
          </a:xfrm>
          <a:prstGeom prst="round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AF590-FA62-4DCF-93CA-0F12BD04C8AE}"/>
              </a:ext>
            </a:extLst>
          </p:cNvPr>
          <p:cNvSpPr txBox="1"/>
          <p:nvPr/>
        </p:nvSpPr>
        <p:spPr>
          <a:xfrm>
            <a:off x="3922646" y="6001948"/>
            <a:ext cx="120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7EB410-9FEB-4598-8296-419C58945F4D}"/>
              </a:ext>
            </a:extLst>
          </p:cNvPr>
          <p:cNvSpPr/>
          <p:nvPr/>
        </p:nvSpPr>
        <p:spPr>
          <a:xfrm>
            <a:off x="7060127" y="5988737"/>
            <a:ext cx="1219207" cy="407314"/>
          </a:xfrm>
          <a:prstGeom prst="roundRect">
            <a:avLst/>
          </a:prstGeom>
          <a:solidFill>
            <a:srgbClr val="BCF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3492CD-17C0-4FB2-9EF2-C9774179B662}"/>
              </a:ext>
            </a:extLst>
          </p:cNvPr>
          <p:cNvSpPr txBox="1"/>
          <p:nvPr/>
        </p:nvSpPr>
        <p:spPr>
          <a:xfrm>
            <a:off x="7059112" y="6006667"/>
            <a:ext cx="120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Confirm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3CDE45-A4DD-47E6-949C-FF0429D5596D}"/>
              </a:ext>
            </a:extLst>
          </p:cNvPr>
          <p:cNvSpPr/>
          <p:nvPr/>
        </p:nvSpPr>
        <p:spPr>
          <a:xfrm>
            <a:off x="5961532" y="2525982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4C40BF2-534C-4152-9FD9-DDACE8B764C1}"/>
              </a:ext>
            </a:extLst>
          </p:cNvPr>
          <p:cNvSpPr/>
          <p:nvPr/>
        </p:nvSpPr>
        <p:spPr>
          <a:xfrm>
            <a:off x="5961531" y="3013849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663E03-2F49-4169-835A-B46F363138B4}"/>
              </a:ext>
            </a:extLst>
          </p:cNvPr>
          <p:cNvSpPr/>
          <p:nvPr/>
        </p:nvSpPr>
        <p:spPr>
          <a:xfrm>
            <a:off x="5961530" y="3499400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9695D3-A6AA-4DF4-8675-CBB7AB1598E9}"/>
              </a:ext>
            </a:extLst>
          </p:cNvPr>
          <p:cNvSpPr/>
          <p:nvPr/>
        </p:nvSpPr>
        <p:spPr>
          <a:xfrm>
            <a:off x="5961530" y="3978248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C0BDEF-0465-4047-841A-553CBFA3A950}"/>
              </a:ext>
            </a:extLst>
          </p:cNvPr>
          <p:cNvSpPr/>
          <p:nvPr/>
        </p:nvSpPr>
        <p:spPr>
          <a:xfrm>
            <a:off x="5961529" y="4466240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CEDD69-FF4D-4119-90C7-5022D9667473}"/>
              </a:ext>
            </a:extLst>
          </p:cNvPr>
          <p:cNvSpPr/>
          <p:nvPr/>
        </p:nvSpPr>
        <p:spPr>
          <a:xfrm>
            <a:off x="5961528" y="4949558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AAE81E-46F1-48B1-A1A6-6597B2CBDEF3}"/>
              </a:ext>
            </a:extLst>
          </p:cNvPr>
          <p:cNvSpPr/>
          <p:nvPr/>
        </p:nvSpPr>
        <p:spPr>
          <a:xfrm>
            <a:off x="5957470" y="5433517"/>
            <a:ext cx="2305329" cy="286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0A6F5F-0CEE-48E3-B1CF-785595A882B0}"/>
              </a:ext>
            </a:extLst>
          </p:cNvPr>
          <p:cNvSpPr txBox="1"/>
          <p:nvPr/>
        </p:nvSpPr>
        <p:spPr>
          <a:xfrm>
            <a:off x="10061489" y="2484815"/>
            <a:ext cx="8508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TB_ID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3B9061-9360-4C52-835B-22B5ECC03544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>
            <a:off x="8266861" y="2669481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22F664-69CD-49E3-B2B7-D0DC80992B2B}"/>
              </a:ext>
            </a:extLst>
          </p:cNvPr>
          <p:cNvCxnSpPr>
            <a:stCxn id="29" idx="3"/>
          </p:cNvCxnSpPr>
          <p:nvPr/>
        </p:nvCxnSpPr>
        <p:spPr>
          <a:xfrm>
            <a:off x="8266860" y="3157348"/>
            <a:ext cx="1794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3CEF25-6149-49D2-87AD-74828E23079D}"/>
              </a:ext>
            </a:extLst>
          </p:cNvPr>
          <p:cNvSpPr txBox="1"/>
          <p:nvPr/>
        </p:nvSpPr>
        <p:spPr>
          <a:xfrm>
            <a:off x="10061488" y="2971855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TB_UserLogin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EEA461-11AB-4974-B900-EDC5BEAC247A}"/>
              </a:ext>
            </a:extLst>
          </p:cNvPr>
          <p:cNvCxnSpPr/>
          <p:nvPr/>
        </p:nvCxnSpPr>
        <p:spPr>
          <a:xfrm>
            <a:off x="8262799" y="3638310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C7FD2-3C31-4FF3-B49C-7361F037EB0E}"/>
              </a:ext>
            </a:extLst>
          </p:cNvPr>
          <p:cNvSpPr txBox="1"/>
          <p:nvPr/>
        </p:nvSpPr>
        <p:spPr>
          <a:xfrm>
            <a:off x="10066931" y="3455106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TB_Password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AFEA37-793C-4F66-80F4-E5F9A075C34A}"/>
              </a:ext>
            </a:extLst>
          </p:cNvPr>
          <p:cNvCxnSpPr/>
          <p:nvPr/>
        </p:nvCxnSpPr>
        <p:spPr>
          <a:xfrm>
            <a:off x="8262799" y="4121747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94CFE8A-4CB1-4ABE-A31D-FA6936226CD1}"/>
              </a:ext>
            </a:extLst>
          </p:cNvPr>
          <p:cNvSpPr/>
          <p:nvPr/>
        </p:nvSpPr>
        <p:spPr>
          <a:xfrm>
            <a:off x="10048489" y="3937031"/>
            <a:ext cx="14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TB_FirstName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52A38E-B6B0-4477-B017-7EFE06DBA210}"/>
              </a:ext>
            </a:extLst>
          </p:cNvPr>
          <p:cNvCxnSpPr/>
          <p:nvPr/>
        </p:nvCxnSpPr>
        <p:spPr>
          <a:xfrm>
            <a:off x="8272303" y="4609098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6CAACA6-F64B-4E07-872C-F6DB0D9D0773}"/>
              </a:ext>
            </a:extLst>
          </p:cNvPr>
          <p:cNvSpPr/>
          <p:nvPr/>
        </p:nvSpPr>
        <p:spPr>
          <a:xfrm>
            <a:off x="10066931" y="4420545"/>
            <a:ext cx="146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TB_LastName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7E8A6-C416-4C22-852E-A7EBD9012657}"/>
              </a:ext>
            </a:extLst>
          </p:cNvPr>
          <p:cNvCxnSpPr/>
          <p:nvPr/>
        </p:nvCxnSpPr>
        <p:spPr>
          <a:xfrm>
            <a:off x="8262799" y="5094255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8446EA4-9B54-4C34-8632-936A3CCBA050}"/>
              </a:ext>
            </a:extLst>
          </p:cNvPr>
          <p:cNvSpPr/>
          <p:nvPr/>
        </p:nvSpPr>
        <p:spPr>
          <a:xfrm>
            <a:off x="10074970" y="4911850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TB_Admin</a:t>
            </a:r>
            <a:endParaRPr lang="en-CA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1855A7-4421-4433-BD9A-2D1477355593}"/>
              </a:ext>
            </a:extLst>
          </p:cNvPr>
          <p:cNvCxnSpPr/>
          <p:nvPr/>
        </p:nvCxnSpPr>
        <p:spPr>
          <a:xfrm>
            <a:off x="8256734" y="5575106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B45C1B3-2342-460E-923A-A48C128F2225}"/>
              </a:ext>
            </a:extLst>
          </p:cNvPr>
          <p:cNvSpPr/>
          <p:nvPr/>
        </p:nvSpPr>
        <p:spPr>
          <a:xfrm>
            <a:off x="10068905" y="539270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TB_Email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C3F658-E06B-4145-8DC8-ADDE3A099630}"/>
              </a:ext>
            </a:extLst>
          </p:cNvPr>
          <p:cNvSpPr txBox="1"/>
          <p:nvPr/>
        </p:nvSpPr>
        <p:spPr>
          <a:xfrm>
            <a:off x="1369196" y="2489194"/>
            <a:ext cx="8508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LAB_ID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5BE95D-79C4-48AA-B6F8-5CC38B76629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215243" y="2669481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1E46EE-AF08-4AEB-AF82-4589EB9D401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215243" y="3158940"/>
            <a:ext cx="176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5E9A37-A5FE-45A7-B277-AA8974263724}"/>
              </a:ext>
            </a:extLst>
          </p:cNvPr>
          <p:cNvSpPr txBox="1"/>
          <p:nvPr/>
        </p:nvSpPr>
        <p:spPr>
          <a:xfrm>
            <a:off x="572581" y="2964879"/>
            <a:ext cx="1637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LAB_UserLogin</a:t>
            </a:r>
            <a:endParaRPr lang="en-CA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6583AC-A478-4C9B-B9F9-7E4ECEB945F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209642" y="3642899"/>
            <a:ext cx="1769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C0DAD0F-CBF4-4AC1-BA1E-448FA2016BE2}"/>
              </a:ext>
            </a:extLst>
          </p:cNvPr>
          <p:cNvSpPr txBox="1"/>
          <p:nvPr/>
        </p:nvSpPr>
        <p:spPr>
          <a:xfrm>
            <a:off x="655472" y="3462164"/>
            <a:ext cx="1537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LAB_Password</a:t>
            </a:r>
            <a:endParaRPr lang="en-CA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1FF38-C2BA-44B8-B93D-72522A0871E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219999" y="4126858"/>
            <a:ext cx="1759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2B6C27-BB7D-4E99-8943-F8D93B621984}"/>
              </a:ext>
            </a:extLst>
          </p:cNvPr>
          <p:cNvSpPr txBox="1"/>
          <p:nvPr/>
        </p:nvSpPr>
        <p:spPr>
          <a:xfrm>
            <a:off x="560226" y="3942474"/>
            <a:ext cx="163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LAB_FirstName</a:t>
            </a:r>
            <a:endParaRPr lang="en-CA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14EB3D8-240D-410A-9FC6-D60E2F67E61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219999" y="4609098"/>
            <a:ext cx="1759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426968D-5C13-4E44-858D-FF370AD3E2CB}"/>
              </a:ext>
            </a:extLst>
          </p:cNvPr>
          <p:cNvSpPr txBox="1"/>
          <p:nvPr/>
        </p:nvSpPr>
        <p:spPr>
          <a:xfrm>
            <a:off x="572581" y="4419747"/>
            <a:ext cx="16379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LAB_LastName</a:t>
            </a:r>
            <a:endParaRPr lang="en-CA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D1778B-71D8-41F4-887F-FF9F27B8FD03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19999" y="5093057"/>
            <a:ext cx="1759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4B6E891-782B-4574-A25B-BF9834946970}"/>
              </a:ext>
            </a:extLst>
          </p:cNvPr>
          <p:cNvSpPr txBox="1"/>
          <p:nvPr/>
        </p:nvSpPr>
        <p:spPr>
          <a:xfrm>
            <a:off x="655557" y="4911589"/>
            <a:ext cx="155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LAB_Admin</a:t>
            </a:r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286B4C-07ED-4CDA-8229-EAD8F9B8B61E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219999" y="5577015"/>
            <a:ext cx="17594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6763F4D-9F6A-4818-8DDE-F87CF18B7BEA}"/>
              </a:ext>
            </a:extLst>
          </p:cNvPr>
          <p:cNvSpPr txBox="1"/>
          <p:nvPr/>
        </p:nvSpPr>
        <p:spPr>
          <a:xfrm>
            <a:off x="664984" y="5401341"/>
            <a:ext cx="155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LAB_Email</a:t>
            </a:r>
            <a:endParaRPr lang="en-CA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4BDAAA-8F70-42C1-B2CB-8C2C20A5F540}"/>
              </a:ext>
            </a:extLst>
          </p:cNvPr>
          <p:cNvCxnSpPr>
            <a:cxnSpLocks/>
          </p:cNvCxnSpPr>
          <p:nvPr/>
        </p:nvCxnSpPr>
        <p:spPr>
          <a:xfrm flipH="1" flipV="1">
            <a:off x="2148102" y="6182720"/>
            <a:ext cx="17594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92E25EC-8E1E-453B-AAA2-ED901200B000}"/>
              </a:ext>
            </a:extLst>
          </p:cNvPr>
          <p:cNvSpPr txBox="1"/>
          <p:nvPr/>
        </p:nvSpPr>
        <p:spPr>
          <a:xfrm>
            <a:off x="593087" y="6007046"/>
            <a:ext cx="155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PB_Cancel</a:t>
            </a:r>
            <a:endParaRPr lang="en-CA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747DE6-B907-4BD8-B0EA-9B21BD1245D1}"/>
              </a:ext>
            </a:extLst>
          </p:cNvPr>
          <p:cNvCxnSpPr/>
          <p:nvPr/>
        </p:nvCxnSpPr>
        <p:spPr>
          <a:xfrm>
            <a:off x="8279334" y="6197511"/>
            <a:ext cx="1794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7CE976D-F13C-4E32-BB3C-52C03A65232C}"/>
              </a:ext>
            </a:extLst>
          </p:cNvPr>
          <p:cNvSpPr/>
          <p:nvPr/>
        </p:nvSpPr>
        <p:spPr>
          <a:xfrm>
            <a:off x="10091505" y="6015106"/>
            <a:ext cx="1297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PB_Confirm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93E76-133A-44F5-92AD-9461A74AC62D}"/>
              </a:ext>
            </a:extLst>
          </p:cNvPr>
          <p:cNvSpPr/>
          <p:nvPr/>
        </p:nvSpPr>
        <p:spPr>
          <a:xfrm>
            <a:off x="3719512" y="1141789"/>
            <a:ext cx="4752975" cy="5443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52A0CE-15AD-4634-ABA0-1726D856D956}"/>
              </a:ext>
            </a:extLst>
          </p:cNvPr>
          <p:cNvSpPr txBox="1"/>
          <p:nvPr/>
        </p:nvSpPr>
        <p:spPr>
          <a:xfrm>
            <a:off x="10076598" y="1834801"/>
            <a:ext cx="11496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LAB_Title</a:t>
            </a:r>
            <a:endParaRPr lang="en-CA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4C378C1-FB84-4D39-BEE1-BBC1B91E9F98}"/>
              </a:ext>
            </a:extLst>
          </p:cNvPr>
          <p:cNvCxnSpPr>
            <a:cxnSpLocks/>
          </p:cNvCxnSpPr>
          <p:nvPr/>
        </p:nvCxnSpPr>
        <p:spPr>
          <a:xfrm>
            <a:off x="8472475" y="2008581"/>
            <a:ext cx="1576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D35386A-A914-406A-ABE5-416E8C3A0078}"/>
              </a:ext>
            </a:extLst>
          </p:cNvPr>
          <p:cNvSpPr/>
          <p:nvPr/>
        </p:nvSpPr>
        <p:spPr>
          <a:xfrm>
            <a:off x="0" y="511706"/>
            <a:ext cx="12192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dirty="0" err="1"/>
              <a:t>UF_EditUser</a:t>
            </a:r>
            <a:endParaRPr lang="en-CA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92A9C7-20E7-40B9-A09B-273FC98F18FC}"/>
              </a:ext>
            </a:extLst>
          </p:cNvPr>
          <p:cNvCxnSpPr>
            <a:cxnSpLocks/>
          </p:cNvCxnSpPr>
          <p:nvPr/>
        </p:nvCxnSpPr>
        <p:spPr>
          <a:xfrm>
            <a:off x="0" y="881038"/>
            <a:ext cx="1219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8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EACAD-3728-4532-8255-3F7BB4401D8A}"/>
              </a:ext>
            </a:extLst>
          </p:cNvPr>
          <p:cNvSpPr txBox="1"/>
          <p:nvPr/>
        </p:nvSpPr>
        <p:spPr>
          <a:xfrm>
            <a:off x="3320870" y="1960164"/>
            <a:ext cx="558775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29DE0-CFCB-4EE6-AC56-A1EBAF076D4F}"/>
              </a:ext>
            </a:extLst>
          </p:cNvPr>
          <p:cNvSpPr/>
          <p:nvPr/>
        </p:nvSpPr>
        <p:spPr>
          <a:xfrm>
            <a:off x="3320870" y="2541190"/>
            <a:ext cx="5587741" cy="571500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1F886-27B9-40D5-B2B7-38479D77D615}"/>
              </a:ext>
            </a:extLst>
          </p:cNvPr>
          <p:cNvSpPr txBox="1"/>
          <p:nvPr/>
        </p:nvSpPr>
        <p:spPr>
          <a:xfrm>
            <a:off x="3690333" y="2626915"/>
            <a:ext cx="475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6032A-6BC3-4174-ADDC-65AECE1ADE6D}"/>
              </a:ext>
            </a:extLst>
          </p:cNvPr>
          <p:cNvSpPr/>
          <p:nvPr/>
        </p:nvSpPr>
        <p:spPr>
          <a:xfrm>
            <a:off x="3320870" y="1960164"/>
            <a:ext cx="5587758" cy="342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10D8C-B2CA-4C1D-B59D-284F4A7DD216}"/>
              </a:ext>
            </a:extLst>
          </p:cNvPr>
          <p:cNvSpPr txBox="1"/>
          <p:nvPr/>
        </p:nvSpPr>
        <p:spPr>
          <a:xfrm>
            <a:off x="-1" y="-9525"/>
            <a:ext cx="12183035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3.0 Error - Max Num of Users Already Exists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5688FF-2840-4EF5-918F-11DFC910A150}"/>
              </a:ext>
            </a:extLst>
          </p:cNvPr>
          <p:cNvCxnSpPr/>
          <p:nvPr/>
        </p:nvCxnSpPr>
        <p:spPr>
          <a:xfrm>
            <a:off x="978217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63AC74-8704-4EE4-B123-F58AFDACCB2A}"/>
              </a:ext>
            </a:extLst>
          </p:cNvPr>
          <p:cNvCxnSpPr/>
          <p:nvPr/>
        </p:nvCxnSpPr>
        <p:spPr>
          <a:xfrm>
            <a:off x="240982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90A495-AB72-476C-B6C7-4589DB216D7A}"/>
              </a:ext>
            </a:extLst>
          </p:cNvPr>
          <p:cNvSpPr txBox="1"/>
          <p:nvPr/>
        </p:nvSpPr>
        <p:spPr>
          <a:xfrm>
            <a:off x="8614190" y="1960164"/>
            <a:ext cx="39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908DA-E02E-42E0-9F2E-2A9D0146631D}"/>
              </a:ext>
            </a:extLst>
          </p:cNvPr>
          <p:cNvSpPr txBox="1"/>
          <p:nvPr/>
        </p:nvSpPr>
        <p:spPr>
          <a:xfrm>
            <a:off x="3530933" y="3287929"/>
            <a:ext cx="537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maximum number of users allowed on this device has been reached (10).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5BAE6-9FD5-47F9-BD40-51729AC582C2}"/>
              </a:ext>
            </a:extLst>
          </p:cNvPr>
          <p:cNvCxnSpPr>
            <a:cxnSpLocks/>
          </p:cNvCxnSpPr>
          <p:nvPr/>
        </p:nvCxnSpPr>
        <p:spPr>
          <a:xfrm>
            <a:off x="7131614" y="4344705"/>
            <a:ext cx="2887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FF1F78-BE3C-46C8-9230-3B64E4313F98}"/>
              </a:ext>
            </a:extLst>
          </p:cNvPr>
          <p:cNvSpPr txBox="1"/>
          <p:nvPr/>
        </p:nvSpPr>
        <p:spPr>
          <a:xfrm>
            <a:off x="10055363" y="4152725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PB_Login</a:t>
            </a:r>
            <a:endParaRPr lang="en-CA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CEAB5-D69A-49EF-94D8-B96260F6DF7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180459" y="3611095"/>
            <a:ext cx="135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694733-5FB7-426C-9805-62B820BEC9AA}"/>
              </a:ext>
            </a:extLst>
          </p:cNvPr>
          <p:cNvSpPr txBox="1"/>
          <p:nvPr/>
        </p:nvSpPr>
        <p:spPr>
          <a:xfrm>
            <a:off x="187207" y="3426428"/>
            <a:ext cx="1973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LAB_ErrorMessage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3558E-3C17-4519-9E84-D3A1012AA978}"/>
              </a:ext>
            </a:extLst>
          </p:cNvPr>
          <p:cNvSpPr txBox="1"/>
          <p:nvPr/>
        </p:nvSpPr>
        <p:spPr>
          <a:xfrm>
            <a:off x="10047414" y="2653177"/>
            <a:ext cx="11496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LAB_Title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517F4A-041F-416F-95D3-BE73BD3CFD4D}"/>
              </a:ext>
            </a:extLst>
          </p:cNvPr>
          <p:cNvCxnSpPr>
            <a:cxnSpLocks/>
          </p:cNvCxnSpPr>
          <p:nvPr/>
        </p:nvCxnSpPr>
        <p:spPr>
          <a:xfrm>
            <a:off x="8908611" y="2826957"/>
            <a:ext cx="111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652296-590F-4789-A26D-BFA21112BC65}"/>
              </a:ext>
            </a:extLst>
          </p:cNvPr>
          <p:cNvSpPr/>
          <p:nvPr/>
        </p:nvSpPr>
        <p:spPr>
          <a:xfrm>
            <a:off x="5036156" y="4141048"/>
            <a:ext cx="2116721" cy="407314"/>
          </a:xfrm>
          <a:prstGeom prst="round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7D4A015-5929-4C43-872A-944C56A15720}"/>
              </a:ext>
            </a:extLst>
          </p:cNvPr>
          <p:cNvSpPr/>
          <p:nvPr/>
        </p:nvSpPr>
        <p:spPr>
          <a:xfrm>
            <a:off x="5036155" y="4714504"/>
            <a:ext cx="2116720" cy="407314"/>
          </a:xfrm>
          <a:prstGeom prst="round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667A2-379D-4C1F-9BBF-3707243837DD}"/>
              </a:ext>
            </a:extLst>
          </p:cNvPr>
          <p:cNvSpPr txBox="1"/>
          <p:nvPr/>
        </p:nvSpPr>
        <p:spPr>
          <a:xfrm>
            <a:off x="5039124" y="4163959"/>
            <a:ext cx="211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Login as Existing 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CE529-6EA5-4004-859D-76B48AD8A6C3}"/>
              </a:ext>
            </a:extLst>
          </p:cNvPr>
          <p:cNvSpPr txBox="1"/>
          <p:nvPr/>
        </p:nvSpPr>
        <p:spPr>
          <a:xfrm>
            <a:off x="5081331" y="4738307"/>
            <a:ext cx="1969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Manage User Profiles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955EB7-B226-4612-92BC-81B36B9C115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152875" y="4918161"/>
            <a:ext cx="28664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CB5784-1DEB-46B8-B7C1-5AA32F765F56}"/>
              </a:ext>
            </a:extLst>
          </p:cNvPr>
          <p:cNvSpPr txBox="1"/>
          <p:nvPr/>
        </p:nvSpPr>
        <p:spPr>
          <a:xfrm>
            <a:off x="10037987" y="4743059"/>
            <a:ext cx="2015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PB_ManageUsers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A14D73-A6AE-4219-95DF-C80CEF7CA7E5}"/>
              </a:ext>
            </a:extLst>
          </p:cNvPr>
          <p:cNvSpPr/>
          <p:nvPr/>
        </p:nvSpPr>
        <p:spPr>
          <a:xfrm>
            <a:off x="0" y="511706"/>
            <a:ext cx="12192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dirty="0" err="1"/>
              <a:t>UF_Error_MaxUsers</a:t>
            </a:r>
            <a:endParaRPr lang="en-CA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A5906-AD3A-4BBE-A7E7-B303012CBC09}"/>
              </a:ext>
            </a:extLst>
          </p:cNvPr>
          <p:cNvCxnSpPr/>
          <p:nvPr/>
        </p:nvCxnSpPr>
        <p:spPr>
          <a:xfrm>
            <a:off x="0" y="88103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42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EACAD-3728-4532-8255-3F7BB4401D8A}"/>
              </a:ext>
            </a:extLst>
          </p:cNvPr>
          <p:cNvSpPr txBox="1"/>
          <p:nvPr/>
        </p:nvSpPr>
        <p:spPr>
          <a:xfrm>
            <a:off x="3320870" y="1960164"/>
            <a:ext cx="558775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29DE0-CFCB-4EE6-AC56-A1EBAF076D4F}"/>
              </a:ext>
            </a:extLst>
          </p:cNvPr>
          <p:cNvSpPr/>
          <p:nvPr/>
        </p:nvSpPr>
        <p:spPr>
          <a:xfrm>
            <a:off x="3320870" y="2541190"/>
            <a:ext cx="5587741" cy="571500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1F886-27B9-40D5-B2B7-38479D77D615}"/>
              </a:ext>
            </a:extLst>
          </p:cNvPr>
          <p:cNvSpPr txBox="1"/>
          <p:nvPr/>
        </p:nvSpPr>
        <p:spPr>
          <a:xfrm>
            <a:off x="3690333" y="2626915"/>
            <a:ext cx="475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6032A-6BC3-4174-ADDC-65AECE1ADE6D}"/>
              </a:ext>
            </a:extLst>
          </p:cNvPr>
          <p:cNvSpPr/>
          <p:nvPr/>
        </p:nvSpPr>
        <p:spPr>
          <a:xfrm>
            <a:off x="3320870" y="1960165"/>
            <a:ext cx="5587758" cy="2629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10D8C-B2CA-4C1D-B59D-284F4A7DD216}"/>
              </a:ext>
            </a:extLst>
          </p:cNvPr>
          <p:cNvSpPr txBox="1"/>
          <p:nvPr/>
        </p:nvSpPr>
        <p:spPr>
          <a:xfrm>
            <a:off x="-1" y="-9525"/>
            <a:ext cx="12183035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3.1 Error – No Pacemaker Detected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5688FF-2840-4EF5-918F-11DFC910A150}"/>
              </a:ext>
            </a:extLst>
          </p:cNvPr>
          <p:cNvCxnSpPr/>
          <p:nvPr/>
        </p:nvCxnSpPr>
        <p:spPr>
          <a:xfrm>
            <a:off x="978217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63AC74-8704-4EE4-B123-F58AFDACCB2A}"/>
              </a:ext>
            </a:extLst>
          </p:cNvPr>
          <p:cNvCxnSpPr/>
          <p:nvPr/>
        </p:nvCxnSpPr>
        <p:spPr>
          <a:xfrm>
            <a:off x="2409825" y="523220"/>
            <a:ext cx="0" cy="633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90A495-AB72-476C-B6C7-4589DB216D7A}"/>
              </a:ext>
            </a:extLst>
          </p:cNvPr>
          <p:cNvSpPr txBox="1"/>
          <p:nvPr/>
        </p:nvSpPr>
        <p:spPr>
          <a:xfrm>
            <a:off x="8614190" y="1960164"/>
            <a:ext cx="39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908DA-E02E-42E0-9F2E-2A9D0146631D}"/>
              </a:ext>
            </a:extLst>
          </p:cNvPr>
          <p:cNvSpPr txBox="1"/>
          <p:nvPr/>
        </p:nvSpPr>
        <p:spPr>
          <a:xfrm>
            <a:off x="3320853" y="3319209"/>
            <a:ext cx="55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pacemaker has been detected.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5BAE6-9FD5-47F9-BD40-51729AC582C2}"/>
              </a:ext>
            </a:extLst>
          </p:cNvPr>
          <p:cNvCxnSpPr>
            <a:cxnSpLocks/>
          </p:cNvCxnSpPr>
          <p:nvPr/>
        </p:nvCxnSpPr>
        <p:spPr>
          <a:xfrm>
            <a:off x="7131614" y="4147935"/>
            <a:ext cx="2887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FF1F78-BE3C-46C8-9230-3B64E4313F98}"/>
              </a:ext>
            </a:extLst>
          </p:cNvPr>
          <p:cNvSpPr txBox="1"/>
          <p:nvPr/>
        </p:nvSpPr>
        <p:spPr>
          <a:xfrm>
            <a:off x="10055363" y="3955955"/>
            <a:ext cx="1482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PB_TryAgain</a:t>
            </a:r>
            <a:endParaRPr lang="en-CA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CEAB5-D69A-49EF-94D8-B96260F6DF7B}"/>
              </a:ext>
            </a:extLst>
          </p:cNvPr>
          <p:cNvCxnSpPr>
            <a:cxnSpLocks/>
          </p:cNvCxnSpPr>
          <p:nvPr/>
        </p:nvCxnSpPr>
        <p:spPr>
          <a:xfrm flipH="1">
            <a:off x="2180459" y="3503876"/>
            <a:ext cx="1973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694733-5FB7-426C-9805-62B820BEC9AA}"/>
              </a:ext>
            </a:extLst>
          </p:cNvPr>
          <p:cNvSpPr txBox="1"/>
          <p:nvPr/>
        </p:nvSpPr>
        <p:spPr>
          <a:xfrm>
            <a:off x="187207" y="3319532"/>
            <a:ext cx="1973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LAB_ErrorMessage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3558E-3C17-4519-9E84-D3A1012AA978}"/>
              </a:ext>
            </a:extLst>
          </p:cNvPr>
          <p:cNvSpPr txBox="1"/>
          <p:nvPr/>
        </p:nvSpPr>
        <p:spPr>
          <a:xfrm>
            <a:off x="10047414" y="2653177"/>
            <a:ext cx="11496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LAB_Title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517F4A-041F-416F-95D3-BE73BD3CFD4D}"/>
              </a:ext>
            </a:extLst>
          </p:cNvPr>
          <p:cNvCxnSpPr>
            <a:cxnSpLocks/>
          </p:cNvCxnSpPr>
          <p:nvPr/>
        </p:nvCxnSpPr>
        <p:spPr>
          <a:xfrm>
            <a:off x="8908611" y="2826957"/>
            <a:ext cx="111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652296-590F-4789-A26D-BFA21112BC65}"/>
              </a:ext>
            </a:extLst>
          </p:cNvPr>
          <p:cNvSpPr/>
          <p:nvPr/>
        </p:nvSpPr>
        <p:spPr>
          <a:xfrm>
            <a:off x="5036156" y="3944278"/>
            <a:ext cx="2116721" cy="407314"/>
          </a:xfrm>
          <a:prstGeom prst="round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667A2-379D-4C1F-9BBF-3707243837DD}"/>
              </a:ext>
            </a:extLst>
          </p:cNvPr>
          <p:cNvSpPr txBox="1"/>
          <p:nvPr/>
        </p:nvSpPr>
        <p:spPr>
          <a:xfrm>
            <a:off x="5039124" y="3978764"/>
            <a:ext cx="211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Try Again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A14D73-A6AE-4219-95DF-C80CEF7CA7E5}"/>
              </a:ext>
            </a:extLst>
          </p:cNvPr>
          <p:cNvSpPr/>
          <p:nvPr/>
        </p:nvSpPr>
        <p:spPr>
          <a:xfrm>
            <a:off x="0" y="511706"/>
            <a:ext cx="121920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dirty="0" err="1"/>
              <a:t>UF_Error_PMConnection</a:t>
            </a:r>
            <a:endParaRPr lang="en-CA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A5906-AD3A-4BBE-A7E7-B303012CBC09}"/>
              </a:ext>
            </a:extLst>
          </p:cNvPr>
          <p:cNvCxnSpPr/>
          <p:nvPr/>
        </p:nvCxnSpPr>
        <p:spPr>
          <a:xfrm>
            <a:off x="0" y="88103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1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511</Words>
  <Application>Microsoft Office PowerPoint</Application>
  <PresentationFormat>Widescreen</PresentationFormat>
  <Paragraphs>173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Ciardullo</dc:creator>
  <cp:lastModifiedBy>Sophie Ciardullo</cp:lastModifiedBy>
  <cp:revision>12</cp:revision>
  <dcterms:created xsi:type="dcterms:W3CDTF">2019-10-14T20:33:08Z</dcterms:created>
  <dcterms:modified xsi:type="dcterms:W3CDTF">2019-10-15T05:49:07Z</dcterms:modified>
</cp:coreProperties>
</file>