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1C17-F5FC-4444-8512-AD03C378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E08F7-0D3F-4700-9DAC-BFF3677E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BFCD-EE80-432A-8FB5-E6A24947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E511-7274-4D5E-95B5-E1EE6355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9BDF-894C-4D98-9812-CBE2B8DA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7B09-8795-425B-BC51-9CDA4947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D73C8-1BAF-4961-B27B-308D88D73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3A46-1725-4E1E-8EE5-6951B88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8C89-EF02-47AE-A69A-AD34B0A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D0CB-6D91-4323-98CF-C8394647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67C31-E1E1-4A97-84EE-3A585B0AF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6FDE-D795-4F9E-A16C-DF02734F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6225-CB69-4DE8-BDD7-9113F93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7924-ADF3-4D98-B4D2-1C6CBFB7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63F1-F69D-449C-91D2-0AF8F1BF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0D27-211E-44BB-A10C-3D3CC3A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310-D58F-4C42-90A6-A6992662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A28B-526A-47C2-B145-BB1199E6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12CF-7A55-4297-BF16-4D7957AD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CAF0-2754-44D5-9B90-814F96A6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621C-65F4-4876-91A1-C1203B70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24B3-383F-4E6E-B41C-19CBB440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19C9-89B1-4BB3-874E-774D551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DB0D-699C-4525-8BAD-5BD93448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C7D8-686B-4D38-93F0-BEB4B9DA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272B-9B6E-4816-9097-0E2BAEA0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F637-8C89-41D1-93F5-878F61304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C925-D736-4A70-81A3-8EF23CC4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4C7A-8A89-425C-84E6-6D826B28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4878-BF99-49B1-89C7-B9F0F6A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86FC-EF86-418B-9DB1-BB54CA1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CBBD-F64A-4379-BD55-4599354B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7AF2-6828-4B2F-A861-502199BE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6C60-3185-45E5-917E-4A044BEA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58ED1-85E4-47DB-860F-AD6993A6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2393F-F75A-42C2-AD0F-4282D817D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8C7D5-EE8F-49C9-8E2B-85B06216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E5A4E-9605-4969-9C4C-5FF8BAAC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B10E8-06D7-43AB-B4CB-EAD1CB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A342-BDC8-47A6-93AC-DC34ABDA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B20E7-F733-4BE0-B1AA-A033EBF5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28B6-7F8B-4021-9E5F-66D0E011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DEB7-4988-4C5E-8797-F6855E7A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5C44B-1F5B-43C7-92F8-E86CBCB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CF7CD-1271-404C-8F66-3050C435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24DF-7F53-42E3-838B-06FFFA73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01D5-49F7-46DB-82FB-DBD300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C671-8728-4896-A104-C3139CE3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0BEF-8BF5-4DE8-A844-729C31ED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F362-D4AC-43AD-85C9-1E1965DD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E73D-673F-4BE1-85C1-F78594FE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7930-720D-495E-A5C4-7DE548F1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D203-692F-4240-8373-2D82A12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8BE12-C77D-4F08-9CE6-63CE59BDD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C540-A5FA-409F-A39A-21636380B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0B45-3892-4D7D-8727-CF6132C4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DE27-3670-4299-9C5D-81C0876A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AE33-28AF-4E2E-AE59-018D269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4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6ADA9-D8CC-4191-A14D-3D1EE698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CCA0-9C86-4079-B66A-5F22E04C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C014-8E6B-44D2-A6FE-61F6D6D2C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D105-A224-4D06-B7AA-E99200943767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B3AE6-22AC-444A-B8F6-A7194E66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73CD-2312-4A4A-9C6D-5FDF2E7C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A56A-28B0-4448-A158-ABAEC416E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9F03AF-5D9B-46B4-8A59-CBA20B8C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9164"/>
              </p:ext>
            </p:extLst>
          </p:nvPr>
        </p:nvGraphicFramePr>
        <p:xfrm>
          <a:off x="2649814" y="927469"/>
          <a:ext cx="1485900" cy="2743200"/>
        </p:xfrm>
        <a:graphic>
          <a:graphicData uri="http://schemas.openxmlformats.org/drawingml/2006/table">
            <a:tbl>
              <a:tblPr/>
              <a:tblGrid>
                <a:gridCol w="123825">
                  <a:extLst>
                    <a:ext uri="{9D8B030D-6E8A-4147-A177-3AD203B41FA5}">
                      <a16:colId xmlns:a16="http://schemas.microsoft.com/office/drawing/2014/main" val="389720482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856639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4812979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51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+ 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55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2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6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8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80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mdpr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68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37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21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snwd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947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tavg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56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0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tmin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83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4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868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FD7DFA-3744-4817-9F1D-98FE97E7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64334"/>
              </p:ext>
            </p:extLst>
          </p:nvPr>
        </p:nvGraphicFramePr>
        <p:xfrm>
          <a:off x="7767916" y="1298944"/>
          <a:ext cx="1435100" cy="2000250"/>
        </p:xfrm>
        <a:graphic>
          <a:graphicData uri="http://schemas.openxmlformats.org/drawingml/2006/table">
            <a:tbl>
              <a:tblPr/>
              <a:tblGrid>
                <a:gridCol w="124375">
                  <a:extLst>
                    <a:ext uri="{9D8B030D-6E8A-4147-A177-3AD203B41FA5}">
                      <a16:colId xmlns:a16="http://schemas.microsoft.com/office/drawing/2014/main" val="1386515088"/>
                    </a:ext>
                  </a:extLst>
                </a:gridCol>
                <a:gridCol w="918464">
                  <a:extLst>
                    <a:ext uri="{9D8B030D-6E8A-4147-A177-3AD203B41FA5}">
                      <a16:colId xmlns:a16="http://schemas.microsoft.com/office/drawing/2014/main" val="2729121126"/>
                    </a:ext>
                  </a:extLst>
                </a:gridCol>
                <a:gridCol w="392261">
                  <a:extLst>
                    <a:ext uri="{9D8B030D-6E8A-4147-A177-3AD203B41FA5}">
                      <a16:colId xmlns:a16="http://schemas.microsoft.com/office/drawing/2014/main" val="2612306426"/>
                    </a:ext>
                  </a:extLst>
                </a:gridCol>
              </a:tblGrid>
              <a:tr h="1482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Quality Index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17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90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AQI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569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pollutant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00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65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35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58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ozone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065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20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PM25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0867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F0D71-4E0D-440A-992E-CD548C2AC398}"/>
              </a:ext>
            </a:extLst>
          </p:cNvPr>
          <p:cNvCxnSpPr>
            <a:cxnSpLocks/>
          </p:cNvCxnSpPr>
          <p:nvPr/>
        </p:nvCxnSpPr>
        <p:spPr>
          <a:xfrm>
            <a:off x="4140796" y="1204623"/>
            <a:ext cx="745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EC73D1-B5C1-4FDB-8BD2-4D66EAE34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71854"/>
              </p:ext>
            </p:extLst>
          </p:nvPr>
        </p:nvGraphicFramePr>
        <p:xfrm>
          <a:off x="4891297" y="744589"/>
          <a:ext cx="2184399" cy="3108960"/>
        </p:xfrm>
        <a:graphic>
          <a:graphicData uri="http://schemas.openxmlformats.org/drawingml/2006/table">
            <a:tbl>
              <a:tblPr/>
              <a:tblGrid>
                <a:gridCol w="190777">
                  <a:extLst>
                    <a:ext uri="{9D8B030D-6E8A-4147-A177-3AD203B41FA5}">
                      <a16:colId xmlns:a16="http://schemas.microsoft.com/office/drawing/2014/main" val="1265665137"/>
                    </a:ext>
                  </a:extLst>
                </a:gridCol>
                <a:gridCol w="1602529">
                  <a:extLst>
                    <a:ext uri="{9D8B030D-6E8A-4147-A177-3AD203B41FA5}">
                      <a16:colId xmlns:a16="http://schemas.microsoft.com/office/drawing/2014/main" val="2276622062"/>
                    </a:ext>
                  </a:extLst>
                </a:gridCol>
                <a:gridCol w="391093">
                  <a:extLst>
                    <a:ext uri="{9D8B030D-6E8A-4147-A177-3AD203B41FA5}">
                      <a16:colId xmlns:a16="http://schemas.microsoft.com/office/drawing/2014/main" val="50240354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Historic Fill Times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87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+ 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3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+ nearest_wx_station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184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451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94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did_fill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57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fill_time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515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22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32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time_24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16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hours_after_midnight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12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37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month_num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320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month_text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163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day_of_year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379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day_of_month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036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277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3B082F-5E14-459A-9BFE-2C5CBFFE9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57759"/>
              </p:ext>
            </p:extLst>
          </p:nvPr>
        </p:nvGraphicFramePr>
        <p:xfrm>
          <a:off x="2421213" y="3813792"/>
          <a:ext cx="1714501" cy="2011680"/>
        </p:xfrm>
        <a:graphic>
          <a:graphicData uri="http://schemas.openxmlformats.org/drawingml/2006/table">
            <a:tbl>
              <a:tblPr/>
              <a:tblGrid>
                <a:gridCol w="124517">
                  <a:extLst>
                    <a:ext uri="{9D8B030D-6E8A-4147-A177-3AD203B41FA5}">
                      <a16:colId xmlns:a16="http://schemas.microsoft.com/office/drawing/2014/main" val="3945485631"/>
                    </a:ext>
                  </a:extLst>
                </a:gridCol>
                <a:gridCol w="1197277">
                  <a:extLst>
                    <a:ext uri="{9D8B030D-6E8A-4147-A177-3AD203B41FA5}">
                      <a16:colId xmlns:a16="http://schemas.microsoft.com/office/drawing/2014/main" val="320441492"/>
                    </a:ext>
                  </a:extLst>
                </a:gridCol>
                <a:gridCol w="392707">
                  <a:extLst>
                    <a:ext uri="{9D8B030D-6E8A-4147-A177-3AD203B41FA5}">
                      <a16:colId xmlns:a16="http://schemas.microsoft.com/office/drawing/2014/main" val="350167854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Campground Attributes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2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2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19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flush_toilets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94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showers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9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disposal_station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453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51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402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nearest_wx_station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35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primitive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23207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A2B42E-1AEA-429E-9483-F517F1EC81A1}"/>
              </a:ext>
            </a:extLst>
          </p:cNvPr>
          <p:cNvCxnSpPr>
            <a:cxnSpLocks/>
          </p:cNvCxnSpPr>
          <p:nvPr/>
        </p:nvCxnSpPr>
        <p:spPr>
          <a:xfrm>
            <a:off x="4663440" y="1575684"/>
            <a:ext cx="2227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08B6AA-1023-46E7-B79F-3D21F76946FC}"/>
              </a:ext>
            </a:extLst>
          </p:cNvPr>
          <p:cNvCxnSpPr/>
          <p:nvPr/>
        </p:nvCxnSpPr>
        <p:spPr>
          <a:xfrm>
            <a:off x="4663440" y="1575684"/>
            <a:ext cx="0" cy="2733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9D69FD-34B4-4712-9C1C-4EB9735C9BF1}"/>
              </a:ext>
            </a:extLst>
          </p:cNvPr>
          <p:cNvCxnSpPr>
            <a:cxnSpLocks/>
          </p:cNvCxnSpPr>
          <p:nvPr/>
        </p:nvCxnSpPr>
        <p:spPr>
          <a:xfrm flipH="1">
            <a:off x="4663440" y="4309607"/>
            <a:ext cx="2938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1D0358-A820-4C05-BDF7-4035411C0E62}"/>
              </a:ext>
            </a:extLst>
          </p:cNvPr>
          <p:cNvCxnSpPr/>
          <p:nvPr/>
        </p:nvCxnSpPr>
        <p:spPr>
          <a:xfrm>
            <a:off x="7601447" y="1575683"/>
            <a:ext cx="0" cy="2733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10BAE0-CD19-417A-BD43-192325B73B84}"/>
              </a:ext>
            </a:extLst>
          </p:cNvPr>
          <p:cNvCxnSpPr>
            <a:cxnSpLocks/>
          </p:cNvCxnSpPr>
          <p:nvPr/>
        </p:nvCxnSpPr>
        <p:spPr>
          <a:xfrm flipH="1">
            <a:off x="7601448" y="1575683"/>
            <a:ext cx="1575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240CA5-B296-4739-BA30-EF9808E14531}"/>
              </a:ext>
            </a:extLst>
          </p:cNvPr>
          <p:cNvCxnSpPr>
            <a:cxnSpLocks/>
          </p:cNvCxnSpPr>
          <p:nvPr/>
        </p:nvCxnSpPr>
        <p:spPr>
          <a:xfrm flipH="1">
            <a:off x="4135715" y="4096247"/>
            <a:ext cx="24147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2C6555-5D25-4142-92D4-463766FBC54D}"/>
              </a:ext>
            </a:extLst>
          </p:cNvPr>
          <p:cNvCxnSpPr>
            <a:cxnSpLocks/>
          </p:cNvCxnSpPr>
          <p:nvPr/>
        </p:nvCxnSpPr>
        <p:spPr>
          <a:xfrm>
            <a:off x="4377193" y="1398105"/>
            <a:ext cx="0" cy="2698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BEDEE6-CF15-436E-BBCC-75226EB6DAAE}"/>
              </a:ext>
            </a:extLst>
          </p:cNvPr>
          <p:cNvCxnSpPr>
            <a:cxnSpLocks/>
          </p:cNvCxnSpPr>
          <p:nvPr/>
        </p:nvCxnSpPr>
        <p:spPr>
          <a:xfrm>
            <a:off x="4377193" y="1398105"/>
            <a:ext cx="509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7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2D5FF-67C9-42ED-89F3-2FCEDC797F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61899" y="4349377"/>
            <a:ext cx="709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2C4130-91C9-4227-BB7A-F104B030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02917"/>
              </p:ext>
            </p:extLst>
          </p:nvPr>
        </p:nvGraphicFramePr>
        <p:xfrm>
          <a:off x="7371109" y="4075057"/>
          <a:ext cx="1676400" cy="548640"/>
        </p:xfrm>
        <a:graphic>
          <a:graphicData uri="http://schemas.openxmlformats.org/drawingml/2006/table">
            <a:tbl>
              <a:tblPr/>
              <a:tblGrid>
                <a:gridCol w="145774">
                  <a:extLst>
                    <a:ext uri="{9D8B030D-6E8A-4147-A177-3AD203B41FA5}">
                      <a16:colId xmlns:a16="http://schemas.microsoft.com/office/drawing/2014/main" val="1189324298"/>
                    </a:ext>
                  </a:extLst>
                </a:gridCol>
                <a:gridCol w="1114129">
                  <a:extLst>
                    <a:ext uri="{9D8B030D-6E8A-4147-A177-3AD203B41FA5}">
                      <a16:colId xmlns:a16="http://schemas.microsoft.com/office/drawing/2014/main" val="580718145"/>
                    </a:ext>
                  </a:extLst>
                </a:gridCol>
                <a:gridCol w="416497">
                  <a:extLst>
                    <a:ext uri="{9D8B030D-6E8A-4147-A177-3AD203B41FA5}">
                      <a16:colId xmlns:a16="http://schemas.microsoft.com/office/drawing/2014/main" val="225868639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Visits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61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key_year_month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83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0837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E9516B-AFA4-4577-8144-EE15FE79E457}"/>
              </a:ext>
            </a:extLst>
          </p:cNvPr>
          <p:cNvCxnSpPr>
            <a:cxnSpLocks/>
          </p:cNvCxnSpPr>
          <p:nvPr/>
        </p:nvCxnSpPr>
        <p:spPr>
          <a:xfrm flipH="1">
            <a:off x="6661898" y="1974850"/>
            <a:ext cx="709211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01751A-E128-486C-8A07-4C696FEA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52262"/>
              </p:ext>
            </p:extLst>
          </p:nvPr>
        </p:nvGraphicFramePr>
        <p:xfrm>
          <a:off x="4680698" y="1701592"/>
          <a:ext cx="1981200" cy="347472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3573082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343749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1549072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Campground Dates and Times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23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key_name_date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29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70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78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did_fill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35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59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25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time_24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25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hours_after_midnight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70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35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month_num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3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month_text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2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day_of_year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day_of_month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94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key_year_month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62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high_season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5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63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73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logan_pass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914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197806-4014-4642-BC26-62D94D77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8576"/>
              </p:ext>
            </p:extLst>
          </p:nvPr>
        </p:nvGraphicFramePr>
        <p:xfrm>
          <a:off x="2368550" y="1689652"/>
          <a:ext cx="1435100" cy="1645920"/>
        </p:xfrm>
        <a:graphic>
          <a:graphicData uri="http://schemas.openxmlformats.org/drawingml/2006/table">
            <a:tbl>
              <a:tblPr/>
              <a:tblGrid>
                <a:gridCol w="132180">
                  <a:extLst>
                    <a:ext uri="{9D8B030D-6E8A-4147-A177-3AD203B41FA5}">
                      <a16:colId xmlns:a16="http://schemas.microsoft.com/office/drawing/2014/main" val="3134966011"/>
                    </a:ext>
                  </a:extLst>
                </a:gridCol>
                <a:gridCol w="925262">
                  <a:extLst>
                    <a:ext uri="{9D8B030D-6E8A-4147-A177-3AD203B41FA5}">
                      <a16:colId xmlns:a16="http://schemas.microsoft.com/office/drawing/2014/main" val="2619210597"/>
                    </a:ext>
                  </a:extLst>
                </a:gridCol>
                <a:gridCol w="377658">
                  <a:extLst>
                    <a:ext uri="{9D8B030D-6E8A-4147-A177-3AD203B41FA5}">
                      <a16:colId xmlns:a16="http://schemas.microsoft.com/office/drawing/2014/main" val="5236700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33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date_wxstation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364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64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35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326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42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TMIN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60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did_PRCP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560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did_SNOW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0538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022DAE-DACE-4339-8708-3B1F8DEC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77821"/>
              </p:ext>
            </p:extLst>
          </p:nvPr>
        </p:nvGraphicFramePr>
        <p:xfrm>
          <a:off x="2367826" y="3582077"/>
          <a:ext cx="1421296" cy="1097280"/>
        </p:xfrm>
        <a:graphic>
          <a:graphicData uri="http://schemas.openxmlformats.org/drawingml/2006/table">
            <a:tbl>
              <a:tblPr/>
              <a:tblGrid>
                <a:gridCol w="123591">
                  <a:extLst>
                    <a:ext uri="{9D8B030D-6E8A-4147-A177-3AD203B41FA5}">
                      <a16:colId xmlns:a16="http://schemas.microsoft.com/office/drawing/2014/main" val="1087351606"/>
                    </a:ext>
                  </a:extLst>
                </a:gridCol>
                <a:gridCol w="944588">
                  <a:extLst>
                    <a:ext uri="{9D8B030D-6E8A-4147-A177-3AD203B41FA5}">
                      <a16:colId xmlns:a16="http://schemas.microsoft.com/office/drawing/2014/main" val="2117794705"/>
                    </a:ext>
                  </a:extLst>
                </a:gridCol>
                <a:gridCol w="353117">
                  <a:extLst>
                    <a:ext uri="{9D8B030D-6E8A-4147-A177-3AD203B41FA5}">
                      <a16:colId xmlns:a16="http://schemas.microsoft.com/office/drawing/2014/main" val="1789403808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Quality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90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49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aqi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20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Ozone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96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40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PM25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482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0E6CAC-9D6C-47E8-B1E4-C9A181913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97076"/>
              </p:ext>
            </p:extLst>
          </p:nvPr>
        </p:nvGraphicFramePr>
        <p:xfrm>
          <a:off x="7371109" y="1701592"/>
          <a:ext cx="1676400" cy="2194560"/>
        </p:xfrm>
        <a:graphic>
          <a:graphicData uri="http://schemas.openxmlformats.org/drawingml/2006/table">
            <a:tbl>
              <a:tblPr/>
              <a:tblGrid>
                <a:gridCol w="132597">
                  <a:extLst>
                    <a:ext uri="{9D8B030D-6E8A-4147-A177-3AD203B41FA5}">
                      <a16:colId xmlns:a16="http://schemas.microsoft.com/office/drawing/2014/main" val="2521895479"/>
                    </a:ext>
                  </a:extLst>
                </a:gridCol>
                <a:gridCol w="1164956">
                  <a:extLst>
                    <a:ext uri="{9D8B030D-6E8A-4147-A177-3AD203B41FA5}">
                      <a16:colId xmlns:a16="http://schemas.microsoft.com/office/drawing/2014/main" val="178716908"/>
                    </a:ext>
                  </a:extLst>
                </a:gridCol>
                <a:gridCol w="378847">
                  <a:extLst>
                    <a:ext uri="{9D8B030D-6E8A-4147-A177-3AD203B41FA5}">
                      <a16:colId xmlns:a16="http://schemas.microsoft.com/office/drawing/2014/main" val="166938990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Campground Attributes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10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08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53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flush_toilets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3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showers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74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disposal_station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71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00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507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primitive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02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isolated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25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nearest_wx_station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0296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4B029B-ABF3-4365-BE25-C156927ABBFF}"/>
              </a:ext>
            </a:extLst>
          </p:cNvPr>
          <p:cNvCxnSpPr>
            <a:cxnSpLocks/>
          </p:cNvCxnSpPr>
          <p:nvPr/>
        </p:nvCxnSpPr>
        <p:spPr>
          <a:xfrm>
            <a:off x="3784743" y="3896152"/>
            <a:ext cx="3101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3151FD-7289-47B0-B0A4-39B89D27A887}"/>
              </a:ext>
            </a:extLst>
          </p:cNvPr>
          <p:cNvCxnSpPr>
            <a:cxnSpLocks/>
          </p:cNvCxnSpPr>
          <p:nvPr/>
        </p:nvCxnSpPr>
        <p:spPr>
          <a:xfrm flipV="1">
            <a:off x="4094921" y="2341659"/>
            <a:ext cx="0" cy="15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5084DD-4205-42B8-B392-E8B89FFE00C0}"/>
              </a:ext>
            </a:extLst>
          </p:cNvPr>
          <p:cNvCxnSpPr>
            <a:cxnSpLocks/>
          </p:cNvCxnSpPr>
          <p:nvPr/>
        </p:nvCxnSpPr>
        <p:spPr>
          <a:xfrm>
            <a:off x="4094921" y="2341658"/>
            <a:ext cx="585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D62C70-965F-4646-A950-15D6C554B875}"/>
              </a:ext>
            </a:extLst>
          </p:cNvPr>
          <p:cNvCxnSpPr>
            <a:cxnSpLocks/>
          </p:cNvCxnSpPr>
          <p:nvPr/>
        </p:nvCxnSpPr>
        <p:spPr>
          <a:xfrm>
            <a:off x="9047509" y="3810897"/>
            <a:ext cx="3101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6E357E-9A54-4F02-8A4A-7B194EDD50A1}"/>
              </a:ext>
            </a:extLst>
          </p:cNvPr>
          <p:cNvCxnSpPr>
            <a:cxnSpLocks/>
          </p:cNvCxnSpPr>
          <p:nvPr/>
        </p:nvCxnSpPr>
        <p:spPr>
          <a:xfrm flipV="1">
            <a:off x="9347333" y="1539875"/>
            <a:ext cx="0" cy="2263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D712EE-0428-41A6-8B87-7496ED345267}"/>
              </a:ext>
            </a:extLst>
          </p:cNvPr>
          <p:cNvCxnSpPr>
            <a:cxnSpLocks/>
          </p:cNvCxnSpPr>
          <p:nvPr/>
        </p:nvCxnSpPr>
        <p:spPr>
          <a:xfrm>
            <a:off x="4229474" y="1539875"/>
            <a:ext cx="512821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A91BDF-B0F5-4324-95AD-8D09AC3C0682}"/>
              </a:ext>
            </a:extLst>
          </p:cNvPr>
          <p:cNvCxnSpPr>
            <a:cxnSpLocks/>
          </p:cNvCxnSpPr>
          <p:nvPr/>
        </p:nvCxnSpPr>
        <p:spPr>
          <a:xfrm>
            <a:off x="3803650" y="1974850"/>
            <a:ext cx="4286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07BCA9-6752-45A3-BA3B-0736F8B6801A}"/>
              </a:ext>
            </a:extLst>
          </p:cNvPr>
          <p:cNvCxnSpPr>
            <a:cxnSpLocks/>
          </p:cNvCxnSpPr>
          <p:nvPr/>
        </p:nvCxnSpPr>
        <p:spPr>
          <a:xfrm flipH="1">
            <a:off x="4232275" y="1539875"/>
            <a:ext cx="3776" cy="434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FF199F-F025-4470-8A81-9EAD8593AFD6}"/>
              </a:ext>
            </a:extLst>
          </p:cNvPr>
          <p:cNvCxnSpPr/>
          <p:nvPr/>
        </p:nvCxnSpPr>
        <p:spPr>
          <a:xfrm>
            <a:off x="4236051" y="1974850"/>
            <a:ext cx="444646" cy="3333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4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408</Words>
  <Application>Microsoft Office PowerPoint</Application>
  <PresentationFormat>Widescreen</PresentationFormat>
  <Paragraphs>291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Tretter</dc:creator>
  <cp:lastModifiedBy>Zach Tretter</cp:lastModifiedBy>
  <cp:revision>14</cp:revision>
  <dcterms:created xsi:type="dcterms:W3CDTF">2020-05-30T17:35:45Z</dcterms:created>
  <dcterms:modified xsi:type="dcterms:W3CDTF">2020-06-10T19:39:44Z</dcterms:modified>
</cp:coreProperties>
</file>