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B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3"/>
  </p:normalViewPr>
  <p:slideViewPr>
    <p:cSldViewPr snapToGrid="0" snapToObjects="1">
      <p:cViewPr varScale="1">
        <p:scale>
          <a:sx n="112" d="100"/>
          <a:sy n="112" d="100"/>
        </p:scale>
        <p:origin x="15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C1EC5-2AF1-6147-99B5-0BC9FF7674A1}"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BD835BE2-FED7-714E-981C-C33A2979FC43}">
      <dgm:prSet phldrT="[Text]"/>
      <dgm:spPr/>
      <dgm:t>
        <a:bodyPr/>
        <a:lstStyle/>
        <a:p>
          <a:r>
            <a:rPr lang="en-US" dirty="0"/>
            <a:t>Policy Questions</a:t>
          </a:r>
        </a:p>
      </dgm:t>
    </dgm:pt>
    <dgm:pt modelId="{8662C458-A3AD-4A4F-B1D3-46D5FA90C25E}" type="parTrans" cxnId="{6E3A9798-AA33-274E-ABE0-F34C0004151C}">
      <dgm:prSet/>
      <dgm:spPr/>
      <dgm:t>
        <a:bodyPr/>
        <a:lstStyle/>
        <a:p>
          <a:endParaRPr lang="en-US"/>
        </a:p>
      </dgm:t>
    </dgm:pt>
    <dgm:pt modelId="{8E43E153-29EA-F040-A3F8-87576F8A2CD8}" type="sibTrans" cxnId="{6E3A9798-AA33-274E-ABE0-F34C0004151C}">
      <dgm:prSet/>
      <dgm:spPr/>
      <dgm:t>
        <a:bodyPr/>
        <a:lstStyle/>
        <a:p>
          <a:endParaRPr lang="en-US"/>
        </a:p>
      </dgm:t>
    </dgm:pt>
    <dgm:pt modelId="{2FD748D4-D2AF-B64A-A100-73226E6029B9}">
      <dgm:prSet phldrT="[Text]"/>
      <dgm:spPr>
        <a:solidFill>
          <a:schemeClr val="accent3">
            <a:lumMod val="75000"/>
          </a:schemeClr>
        </a:solidFill>
      </dgm:spPr>
      <dgm:t>
        <a:bodyPr/>
        <a:lstStyle/>
        <a:p>
          <a:r>
            <a:rPr lang="en-US" dirty="0"/>
            <a:t>Model Building</a:t>
          </a:r>
        </a:p>
      </dgm:t>
    </dgm:pt>
    <dgm:pt modelId="{9ADD8B84-8197-7D4D-BD26-956CFB302DAE}" type="parTrans" cxnId="{9448E816-545F-904B-B964-F2E25633E1F5}">
      <dgm:prSet/>
      <dgm:spPr/>
      <dgm:t>
        <a:bodyPr/>
        <a:lstStyle/>
        <a:p>
          <a:endParaRPr lang="en-US"/>
        </a:p>
      </dgm:t>
    </dgm:pt>
    <dgm:pt modelId="{69CCC528-4DA3-A948-985C-F199A623B390}" type="sibTrans" cxnId="{9448E816-545F-904B-B964-F2E25633E1F5}">
      <dgm:prSet/>
      <dgm:spPr/>
      <dgm:t>
        <a:bodyPr/>
        <a:lstStyle/>
        <a:p>
          <a:endParaRPr lang="en-US"/>
        </a:p>
      </dgm:t>
    </dgm:pt>
    <dgm:pt modelId="{8808D519-6257-FB47-A272-448041C18FFD}">
      <dgm:prSet phldrT="[Text]"/>
      <dgm:spPr>
        <a:solidFill>
          <a:schemeClr val="accent4">
            <a:lumMod val="75000"/>
          </a:schemeClr>
        </a:solidFill>
      </dgm:spPr>
      <dgm:t>
        <a:bodyPr/>
        <a:lstStyle/>
        <a:p>
          <a:r>
            <a:rPr lang="en-US" dirty="0"/>
            <a:t>Model verification</a:t>
          </a:r>
        </a:p>
      </dgm:t>
    </dgm:pt>
    <dgm:pt modelId="{3E1EE858-5D7B-1A46-8ED8-63A4982A7AF1}" type="parTrans" cxnId="{EAC0896E-309D-4D40-B0C2-C9D75BF96EEF}">
      <dgm:prSet/>
      <dgm:spPr/>
      <dgm:t>
        <a:bodyPr/>
        <a:lstStyle/>
        <a:p>
          <a:endParaRPr lang="en-US"/>
        </a:p>
      </dgm:t>
    </dgm:pt>
    <dgm:pt modelId="{F023E017-CC66-E942-AAC9-C88FED23B657}" type="sibTrans" cxnId="{EAC0896E-309D-4D40-B0C2-C9D75BF96EEF}">
      <dgm:prSet/>
      <dgm:spPr/>
      <dgm:t>
        <a:bodyPr/>
        <a:lstStyle/>
        <a:p>
          <a:endParaRPr lang="en-US"/>
        </a:p>
      </dgm:t>
    </dgm:pt>
    <dgm:pt modelId="{723085CD-61A4-E64F-9B3A-BCFE5DFA2288}">
      <dgm:prSet phldrT="[Text]"/>
      <dgm:spPr>
        <a:solidFill>
          <a:srgbClr val="0000FF"/>
        </a:solidFill>
      </dgm:spPr>
      <dgm:t>
        <a:bodyPr/>
        <a:lstStyle/>
        <a:p>
          <a:r>
            <a:rPr lang="en-US" dirty="0"/>
            <a:t>Model fitting</a:t>
          </a:r>
        </a:p>
      </dgm:t>
    </dgm:pt>
    <dgm:pt modelId="{1920D865-D0B8-D94E-A2B2-6B184A3E2FBC}" type="parTrans" cxnId="{4A6285D2-8502-8A41-89CE-978BD6218C2C}">
      <dgm:prSet/>
      <dgm:spPr/>
      <dgm:t>
        <a:bodyPr/>
        <a:lstStyle/>
        <a:p>
          <a:endParaRPr lang="en-US"/>
        </a:p>
      </dgm:t>
    </dgm:pt>
    <dgm:pt modelId="{90DB0CDC-D35F-D443-BD9A-AE789FE53C27}" type="sibTrans" cxnId="{4A6285D2-8502-8A41-89CE-978BD6218C2C}">
      <dgm:prSet/>
      <dgm:spPr/>
      <dgm:t>
        <a:bodyPr/>
        <a:lstStyle/>
        <a:p>
          <a:endParaRPr lang="en-US"/>
        </a:p>
      </dgm:t>
    </dgm:pt>
    <dgm:pt modelId="{78352DC6-ECAF-C043-A44C-00464C3BBD04}">
      <dgm:prSet phldrT="[Text]"/>
      <dgm:spPr>
        <a:solidFill>
          <a:srgbClr val="D13BCD"/>
        </a:solidFill>
      </dgm:spPr>
      <dgm:t>
        <a:bodyPr/>
        <a:lstStyle/>
        <a:p>
          <a:r>
            <a:rPr lang="en-US" dirty="0"/>
            <a:t>Scenario Testing</a:t>
          </a:r>
        </a:p>
      </dgm:t>
    </dgm:pt>
    <dgm:pt modelId="{D0F1EC25-7939-5948-98EA-398C089E998B}" type="parTrans" cxnId="{184115E8-86FE-624A-BFAF-9B4E523CDB95}">
      <dgm:prSet/>
      <dgm:spPr/>
      <dgm:t>
        <a:bodyPr/>
        <a:lstStyle/>
        <a:p>
          <a:endParaRPr lang="en-US"/>
        </a:p>
      </dgm:t>
    </dgm:pt>
    <dgm:pt modelId="{6CCC1048-A945-9B44-A15B-7A7E6A0568B6}" type="sibTrans" cxnId="{184115E8-86FE-624A-BFAF-9B4E523CDB95}">
      <dgm:prSet/>
      <dgm:spPr/>
      <dgm:t>
        <a:bodyPr/>
        <a:lstStyle/>
        <a:p>
          <a:endParaRPr lang="en-US"/>
        </a:p>
      </dgm:t>
    </dgm:pt>
    <dgm:pt modelId="{B130FD5E-134F-2A4B-B507-3D5FB4A8D015}">
      <dgm:prSet/>
      <dgm:spPr>
        <a:solidFill>
          <a:schemeClr val="accent6">
            <a:lumMod val="75000"/>
          </a:schemeClr>
        </a:solidFill>
      </dgm:spPr>
      <dgm:t>
        <a:bodyPr/>
        <a:lstStyle/>
        <a:p>
          <a:r>
            <a:rPr lang="en-US" dirty="0"/>
            <a:t>Model Validation</a:t>
          </a:r>
        </a:p>
      </dgm:t>
    </dgm:pt>
    <dgm:pt modelId="{4CD65741-6CFE-4947-845C-051CEF6B058F}" type="parTrans" cxnId="{00AF8547-4D45-DF44-A8D9-E3EC36D503F1}">
      <dgm:prSet/>
      <dgm:spPr/>
      <dgm:t>
        <a:bodyPr/>
        <a:lstStyle/>
        <a:p>
          <a:endParaRPr lang="en-US"/>
        </a:p>
      </dgm:t>
    </dgm:pt>
    <dgm:pt modelId="{00055ADD-6F04-E34F-A8A7-A62FE00C5E9F}" type="sibTrans" cxnId="{00AF8547-4D45-DF44-A8D9-E3EC36D503F1}">
      <dgm:prSet/>
      <dgm:spPr/>
      <dgm:t>
        <a:bodyPr/>
        <a:lstStyle/>
        <a:p>
          <a:endParaRPr lang="en-US"/>
        </a:p>
      </dgm:t>
    </dgm:pt>
    <dgm:pt modelId="{8E32F65F-987F-C84C-8CD8-D845A416B39D}" type="pres">
      <dgm:prSet presAssocID="{CD6C1EC5-2AF1-6147-99B5-0BC9FF7674A1}" presName="cycle" presStyleCnt="0">
        <dgm:presLayoutVars>
          <dgm:dir/>
          <dgm:resizeHandles val="exact"/>
        </dgm:presLayoutVars>
      </dgm:prSet>
      <dgm:spPr/>
    </dgm:pt>
    <dgm:pt modelId="{3E9D55FF-8C4A-4845-9195-C1E32DBFC1A7}" type="pres">
      <dgm:prSet presAssocID="{BD835BE2-FED7-714E-981C-C33A2979FC43}" presName="node" presStyleLbl="node1" presStyleIdx="0" presStyleCnt="6">
        <dgm:presLayoutVars>
          <dgm:bulletEnabled val="1"/>
        </dgm:presLayoutVars>
      </dgm:prSet>
      <dgm:spPr/>
    </dgm:pt>
    <dgm:pt modelId="{FC16F970-A346-7C4A-ADA3-A652F3EE6305}" type="pres">
      <dgm:prSet presAssocID="{8E43E153-29EA-F040-A3F8-87576F8A2CD8}" presName="sibTrans" presStyleLbl="sibTrans2D1" presStyleIdx="0" presStyleCnt="6"/>
      <dgm:spPr/>
    </dgm:pt>
    <dgm:pt modelId="{5665BE29-3C8D-C047-AABF-5B11F692049E}" type="pres">
      <dgm:prSet presAssocID="{8E43E153-29EA-F040-A3F8-87576F8A2CD8}" presName="connectorText" presStyleLbl="sibTrans2D1" presStyleIdx="0" presStyleCnt="6"/>
      <dgm:spPr/>
    </dgm:pt>
    <dgm:pt modelId="{DD268592-8E70-B64C-BC4A-EFEF0E2BD940}" type="pres">
      <dgm:prSet presAssocID="{2FD748D4-D2AF-B64A-A100-73226E6029B9}" presName="node" presStyleLbl="node1" presStyleIdx="1" presStyleCnt="6">
        <dgm:presLayoutVars>
          <dgm:bulletEnabled val="1"/>
        </dgm:presLayoutVars>
      </dgm:prSet>
      <dgm:spPr/>
    </dgm:pt>
    <dgm:pt modelId="{4227CF40-073F-0247-A21D-B7DA93AF461C}" type="pres">
      <dgm:prSet presAssocID="{69CCC528-4DA3-A948-985C-F199A623B390}" presName="sibTrans" presStyleLbl="sibTrans2D1" presStyleIdx="1" presStyleCnt="6"/>
      <dgm:spPr/>
    </dgm:pt>
    <dgm:pt modelId="{25689506-3A25-8A4A-A47B-5EA0A8BB3EA2}" type="pres">
      <dgm:prSet presAssocID="{69CCC528-4DA3-A948-985C-F199A623B390}" presName="connectorText" presStyleLbl="sibTrans2D1" presStyleIdx="1" presStyleCnt="6"/>
      <dgm:spPr/>
    </dgm:pt>
    <dgm:pt modelId="{23D66A88-E53C-934F-B343-7DD606FBDEEF}" type="pres">
      <dgm:prSet presAssocID="{8808D519-6257-FB47-A272-448041C18FFD}" presName="node" presStyleLbl="node1" presStyleIdx="2" presStyleCnt="6">
        <dgm:presLayoutVars>
          <dgm:bulletEnabled val="1"/>
        </dgm:presLayoutVars>
      </dgm:prSet>
      <dgm:spPr/>
    </dgm:pt>
    <dgm:pt modelId="{C809DCA0-EAE8-B64F-A69D-1EBEEAAE0103}" type="pres">
      <dgm:prSet presAssocID="{F023E017-CC66-E942-AAC9-C88FED23B657}" presName="sibTrans" presStyleLbl="sibTrans2D1" presStyleIdx="2" presStyleCnt="6"/>
      <dgm:spPr/>
    </dgm:pt>
    <dgm:pt modelId="{429030BC-5B3B-ED47-B4F9-1C6CCBEBF49D}" type="pres">
      <dgm:prSet presAssocID="{F023E017-CC66-E942-AAC9-C88FED23B657}" presName="connectorText" presStyleLbl="sibTrans2D1" presStyleIdx="2" presStyleCnt="6"/>
      <dgm:spPr/>
    </dgm:pt>
    <dgm:pt modelId="{A443FAD4-A8E6-F04C-8316-1D0954EE5547}" type="pres">
      <dgm:prSet presAssocID="{723085CD-61A4-E64F-9B3A-BCFE5DFA2288}" presName="node" presStyleLbl="node1" presStyleIdx="3" presStyleCnt="6">
        <dgm:presLayoutVars>
          <dgm:bulletEnabled val="1"/>
        </dgm:presLayoutVars>
      </dgm:prSet>
      <dgm:spPr/>
    </dgm:pt>
    <dgm:pt modelId="{E6D7D20C-9084-8C44-9B04-2A632C3C9072}" type="pres">
      <dgm:prSet presAssocID="{90DB0CDC-D35F-D443-BD9A-AE789FE53C27}" presName="sibTrans" presStyleLbl="sibTrans2D1" presStyleIdx="3" presStyleCnt="6"/>
      <dgm:spPr/>
    </dgm:pt>
    <dgm:pt modelId="{B4EA4990-6AE2-4545-9B0D-ACDACB87EF8A}" type="pres">
      <dgm:prSet presAssocID="{90DB0CDC-D35F-D443-BD9A-AE789FE53C27}" presName="connectorText" presStyleLbl="sibTrans2D1" presStyleIdx="3" presStyleCnt="6"/>
      <dgm:spPr/>
    </dgm:pt>
    <dgm:pt modelId="{D7FC5CF3-6DC9-BC40-BA14-D000866644D8}" type="pres">
      <dgm:prSet presAssocID="{B130FD5E-134F-2A4B-B507-3D5FB4A8D015}" presName="node" presStyleLbl="node1" presStyleIdx="4" presStyleCnt="6">
        <dgm:presLayoutVars>
          <dgm:bulletEnabled val="1"/>
        </dgm:presLayoutVars>
      </dgm:prSet>
      <dgm:spPr/>
    </dgm:pt>
    <dgm:pt modelId="{6C7D5249-E1D3-F347-9C74-2E0F863816CE}" type="pres">
      <dgm:prSet presAssocID="{00055ADD-6F04-E34F-A8A7-A62FE00C5E9F}" presName="sibTrans" presStyleLbl="sibTrans2D1" presStyleIdx="4" presStyleCnt="6"/>
      <dgm:spPr/>
    </dgm:pt>
    <dgm:pt modelId="{76212F14-B7B3-D640-9230-3500B25AC3D4}" type="pres">
      <dgm:prSet presAssocID="{00055ADD-6F04-E34F-A8A7-A62FE00C5E9F}" presName="connectorText" presStyleLbl="sibTrans2D1" presStyleIdx="4" presStyleCnt="6"/>
      <dgm:spPr/>
    </dgm:pt>
    <dgm:pt modelId="{6D2072E8-EB2C-BA47-AC23-E7B547DA4CE5}" type="pres">
      <dgm:prSet presAssocID="{78352DC6-ECAF-C043-A44C-00464C3BBD04}" presName="node" presStyleLbl="node1" presStyleIdx="5" presStyleCnt="6">
        <dgm:presLayoutVars>
          <dgm:bulletEnabled val="1"/>
        </dgm:presLayoutVars>
      </dgm:prSet>
      <dgm:spPr/>
    </dgm:pt>
    <dgm:pt modelId="{9A5736AB-83F6-6A44-ABCB-1FCB7CA7829F}" type="pres">
      <dgm:prSet presAssocID="{6CCC1048-A945-9B44-A15B-7A7E6A0568B6}" presName="sibTrans" presStyleLbl="sibTrans2D1" presStyleIdx="5" presStyleCnt="6"/>
      <dgm:spPr/>
    </dgm:pt>
    <dgm:pt modelId="{47487EB0-9531-7D4A-8D8C-28615F18D3B8}" type="pres">
      <dgm:prSet presAssocID="{6CCC1048-A945-9B44-A15B-7A7E6A0568B6}" presName="connectorText" presStyleLbl="sibTrans2D1" presStyleIdx="5" presStyleCnt="6"/>
      <dgm:spPr/>
    </dgm:pt>
  </dgm:ptLst>
  <dgm:cxnLst>
    <dgm:cxn modelId="{39471803-2F91-4C41-901D-35DC07A03AFE}" type="presOf" srcId="{00055ADD-6F04-E34F-A8A7-A62FE00C5E9F}" destId="{76212F14-B7B3-D640-9230-3500B25AC3D4}" srcOrd="1" destOrd="0" presId="urn:microsoft.com/office/officeart/2005/8/layout/cycle2"/>
    <dgm:cxn modelId="{9448E816-545F-904B-B964-F2E25633E1F5}" srcId="{CD6C1EC5-2AF1-6147-99B5-0BC9FF7674A1}" destId="{2FD748D4-D2AF-B64A-A100-73226E6029B9}" srcOrd="1" destOrd="0" parTransId="{9ADD8B84-8197-7D4D-BD26-956CFB302DAE}" sibTransId="{69CCC528-4DA3-A948-985C-F199A623B390}"/>
    <dgm:cxn modelId="{16583C19-4464-A541-AEA5-8B1A040E711F}" type="presOf" srcId="{F023E017-CC66-E942-AAC9-C88FED23B657}" destId="{429030BC-5B3B-ED47-B4F9-1C6CCBEBF49D}" srcOrd="1" destOrd="0" presId="urn:microsoft.com/office/officeart/2005/8/layout/cycle2"/>
    <dgm:cxn modelId="{97A49A1D-F1D5-2F42-8B82-BDB740D2D0CB}" type="presOf" srcId="{BD835BE2-FED7-714E-981C-C33A2979FC43}" destId="{3E9D55FF-8C4A-4845-9195-C1E32DBFC1A7}" srcOrd="0" destOrd="0" presId="urn:microsoft.com/office/officeart/2005/8/layout/cycle2"/>
    <dgm:cxn modelId="{E586903D-4AD6-3840-9360-4EF5BAAD66F7}" type="presOf" srcId="{8E43E153-29EA-F040-A3F8-87576F8A2CD8}" destId="{FC16F970-A346-7C4A-ADA3-A652F3EE6305}" srcOrd="0" destOrd="0" presId="urn:microsoft.com/office/officeart/2005/8/layout/cycle2"/>
    <dgm:cxn modelId="{10EE0744-E83F-5E4D-96D0-C9F48FBBD0E2}" type="presOf" srcId="{B130FD5E-134F-2A4B-B507-3D5FB4A8D015}" destId="{D7FC5CF3-6DC9-BC40-BA14-D000866644D8}" srcOrd="0" destOrd="0" presId="urn:microsoft.com/office/officeart/2005/8/layout/cycle2"/>
    <dgm:cxn modelId="{2DCE7646-F260-314F-831D-29C6CEE5CA15}" type="presOf" srcId="{90DB0CDC-D35F-D443-BD9A-AE789FE53C27}" destId="{B4EA4990-6AE2-4545-9B0D-ACDACB87EF8A}" srcOrd="1" destOrd="0" presId="urn:microsoft.com/office/officeart/2005/8/layout/cycle2"/>
    <dgm:cxn modelId="{00AF8547-4D45-DF44-A8D9-E3EC36D503F1}" srcId="{CD6C1EC5-2AF1-6147-99B5-0BC9FF7674A1}" destId="{B130FD5E-134F-2A4B-B507-3D5FB4A8D015}" srcOrd="4" destOrd="0" parTransId="{4CD65741-6CFE-4947-845C-051CEF6B058F}" sibTransId="{00055ADD-6F04-E34F-A8A7-A62FE00C5E9F}"/>
    <dgm:cxn modelId="{5877DF67-2A0A-C34B-8FC0-555A109B4124}" type="presOf" srcId="{00055ADD-6F04-E34F-A8A7-A62FE00C5E9F}" destId="{6C7D5249-E1D3-F347-9C74-2E0F863816CE}" srcOrd="0" destOrd="0" presId="urn:microsoft.com/office/officeart/2005/8/layout/cycle2"/>
    <dgm:cxn modelId="{C9FAE268-694C-AA46-8EDC-C51B921D87EF}" type="presOf" srcId="{CD6C1EC5-2AF1-6147-99B5-0BC9FF7674A1}" destId="{8E32F65F-987F-C84C-8CD8-D845A416B39D}" srcOrd="0" destOrd="0" presId="urn:microsoft.com/office/officeart/2005/8/layout/cycle2"/>
    <dgm:cxn modelId="{EAC0896E-309D-4D40-B0C2-C9D75BF96EEF}" srcId="{CD6C1EC5-2AF1-6147-99B5-0BC9FF7674A1}" destId="{8808D519-6257-FB47-A272-448041C18FFD}" srcOrd="2" destOrd="0" parTransId="{3E1EE858-5D7B-1A46-8ED8-63A4982A7AF1}" sibTransId="{F023E017-CC66-E942-AAC9-C88FED23B657}"/>
    <dgm:cxn modelId="{D416B270-3EE3-DA49-8149-587C510FD9CA}" type="presOf" srcId="{6CCC1048-A945-9B44-A15B-7A7E6A0568B6}" destId="{9A5736AB-83F6-6A44-ABCB-1FCB7CA7829F}" srcOrd="0" destOrd="0" presId="urn:microsoft.com/office/officeart/2005/8/layout/cycle2"/>
    <dgm:cxn modelId="{DFF6B874-F4EF-5540-88EB-F075941E24AE}" type="presOf" srcId="{F023E017-CC66-E942-AAC9-C88FED23B657}" destId="{C809DCA0-EAE8-B64F-A69D-1EBEEAAE0103}" srcOrd="0" destOrd="0" presId="urn:microsoft.com/office/officeart/2005/8/layout/cycle2"/>
    <dgm:cxn modelId="{0696E97A-1ADA-7E46-90F2-0087F68CFB7D}" type="presOf" srcId="{723085CD-61A4-E64F-9B3A-BCFE5DFA2288}" destId="{A443FAD4-A8E6-F04C-8316-1D0954EE5547}" srcOrd="0" destOrd="0" presId="urn:microsoft.com/office/officeart/2005/8/layout/cycle2"/>
    <dgm:cxn modelId="{C01CB67F-5528-6D4C-8E9D-4F825C8BD4E5}" type="presOf" srcId="{69CCC528-4DA3-A948-985C-F199A623B390}" destId="{4227CF40-073F-0247-A21D-B7DA93AF461C}" srcOrd="0" destOrd="0" presId="urn:microsoft.com/office/officeart/2005/8/layout/cycle2"/>
    <dgm:cxn modelId="{2F755386-5743-3240-821D-4F147E6FF0E8}" type="presOf" srcId="{6CCC1048-A945-9B44-A15B-7A7E6A0568B6}" destId="{47487EB0-9531-7D4A-8D8C-28615F18D3B8}" srcOrd="1" destOrd="0" presId="urn:microsoft.com/office/officeart/2005/8/layout/cycle2"/>
    <dgm:cxn modelId="{B43B9095-26C9-1545-9D82-E9F561C41AC4}" type="presOf" srcId="{90DB0CDC-D35F-D443-BD9A-AE789FE53C27}" destId="{E6D7D20C-9084-8C44-9B04-2A632C3C9072}" srcOrd="0" destOrd="0" presId="urn:microsoft.com/office/officeart/2005/8/layout/cycle2"/>
    <dgm:cxn modelId="{6E3A9798-AA33-274E-ABE0-F34C0004151C}" srcId="{CD6C1EC5-2AF1-6147-99B5-0BC9FF7674A1}" destId="{BD835BE2-FED7-714E-981C-C33A2979FC43}" srcOrd="0" destOrd="0" parTransId="{8662C458-A3AD-4A4F-B1D3-46D5FA90C25E}" sibTransId="{8E43E153-29EA-F040-A3F8-87576F8A2CD8}"/>
    <dgm:cxn modelId="{9065399C-6B13-104E-8024-49545D8151DC}" type="presOf" srcId="{8808D519-6257-FB47-A272-448041C18FFD}" destId="{23D66A88-E53C-934F-B343-7DD606FBDEEF}" srcOrd="0" destOrd="0" presId="urn:microsoft.com/office/officeart/2005/8/layout/cycle2"/>
    <dgm:cxn modelId="{2B09B6B7-747F-9F4A-95C5-94F0AD635AE7}" type="presOf" srcId="{69CCC528-4DA3-A948-985C-F199A623B390}" destId="{25689506-3A25-8A4A-A47B-5EA0A8BB3EA2}" srcOrd="1" destOrd="0" presId="urn:microsoft.com/office/officeart/2005/8/layout/cycle2"/>
    <dgm:cxn modelId="{56C3ADCC-8A02-0040-B582-D14979F6D763}" type="presOf" srcId="{2FD748D4-D2AF-B64A-A100-73226E6029B9}" destId="{DD268592-8E70-B64C-BC4A-EFEF0E2BD940}" srcOrd="0" destOrd="0" presId="urn:microsoft.com/office/officeart/2005/8/layout/cycle2"/>
    <dgm:cxn modelId="{F40BC3CF-44E0-5949-A223-D4791BEE9CCE}" type="presOf" srcId="{78352DC6-ECAF-C043-A44C-00464C3BBD04}" destId="{6D2072E8-EB2C-BA47-AC23-E7B547DA4CE5}" srcOrd="0" destOrd="0" presId="urn:microsoft.com/office/officeart/2005/8/layout/cycle2"/>
    <dgm:cxn modelId="{4A6285D2-8502-8A41-89CE-978BD6218C2C}" srcId="{CD6C1EC5-2AF1-6147-99B5-0BC9FF7674A1}" destId="{723085CD-61A4-E64F-9B3A-BCFE5DFA2288}" srcOrd="3" destOrd="0" parTransId="{1920D865-D0B8-D94E-A2B2-6B184A3E2FBC}" sibTransId="{90DB0CDC-D35F-D443-BD9A-AE789FE53C27}"/>
    <dgm:cxn modelId="{184115E8-86FE-624A-BFAF-9B4E523CDB95}" srcId="{CD6C1EC5-2AF1-6147-99B5-0BC9FF7674A1}" destId="{78352DC6-ECAF-C043-A44C-00464C3BBD04}" srcOrd="5" destOrd="0" parTransId="{D0F1EC25-7939-5948-98EA-398C089E998B}" sibTransId="{6CCC1048-A945-9B44-A15B-7A7E6A0568B6}"/>
    <dgm:cxn modelId="{2ED735FD-551C-DA42-9EC2-76BBDFC8C17B}" type="presOf" srcId="{8E43E153-29EA-F040-A3F8-87576F8A2CD8}" destId="{5665BE29-3C8D-C047-AABF-5B11F692049E}" srcOrd="1" destOrd="0" presId="urn:microsoft.com/office/officeart/2005/8/layout/cycle2"/>
    <dgm:cxn modelId="{1BF02619-D580-A042-8B76-3494C64DFB1D}" type="presParOf" srcId="{8E32F65F-987F-C84C-8CD8-D845A416B39D}" destId="{3E9D55FF-8C4A-4845-9195-C1E32DBFC1A7}" srcOrd="0" destOrd="0" presId="urn:microsoft.com/office/officeart/2005/8/layout/cycle2"/>
    <dgm:cxn modelId="{66ECC043-F741-514B-A429-493AF464BD6E}" type="presParOf" srcId="{8E32F65F-987F-C84C-8CD8-D845A416B39D}" destId="{FC16F970-A346-7C4A-ADA3-A652F3EE6305}" srcOrd="1" destOrd="0" presId="urn:microsoft.com/office/officeart/2005/8/layout/cycle2"/>
    <dgm:cxn modelId="{60092F75-277D-3A4D-9D2E-5D80F69154ED}" type="presParOf" srcId="{FC16F970-A346-7C4A-ADA3-A652F3EE6305}" destId="{5665BE29-3C8D-C047-AABF-5B11F692049E}" srcOrd="0" destOrd="0" presId="urn:microsoft.com/office/officeart/2005/8/layout/cycle2"/>
    <dgm:cxn modelId="{5C89CACF-13D1-4F48-957A-0E377C04D618}" type="presParOf" srcId="{8E32F65F-987F-C84C-8CD8-D845A416B39D}" destId="{DD268592-8E70-B64C-BC4A-EFEF0E2BD940}" srcOrd="2" destOrd="0" presId="urn:microsoft.com/office/officeart/2005/8/layout/cycle2"/>
    <dgm:cxn modelId="{BC6BAAF5-4669-5E43-89D3-BEA18641301D}" type="presParOf" srcId="{8E32F65F-987F-C84C-8CD8-D845A416B39D}" destId="{4227CF40-073F-0247-A21D-B7DA93AF461C}" srcOrd="3" destOrd="0" presId="urn:microsoft.com/office/officeart/2005/8/layout/cycle2"/>
    <dgm:cxn modelId="{4F52B2AE-799D-3540-BEE5-228CB6105AA4}" type="presParOf" srcId="{4227CF40-073F-0247-A21D-B7DA93AF461C}" destId="{25689506-3A25-8A4A-A47B-5EA0A8BB3EA2}" srcOrd="0" destOrd="0" presId="urn:microsoft.com/office/officeart/2005/8/layout/cycle2"/>
    <dgm:cxn modelId="{90EA8A52-3284-EA42-9872-B3051CAE8428}" type="presParOf" srcId="{8E32F65F-987F-C84C-8CD8-D845A416B39D}" destId="{23D66A88-E53C-934F-B343-7DD606FBDEEF}" srcOrd="4" destOrd="0" presId="urn:microsoft.com/office/officeart/2005/8/layout/cycle2"/>
    <dgm:cxn modelId="{546E5623-A12B-1D4F-B3A9-0A2EDDC76590}" type="presParOf" srcId="{8E32F65F-987F-C84C-8CD8-D845A416B39D}" destId="{C809DCA0-EAE8-B64F-A69D-1EBEEAAE0103}" srcOrd="5" destOrd="0" presId="urn:microsoft.com/office/officeart/2005/8/layout/cycle2"/>
    <dgm:cxn modelId="{F97DFD80-1BBA-4549-8DDB-ED73BDCC359D}" type="presParOf" srcId="{C809DCA0-EAE8-B64F-A69D-1EBEEAAE0103}" destId="{429030BC-5B3B-ED47-B4F9-1C6CCBEBF49D}" srcOrd="0" destOrd="0" presId="urn:microsoft.com/office/officeart/2005/8/layout/cycle2"/>
    <dgm:cxn modelId="{1AC4F315-6FBE-4340-B8B6-D9FF2E81E7A8}" type="presParOf" srcId="{8E32F65F-987F-C84C-8CD8-D845A416B39D}" destId="{A443FAD4-A8E6-F04C-8316-1D0954EE5547}" srcOrd="6" destOrd="0" presId="urn:microsoft.com/office/officeart/2005/8/layout/cycle2"/>
    <dgm:cxn modelId="{54FB65C9-E116-F047-9752-2D88E28EAF8C}" type="presParOf" srcId="{8E32F65F-987F-C84C-8CD8-D845A416B39D}" destId="{E6D7D20C-9084-8C44-9B04-2A632C3C9072}" srcOrd="7" destOrd="0" presId="urn:microsoft.com/office/officeart/2005/8/layout/cycle2"/>
    <dgm:cxn modelId="{885AE35B-52DF-D546-8F24-6C5F638CF2C7}" type="presParOf" srcId="{E6D7D20C-9084-8C44-9B04-2A632C3C9072}" destId="{B4EA4990-6AE2-4545-9B0D-ACDACB87EF8A}" srcOrd="0" destOrd="0" presId="urn:microsoft.com/office/officeart/2005/8/layout/cycle2"/>
    <dgm:cxn modelId="{2D9C7607-B977-D746-AAB7-5ED6DB267061}" type="presParOf" srcId="{8E32F65F-987F-C84C-8CD8-D845A416B39D}" destId="{D7FC5CF3-6DC9-BC40-BA14-D000866644D8}" srcOrd="8" destOrd="0" presId="urn:microsoft.com/office/officeart/2005/8/layout/cycle2"/>
    <dgm:cxn modelId="{11A898D2-60DD-C747-91BB-DC1806DDF453}" type="presParOf" srcId="{8E32F65F-987F-C84C-8CD8-D845A416B39D}" destId="{6C7D5249-E1D3-F347-9C74-2E0F863816CE}" srcOrd="9" destOrd="0" presId="urn:microsoft.com/office/officeart/2005/8/layout/cycle2"/>
    <dgm:cxn modelId="{CBF15CAE-1519-6445-8DF1-4373F64E7C75}" type="presParOf" srcId="{6C7D5249-E1D3-F347-9C74-2E0F863816CE}" destId="{76212F14-B7B3-D640-9230-3500B25AC3D4}" srcOrd="0" destOrd="0" presId="urn:microsoft.com/office/officeart/2005/8/layout/cycle2"/>
    <dgm:cxn modelId="{9EA1E8A0-84A0-C848-A31F-43D6664EEF55}" type="presParOf" srcId="{8E32F65F-987F-C84C-8CD8-D845A416B39D}" destId="{6D2072E8-EB2C-BA47-AC23-E7B547DA4CE5}" srcOrd="10" destOrd="0" presId="urn:microsoft.com/office/officeart/2005/8/layout/cycle2"/>
    <dgm:cxn modelId="{3F0FF052-F6CC-1D44-9857-D590BBEB304C}" type="presParOf" srcId="{8E32F65F-987F-C84C-8CD8-D845A416B39D}" destId="{9A5736AB-83F6-6A44-ABCB-1FCB7CA7829F}" srcOrd="11" destOrd="0" presId="urn:microsoft.com/office/officeart/2005/8/layout/cycle2"/>
    <dgm:cxn modelId="{ACAF4083-E4CD-384B-9101-5C7A99FF75CD}" type="presParOf" srcId="{9A5736AB-83F6-6A44-ABCB-1FCB7CA7829F}" destId="{47487EB0-9531-7D4A-8D8C-28615F18D3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D55FF-8C4A-4845-9195-C1E32DBFC1A7}">
      <dsp:nvSpPr>
        <dsp:cNvPr id="0" name=""/>
        <dsp:cNvSpPr/>
      </dsp:nvSpPr>
      <dsp:spPr>
        <a:xfrm>
          <a:off x="3354198" y="1397"/>
          <a:ext cx="1062415" cy="1062415"/>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Policy Questions</a:t>
          </a:r>
        </a:p>
      </dsp:txBody>
      <dsp:txXfrm>
        <a:off x="3509785" y="156984"/>
        <a:ext cx="751241" cy="751241"/>
      </dsp:txXfrm>
    </dsp:sp>
    <dsp:sp modelId="{FC16F970-A346-7C4A-ADA3-A652F3EE6305}">
      <dsp:nvSpPr>
        <dsp:cNvPr id="0" name=""/>
        <dsp:cNvSpPr/>
      </dsp:nvSpPr>
      <dsp:spPr>
        <a:xfrm rot="1800000">
          <a:off x="4428148" y="748298"/>
          <a:ext cx="282749" cy="358565"/>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33830" y="798805"/>
        <a:ext cx="197924" cy="215139"/>
      </dsp:txXfrm>
    </dsp:sp>
    <dsp:sp modelId="{DD268592-8E70-B64C-BC4A-EFEF0E2BD940}">
      <dsp:nvSpPr>
        <dsp:cNvPr id="0" name=""/>
        <dsp:cNvSpPr/>
      </dsp:nvSpPr>
      <dsp:spPr>
        <a:xfrm>
          <a:off x="4736293" y="799350"/>
          <a:ext cx="1062415" cy="1062415"/>
        </a:xfrm>
        <a:prstGeom prst="ellipse">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Model Building</a:t>
          </a:r>
        </a:p>
      </dsp:txBody>
      <dsp:txXfrm>
        <a:off x="4891880" y="954937"/>
        <a:ext cx="751241" cy="751241"/>
      </dsp:txXfrm>
    </dsp:sp>
    <dsp:sp modelId="{4227CF40-073F-0247-A21D-B7DA93AF461C}">
      <dsp:nvSpPr>
        <dsp:cNvPr id="0" name=""/>
        <dsp:cNvSpPr/>
      </dsp:nvSpPr>
      <dsp:spPr>
        <a:xfrm rot="5400000">
          <a:off x="5126126" y="1941225"/>
          <a:ext cx="282749" cy="358565"/>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168539" y="1970526"/>
        <a:ext cx="197924" cy="215139"/>
      </dsp:txXfrm>
    </dsp:sp>
    <dsp:sp modelId="{23D66A88-E53C-934F-B343-7DD606FBDEEF}">
      <dsp:nvSpPr>
        <dsp:cNvPr id="0" name=""/>
        <dsp:cNvSpPr/>
      </dsp:nvSpPr>
      <dsp:spPr>
        <a:xfrm>
          <a:off x="4736293" y="2395255"/>
          <a:ext cx="1062415" cy="1062415"/>
        </a:xfrm>
        <a:prstGeom prst="ellipse">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Model verification</a:t>
          </a:r>
        </a:p>
      </dsp:txBody>
      <dsp:txXfrm>
        <a:off x="4891880" y="2550842"/>
        <a:ext cx="751241" cy="751241"/>
      </dsp:txXfrm>
    </dsp:sp>
    <dsp:sp modelId="{C809DCA0-EAE8-B64F-A69D-1EBEEAAE0103}">
      <dsp:nvSpPr>
        <dsp:cNvPr id="0" name=""/>
        <dsp:cNvSpPr/>
      </dsp:nvSpPr>
      <dsp:spPr>
        <a:xfrm rot="9000000">
          <a:off x="4442009" y="3142156"/>
          <a:ext cx="282749" cy="358565"/>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521152" y="3192663"/>
        <a:ext cx="197924" cy="215139"/>
      </dsp:txXfrm>
    </dsp:sp>
    <dsp:sp modelId="{A443FAD4-A8E6-F04C-8316-1D0954EE5547}">
      <dsp:nvSpPr>
        <dsp:cNvPr id="0" name=""/>
        <dsp:cNvSpPr/>
      </dsp:nvSpPr>
      <dsp:spPr>
        <a:xfrm>
          <a:off x="3354198" y="3193208"/>
          <a:ext cx="1062415" cy="1062415"/>
        </a:xfrm>
        <a:prstGeom prst="ellipse">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Model fitting</a:t>
          </a:r>
        </a:p>
      </dsp:txBody>
      <dsp:txXfrm>
        <a:off x="3509785" y="3348795"/>
        <a:ext cx="751241" cy="751241"/>
      </dsp:txXfrm>
    </dsp:sp>
    <dsp:sp modelId="{E6D7D20C-9084-8C44-9B04-2A632C3C9072}">
      <dsp:nvSpPr>
        <dsp:cNvPr id="0" name=""/>
        <dsp:cNvSpPr/>
      </dsp:nvSpPr>
      <dsp:spPr>
        <a:xfrm rot="12600000">
          <a:off x="3059914" y="3150158"/>
          <a:ext cx="282749" cy="358565"/>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139057" y="3243077"/>
        <a:ext cx="197924" cy="215139"/>
      </dsp:txXfrm>
    </dsp:sp>
    <dsp:sp modelId="{D7FC5CF3-6DC9-BC40-BA14-D000866644D8}">
      <dsp:nvSpPr>
        <dsp:cNvPr id="0" name=""/>
        <dsp:cNvSpPr/>
      </dsp:nvSpPr>
      <dsp:spPr>
        <a:xfrm>
          <a:off x="1972103" y="2395255"/>
          <a:ext cx="1062415" cy="1062415"/>
        </a:xfrm>
        <a:prstGeom prst="ellipse">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Model Validation</a:t>
          </a:r>
        </a:p>
      </dsp:txBody>
      <dsp:txXfrm>
        <a:off x="2127690" y="2550842"/>
        <a:ext cx="751241" cy="751241"/>
      </dsp:txXfrm>
    </dsp:sp>
    <dsp:sp modelId="{6C7D5249-E1D3-F347-9C74-2E0F863816CE}">
      <dsp:nvSpPr>
        <dsp:cNvPr id="0" name=""/>
        <dsp:cNvSpPr/>
      </dsp:nvSpPr>
      <dsp:spPr>
        <a:xfrm rot="16200000">
          <a:off x="2361937" y="1957230"/>
          <a:ext cx="282749" cy="358565"/>
        </a:xfrm>
        <a:prstGeom prst="rightArrow">
          <a:avLst>
            <a:gd name="adj1" fmla="val 60000"/>
            <a:gd name="adj2" fmla="val 5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404350" y="2071356"/>
        <a:ext cx="197924" cy="215139"/>
      </dsp:txXfrm>
    </dsp:sp>
    <dsp:sp modelId="{6D2072E8-EB2C-BA47-AC23-E7B547DA4CE5}">
      <dsp:nvSpPr>
        <dsp:cNvPr id="0" name=""/>
        <dsp:cNvSpPr/>
      </dsp:nvSpPr>
      <dsp:spPr>
        <a:xfrm>
          <a:off x="1972103" y="799350"/>
          <a:ext cx="1062415" cy="1062415"/>
        </a:xfrm>
        <a:prstGeom prst="ellipse">
          <a:avLst/>
        </a:prstGeom>
        <a:solidFill>
          <a:srgbClr val="D13BCD"/>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Scenario Testing</a:t>
          </a:r>
        </a:p>
      </dsp:txBody>
      <dsp:txXfrm>
        <a:off x="2127690" y="954937"/>
        <a:ext cx="751241" cy="751241"/>
      </dsp:txXfrm>
    </dsp:sp>
    <dsp:sp modelId="{9A5736AB-83F6-6A44-ABCB-1FCB7CA7829F}">
      <dsp:nvSpPr>
        <dsp:cNvPr id="0" name=""/>
        <dsp:cNvSpPr/>
      </dsp:nvSpPr>
      <dsp:spPr>
        <a:xfrm rot="19800000">
          <a:off x="3046054" y="756300"/>
          <a:ext cx="282749" cy="358565"/>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051736" y="849219"/>
        <a:ext cx="197924" cy="21513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BE299C-0739-1942-9313-82008D33CB73}"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18271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5175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811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6693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E299C-0739-1942-9313-82008D33CB73}"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2829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BE299C-0739-1942-9313-82008D33CB73}"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178112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BE299C-0739-1942-9313-82008D33CB73}" type="datetimeFigureOut">
              <a:rPr lang="en-US" smtClean="0"/>
              <a:t>6/15/20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1076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BE299C-0739-1942-9313-82008D33CB73}" type="datetimeFigureOut">
              <a:rPr lang="en-US" smtClean="0"/>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191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E299C-0739-1942-9313-82008D33CB73}" type="datetimeFigureOut">
              <a:rPr lang="en-US" smtClean="0"/>
              <a:t>6/15/20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407945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03647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5094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E299C-0739-1942-9313-82008D33CB73}" type="datetimeFigureOut">
              <a:rPr lang="en-US" smtClean="0"/>
              <a:t>6/15/20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46EB9-3133-794F-B81F-8C4931895855}" type="slidenum">
              <a:rPr lang="en-US" smtClean="0"/>
              <a:t>‹#›</a:t>
            </a:fld>
            <a:endParaRPr lang="en-US"/>
          </a:p>
        </p:txBody>
      </p:sp>
      <p:pic>
        <p:nvPicPr>
          <p:cNvPr id="7" name="Picture 6"/>
          <p:cNvPicPr>
            <a:picLocks noChangeAspect="1"/>
          </p:cNvPicPr>
          <p:nvPr/>
        </p:nvPicPr>
        <p:blipFill rotWithShape="1">
          <a:blip r:embed="rId13"/>
          <a:srcRect l="4938" r="6790"/>
          <a:stretch/>
        </p:blipFill>
        <p:spPr>
          <a:xfrm>
            <a:off x="8138114" y="1"/>
            <a:ext cx="1005885" cy="1043156"/>
          </a:xfrm>
          <a:prstGeom prst="rect">
            <a:avLst/>
          </a:prstGeom>
        </p:spPr>
      </p:pic>
      <p:sp>
        <p:nvSpPr>
          <p:cNvPr id="8" name="Rectangle 7"/>
          <p:cNvSpPr/>
          <p:nvPr/>
        </p:nvSpPr>
        <p:spPr>
          <a:xfrm>
            <a:off x="0" y="0"/>
            <a:ext cx="332647" cy="6858000"/>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83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MMID: The </a:t>
            </a:r>
            <a:r>
              <a:rPr lang="en-US" dirty="0" err="1"/>
              <a:t>Modelling</a:t>
            </a:r>
            <a:r>
              <a:rPr lang="en-US" dirty="0"/>
              <a:t> Process</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7941733" y="0"/>
            <a:ext cx="1202267" cy="1134533"/>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191000" y="6060894"/>
            <a:ext cx="4953000" cy="797106"/>
          </a:xfrm>
          <a:prstGeom prst="rect">
            <a:avLst/>
          </a:prstGeom>
        </p:spPr>
      </p:pic>
      <p:pic>
        <p:nvPicPr>
          <p:cNvPr id="7" name="Picture 6"/>
          <p:cNvPicPr>
            <a:picLocks noChangeAspect="1"/>
          </p:cNvPicPr>
          <p:nvPr/>
        </p:nvPicPr>
        <p:blipFill rotWithShape="1">
          <a:blip r:embed="rId3"/>
          <a:srcRect l="4938" r="6790"/>
          <a:stretch/>
        </p:blipFill>
        <p:spPr>
          <a:xfrm>
            <a:off x="3860799" y="88205"/>
            <a:ext cx="1868311" cy="1937538"/>
          </a:xfrm>
          <a:prstGeom prst="rect">
            <a:avLst/>
          </a:prstGeom>
        </p:spPr>
      </p:pic>
    </p:spTree>
    <p:extLst>
      <p:ext uri="{BB962C8B-B14F-4D97-AF65-F5344CB8AC3E}">
        <p14:creationId xmlns:p14="http://schemas.microsoft.com/office/powerpoint/2010/main" val="269336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Modelling</a:t>
            </a:r>
            <a:r>
              <a:rPr lang="en-US" dirty="0"/>
              <a:t> Process</a:t>
            </a:r>
          </a:p>
        </p:txBody>
      </p:sp>
      <p:graphicFrame>
        <p:nvGraphicFramePr>
          <p:cNvPr id="9" name="Content Placeholder 4"/>
          <p:cNvGraphicFramePr>
            <a:graphicFrameLocks noGrp="1"/>
          </p:cNvGraphicFramePr>
          <p:nvPr>
            <p:ph idx="1"/>
            <p:extLst>
              <p:ext uri="{D42A27DB-BD31-4B8C-83A1-F6EECF244321}">
                <p14:modId xmlns:p14="http://schemas.microsoft.com/office/powerpoint/2010/main" val="947912562"/>
              </p:ext>
            </p:extLst>
          </p:nvPr>
        </p:nvGraphicFramePr>
        <p:xfrm>
          <a:off x="685800" y="1869141"/>
          <a:ext cx="7770813" cy="4257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p:cNvGrpSpPr/>
          <p:nvPr/>
        </p:nvGrpSpPr>
        <p:grpSpPr>
          <a:xfrm>
            <a:off x="3961963" y="3384990"/>
            <a:ext cx="1284384" cy="1284384"/>
            <a:chOff x="4805247" y="1135620"/>
            <a:chExt cx="1284384" cy="1284384"/>
          </a:xfrm>
          <a:solidFill>
            <a:schemeClr val="tx1"/>
          </a:solidFill>
        </p:grpSpPr>
        <p:sp>
          <p:nvSpPr>
            <p:cNvPr id="14" name="Oval 13"/>
            <p:cNvSpPr/>
            <p:nvPr/>
          </p:nvSpPr>
          <p:spPr>
            <a:xfrm>
              <a:off x="4805247" y="1135620"/>
              <a:ext cx="1284384" cy="1284384"/>
            </a:xfrm>
            <a:prstGeom prst="ellipse">
              <a:avLst/>
            </a:prstGeom>
            <a:grpFill/>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6" name="Oval 4"/>
            <p:cNvSpPr/>
            <p:nvPr/>
          </p:nvSpPr>
          <p:spPr>
            <a:xfrm>
              <a:off x="4993341" y="1323714"/>
              <a:ext cx="908196" cy="9081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dirty="0">
                  <a:solidFill>
                    <a:schemeClr val="bg1"/>
                  </a:solidFill>
                </a:rPr>
                <a:t>Available data</a:t>
              </a:r>
              <a:endParaRPr lang="en-US" sz="1400" kern="1200" dirty="0">
                <a:solidFill>
                  <a:schemeClr val="bg1"/>
                </a:solidFill>
              </a:endParaRPr>
            </a:p>
          </p:txBody>
        </p:sp>
      </p:grpSp>
    </p:spTree>
    <p:extLst>
      <p:ext uri="{BB962C8B-B14F-4D97-AF65-F5344CB8AC3E}">
        <p14:creationId xmlns:p14="http://schemas.microsoft.com/office/powerpoint/2010/main" val="222589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the Problem</a:t>
            </a:r>
          </a:p>
        </p:txBody>
      </p:sp>
      <p:sp>
        <p:nvSpPr>
          <p:cNvPr id="19" name="Content Placeholder 2"/>
          <p:cNvSpPr>
            <a:spLocks noGrp="1"/>
          </p:cNvSpPr>
          <p:nvPr>
            <p:ph idx="1"/>
          </p:nvPr>
        </p:nvSpPr>
        <p:spPr>
          <a:xfrm>
            <a:off x="457200" y="1600200"/>
            <a:ext cx="8229600" cy="4767943"/>
          </a:xfrm>
        </p:spPr>
        <p:txBody>
          <a:bodyPr>
            <a:normAutofit/>
          </a:bodyPr>
          <a:lstStyle/>
          <a:p>
            <a:r>
              <a:rPr lang="en-GB" dirty="0"/>
              <a:t>An explicit statement of the objectives of the experiment. </a:t>
            </a:r>
          </a:p>
          <a:p>
            <a:r>
              <a:rPr lang="en-GB" dirty="0"/>
              <a:t>The objectives usually take the form of </a:t>
            </a:r>
            <a:endParaRPr lang="en-ZA" dirty="0"/>
          </a:p>
          <a:p>
            <a:pPr lvl="1"/>
            <a:r>
              <a:rPr lang="en-GB" dirty="0"/>
              <a:t>Questions to be answered </a:t>
            </a:r>
            <a:endParaRPr lang="en-ZA" dirty="0"/>
          </a:p>
          <a:p>
            <a:pPr lvl="1"/>
            <a:r>
              <a:rPr lang="en-GB" dirty="0"/>
              <a:t>Hypotheses to be tested and </a:t>
            </a:r>
            <a:endParaRPr lang="en-ZA" dirty="0"/>
          </a:p>
          <a:p>
            <a:pPr lvl="1"/>
            <a:r>
              <a:rPr lang="en-GB" dirty="0"/>
              <a:t>Effects to be estimated</a:t>
            </a:r>
            <a:endParaRPr lang="en-ZA" dirty="0"/>
          </a:p>
          <a:p>
            <a:endParaRPr lang="en-US" dirty="0"/>
          </a:p>
          <a:p>
            <a:endParaRPr lang="en-US" dirty="0"/>
          </a:p>
          <a:p>
            <a:endParaRPr lang="en-US" dirty="0"/>
          </a:p>
        </p:txBody>
      </p:sp>
    </p:spTree>
    <p:extLst>
      <p:ext uri="{BB962C8B-B14F-4D97-AF65-F5344CB8AC3E}">
        <p14:creationId xmlns:p14="http://schemas.microsoft.com/office/powerpoint/2010/main" val="281625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Formulation of Model </a:t>
            </a:r>
          </a:p>
        </p:txBody>
      </p:sp>
      <p:sp>
        <p:nvSpPr>
          <p:cNvPr id="19" name="Content Placeholder 2"/>
          <p:cNvSpPr>
            <a:spLocks noGrp="1"/>
          </p:cNvSpPr>
          <p:nvPr>
            <p:ph idx="1"/>
          </p:nvPr>
        </p:nvSpPr>
        <p:spPr>
          <a:xfrm>
            <a:off x="457200" y="1600200"/>
            <a:ext cx="8229600" cy="4767943"/>
          </a:xfrm>
        </p:spPr>
        <p:txBody>
          <a:bodyPr>
            <a:normAutofit fontScale="62500" lnSpcReduction="20000"/>
          </a:bodyPr>
          <a:lstStyle/>
          <a:p>
            <a:pPr lvl="0"/>
            <a:r>
              <a:rPr lang="en-GB" dirty="0"/>
              <a:t>Choice of output variables that you want to measure to answer research questions</a:t>
            </a:r>
          </a:p>
          <a:p>
            <a:pPr lvl="0"/>
            <a:r>
              <a:rPr lang="en-GB" dirty="0"/>
              <a:t>Choice of input variables to be included in the model to generate outputs</a:t>
            </a:r>
            <a:endParaRPr lang="en-ZA" dirty="0"/>
          </a:p>
          <a:p>
            <a:pPr lvl="1"/>
            <a:r>
              <a:rPr lang="en-GB" dirty="0"/>
              <a:t>Too few input variables may lead to invalid models</a:t>
            </a:r>
          </a:p>
          <a:p>
            <a:pPr lvl="1"/>
            <a:r>
              <a:rPr lang="en-GB" dirty="0"/>
              <a:t>Too many may render simulation impossible because of insufficient memory or may make the computational procedures slow.</a:t>
            </a:r>
            <a:endParaRPr lang="en-ZA" dirty="0"/>
          </a:p>
          <a:p>
            <a:pPr lvl="0"/>
            <a:r>
              <a:rPr lang="en-GB" dirty="0"/>
              <a:t>Complexity of the mathematical model</a:t>
            </a:r>
            <a:endParaRPr lang="en-ZA" dirty="0"/>
          </a:p>
          <a:p>
            <a:pPr lvl="1"/>
            <a:r>
              <a:rPr lang="en-GB" dirty="0"/>
              <a:t>Though real systems can be quite complex, we should avoid going to the extreme of constructing complex models regardless of how realistic they might be as they require an unreasonable amount of computation time. </a:t>
            </a:r>
          </a:p>
          <a:p>
            <a:pPr lvl="1"/>
            <a:r>
              <a:rPr lang="en-GB" dirty="0"/>
              <a:t>The number of variables in a model and its complexity are directly related to programming time, computation time, and validity. By altering any one of the characteristics of a model, we in turn alter all of the other characteristics. 	</a:t>
            </a:r>
            <a:endParaRPr lang="en-ZA" dirty="0"/>
          </a:p>
          <a:p>
            <a:pPr lvl="0"/>
            <a:r>
              <a:rPr lang="en-GB" dirty="0"/>
              <a:t>Computer programming time</a:t>
            </a:r>
            <a:endParaRPr lang="en-ZA" dirty="0"/>
          </a:p>
          <a:p>
            <a:pPr lvl="1"/>
            <a:r>
              <a:rPr lang="en-GB" dirty="0"/>
              <a:t>The amount of time required to write a computer program depends on number of variables used in the model and the complexity of the model. For example if some of the variables used in the model are stochastic in nature, then both programming time and computation time increase significantly. </a:t>
            </a:r>
            <a:endParaRPr lang="en-US" dirty="0"/>
          </a:p>
          <a:p>
            <a:endParaRPr lang="en-US" dirty="0"/>
          </a:p>
          <a:p>
            <a:endParaRPr lang="en-US" dirty="0"/>
          </a:p>
        </p:txBody>
      </p:sp>
    </p:spTree>
    <p:extLst>
      <p:ext uri="{BB962C8B-B14F-4D97-AF65-F5344CB8AC3E}">
        <p14:creationId xmlns:p14="http://schemas.microsoft.com/office/powerpoint/2010/main" val="211365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verification</a:t>
            </a:r>
          </a:p>
        </p:txBody>
      </p:sp>
      <p:sp>
        <p:nvSpPr>
          <p:cNvPr id="19" name="Content Placeholder 2"/>
          <p:cNvSpPr>
            <a:spLocks noGrp="1"/>
          </p:cNvSpPr>
          <p:nvPr>
            <p:ph idx="1"/>
          </p:nvPr>
        </p:nvSpPr>
        <p:spPr>
          <a:xfrm>
            <a:off x="457200" y="1600200"/>
            <a:ext cx="8229600" cy="4767943"/>
          </a:xfrm>
        </p:spPr>
        <p:txBody>
          <a:bodyPr>
            <a:normAutofit/>
          </a:bodyPr>
          <a:lstStyle/>
          <a:p>
            <a:pPr lvl="0"/>
            <a:r>
              <a:rPr lang="en-US" dirty="0"/>
              <a:t>Does the model do what it is supposed to do?</a:t>
            </a:r>
          </a:p>
          <a:p>
            <a:pPr lvl="0"/>
            <a:r>
              <a:rPr lang="en-US" dirty="0"/>
              <a:t>Stress test the model </a:t>
            </a:r>
          </a:p>
          <a:p>
            <a:pPr lvl="1"/>
            <a:r>
              <a:rPr lang="en-US" dirty="0"/>
              <a:t>Decrease Beta to 0: Does new infection stop immediately</a:t>
            </a:r>
          </a:p>
          <a:p>
            <a:pPr lvl="1"/>
            <a:r>
              <a:rPr lang="en-US" dirty="0"/>
              <a:t>Increase death rate: Will everyone die out eventually</a:t>
            </a:r>
          </a:p>
          <a:p>
            <a:pPr lvl="1"/>
            <a:r>
              <a:rPr lang="en-US" dirty="0"/>
              <a:t>Increase treatment probability to 100%: will no one cure at the natural recovery rate</a:t>
            </a:r>
          </a:p>
          <a:p>
            <a:pPr lvl="1"/>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380820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fitting </a:t>
            </a:r>
          </a:p>
        </p:txBody>
      </p:sp>
      <p:sp>
        <p:nvSpPr>
          <p:cNvPr id="19" name="Content Placeholder 2"/>
          <p:cNvSpPr>
            <a:spLocks noGrp="1"/>
          </p:cNvSpPr>
          <p:nvPr>
            <p:ph idx="1"/>
          </p:nvPr>
        </p:nvSpPr>
        <p:spPr>
          <a:xfrm>
            <a:off x="457200" y="1600200"/>
            <a:ext cx="8229600" cy="4767943"/>
          </a:xfrm>
        </p:spPr>
        <p:txBody>
          <a:bodyPr>
            <a:normAutofit/>
          </a:bodyPr>
          <a:lstStyle/>
          <a:p>
            <a:pPr lvl="0"/>
            <a:r>
              <a:rPr lang="en-US" dirty="0"/>
              <a:t>Explore and understand your data first</a:t>
            </a:r>
          </a:p>
          <a:p>
            <a:pPr lvl="0"/>
            <a:r>
              <a:rPr lang="en-US" dirty="0"/>
              <a:t>Divide data into a testing and training set</a:t>
            </a:r>
          </a:p>
          <a:p>
            <a:pPr lvl="0"/>
            <a:r>
              <a:rPr lang="en-US" dirty="0"/>
              <a:t>Use model fitting techniques covered earlier</a:t>
            </a:r>
          </a:p>
          <a:p>
            <a:pPr lvl="0"/>
            <a:r>
              <a:rPr lang="en-US" dirty="0"/>
              <a:t>Estimate only those parameters necessary</a:t>
            </a:r>
          </a:p>
          <a:p>
            <a:pPr lvl="0"/>
            <a:r>
              <a:rPr lang="en-US" dirty="0"/>
              <a:t>Allow enough time for model fitting process</a:t>
            </a:r>
          </a:p>
          <a:p>
            <a:pPr lvl="0"/>
            <a:r>
              <a:rPr lang="en-US" dirty="0"/>
              <a:t>Select methods based on local/global </a:t>
            </a:r>
            <a:r>
              <a:rPr lang="en-US" dirty="0" err="1"/>
              <a:t>optimisation</a:t>
            </a:r>
            <a:r>
              <a:rPr lang="en-US" dirty="0"/>
              <a:t>, length of computing time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144850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Validation</a:t>
            </a:r>
          </a:p>
        </p:txBody>
      </p:sp>
      <p:sp>
        <p:nvSpPr>
          <p:cNvPr id="19" name="Content Placeholder 2"/>
          <p:cNvSpPr>
            <a:spLocks noGrp="1"/>
          </p:cNvSpPr>
          <p:nvPr>
            <p:ph idx="1"/>
          </p:nvPr>
        </p:nvSpPr>
        <p:spPr>
          <a:xfrm>
            <a:off x="457200" y="1600200"/>
            <a:ext cx="8229600" cy="4767943"/>
          </a:xfrm>
        </p:spPr>
        <p:txBody>
          <a:bodyPr>
            <a:normAutofit/>
          </a:bodyPr>
          <a:lstStyle/>
          <a:p>
            <a:r>
              <a:rPr lang="en-US" dirty="0"/>
              <a:t>Compare your model predictions to the testing dataset</a:t>
            </a:r>
          </a:p>
          <a:p>
            <a:r>
              <a:rPr lang="en-US" dirty="0"/>
              <a:t>Assess goodness of fit</a:t>
            </a:r>
          </a:p>
          <a:p>
            <a:pPr lvl="1"/>
            <a:r>
              <a:rPr lang="en-US" dirty="0"/>
              <a:t>Visually – look for patterns, seasonality </a:t>
            </a:r>
            <a:r>
              <a:rPr lang="en-US" dirty="0" err="1"/>
              <a:t>etc</a:t>
            </a:r>
            <a:endParaRPr lang="en-US" dirty="0"/>
          </a:p>
          <a:p>
            <a:pPr lvl="1"/>
            <a:r>
              <a:rPr lang="en-US" dirty="0"/>
              <a:t>Root mean square error </a:t>
            </a:r>
          </a:p>
          <a:p>
            <a:pPr lvl="1"/>
            <a:r>
              <a:rPr lang="en-US" dirty="0"/>
              <a:t>Proportion covered in confidence interval</a:t>
            </a:r>
          </a:p>
          <a:p>
            <a:pPr lvl="1"/>
            <a:endParaRPr lang="en-US" dirty="0"/>
          </a:p>
          <a:p>
            <a:endParaRPr lang="en-US" dirty="0"/>
          </a:p>
        </p:txBody>
      </p:sp>
    </p:spTree>
    <p:extLst>
      <p:ext uri="{BB962C8B-B14F-4D97-AF65-F5344CB8AC3E}">
        <p14:creationId xmlns:p14="http://schemas.microsoft.com/office/powerpoint/2010/main" val="207362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Testing</a:t>
            </a:r>
          </a:p>
        </p:txBody>
      </p:sp>
      <p:sp>
        <p:nvSpPr>
          <p:cNvPr id="19" name="Content Placeholder 2"/>
          <p:cNvSpPr>
            <a:spLocks noGrp="1"/>
          </p:cNvSpPr>
          <p:nvPr>
            <p:ph idx="1"/>
          </p:nvPr>
        </p:nvSpPr>
        <p:spPr>
          <a:xfrm>
            <a:off x="457200" y="1600200"/>
            <a:ext cx="8229600" cy="4767943"/>
          </a:xfrm>
        </p:spPr>
        <p:txBody>
          <a:bodyPr>
            <a:normAutofit lnSpcReduction="10000"/>
          </a:bodyPr>
          <a:lstStyle/>
          <a:p>
            <a:r>
              <a:rPr lang="en-US" dirty="0"/>
              <a:t>Design scenarios to answer research questions/hypotheses	</a:t>
            </a:r>
          </a:p>
          <a:p>
            <a:r>
              <a:rPr lang="en-US" dirty="0"/>
              <a:t>Be careful to program in scenarios in a manner that represents the real scenario as closely as possible</a:t>
            </a:r>
          </a:p>
          <a:p>
            <a:r>
              <a:rPr lang="en-US" dirty="0"/>
              <a:t>Run scenarios several thousand times stochastically</a:t>
            </a:r>
          </a:p>
          <a:p>
            <a:r>
              <a:rPr lang="en-US" dirty="0"/>
              <a:t>Present results as confidence bands of the effect/change in output measure	</a:t>
            </a:r>
          </a:p>
          <a:p>
            <a:endParaRPr lang="en-US" dirty="0"/>
          </a:p>
        </p:txBody>
      </p:sp>
    </p:spTree>
    <p:extLst>
      <p:ext uri="{BB962C8B-B14F-4D97-AF65-F5344CB8AC3E}">
        <p14:creationId xmlns:p14="http://schemas.microsoft.com/office/powerpoint/2010/main" val="2360725729"/>
      </p:ext>
    </p:extLst>
  </p:cSld>
  <p:clrMapOvr>
    <a:masterClrMapping/>
  </p:clrMapOvr>
</p:sld>
</file>

<file path=ppt/theme/theme1.xml><?xml version="1.0" encoding="utf-8"?>
<a:theme xmlns:a="http://schemas.openxmlformats.org/drawingml/2006/main" name="S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STA.potx</Template>
  <TotalTime>13</TotalTime>
  <Words>432</Words>
  <Application>Microsoft Macintosh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STA</vt:lpstr>
      <vt:lpstr>MMID: The Modelling Process</vt:lpstr>
      <vt:lpstr>The Modelling Process</vt:lpstr>
      <vt:lpstr>Formulating the Problem</vt:lpstr>
      <vt:lpstr>Formulation of Model </vt:lpstr>
      <vt:lpstr>Model verification</vt:lpstr>
      <vt:lpstr>Model fitting </vt:lpstr>
      <vt:lpstr>Model Validation</vt:lpstr>
      <vt:lpstr>Scenario Testing</vt:lpstr>
    </vt:vector>
  </TitlesOfParts>
  <Company>UCT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 Prakash Silal</dc:creator>
  <cp:lastModifiedBy>Sheetal Silal</cp:lastModifiedBy>
  <cp:revision>6</cp:revision>
  <dcterms:created xsi:type="dcterms:W3CDTF">2016-09-13T09:26:47Z</dcterms:created>
  <dcterms:modified xsi:type="dcterms:W3CDTF">2020-06-14T23:30:12Z</dcterms:modified>
</cp:coreProperties>
</file>