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32142-C1F8-4005-A2DD-A9F3AE55A361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9C6C7-0F92-4FCC-A020-5790F8815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6039B-1B64-48BA-B316-DCCFC4F83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9A2BF-1D45-4FBA-8ACA-CA30FCF08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E83D3-C008-4612-8908-CFD9CBFB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F421-CEFA-4CC0-8C06-3CE574DF6F1B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072DD-9983-4C57-876B-59E1952A2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2B88B-4B8B-40F4-9E7D-FD48D61C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5B75-C124-45F9-8F9F-9625CF294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0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C2CEB-3FEB-4877-A863-A3A2EBCE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B6FFE-2D05-4D0F-9204-4969580C3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E38C5-EB7D-4DF4-B369-1BB39314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F421-CEFA-4CC0-8C06-3CE574DF6F1B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CF6A3-31BE-4D10-990D-FFE0BC4A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43D73-27F3-4AF0-A42D-B8415DE7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5B75-C124-45F9-8F9F-9625CF294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4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2607C-F6C9-4200-B524-2B8958267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5D222-1A33-4D28-B009-232F4470D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E9D8B-1C8C-4E73-ACE0-E70E205B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F421-CEFA-4CC0-8C06-3CE574DF6F1B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AF8B2-13BD-4BEC-BF01-B24B7533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03218-4D67-467F-9870-A559A32F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5B75-C124-45F9-8F9F-9625CF294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5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0D65-D15E-47D7-9F11-9CFC85567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085C5-1DCF-499F-BC1C-C9FFA9B5F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924F5-3A7D-4EB8-B1DA-6A1D2CA2C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F421-CEFA-4CC0-8C06-3CE574DF6F1B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31C7B-82ED-4858-84E1-F75E7428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FBC03-5BA6-435E-80DF-449B70DA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5B75-C124-45F9-8F9F-9625CF294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B552D-CDB3-4C97-A0FF-C97012F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36DC1-8862-4A76-BA40-5259597DD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545DD-6ED7-44AD-B338-E698110D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F421-CEFA-4CC0-8C06-3CE574DF6F1B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1D861-C4D2-4BEA-951E-5220214A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551F3-49FF-4A93-AC87-E0A39F9E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5B75-C124-45F9-8F9F-9625CF294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2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5A7B-3676-4662-A38B-54110B53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A897C-5817-4304-9E3D-E5D7FD51F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C248E-4A48-4CE6-AB77-B210A192B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6B870-5493-46C0-A63D-4841EBD4E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F421-CEFA-4CC0-8C06-3CE574DF6F1B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42B7D-9097-4CF6-93EF-FA6F0B57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3D1DE-7AFF-4B26-890D-3B1FF6BD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5B75-C124-45F9-8F9F-9625CF294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1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DAD30-3054-433C-9545-C97BDCA04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DD2EA-0FF3-4406-9DC3-E48F2DC1D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EB318-83DB-4331-A08E-9D9E95D74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4A021-B4A8-4A29-A505-9C04AC020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DDA2B-4C58-4A3A-AB1F-A7F59D469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BD5650-40A9-437E-9FC6-8EE615DFC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F421-CEFA-4CC0-8C06-3CE574DF6F1B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153922-4F24-4164-8684-7C03BA3A0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9BF71B-7548-4753-8F8B-CC669EA0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5B75-C124-45F9-8F9F-9625CF294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1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82C5-1C88-4AB5-A428-90BAFE99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92AE9D-45F1-4B55-B2B9-1766F77E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F421-CEFA-4CC0-8C06-3CE574DF6F1B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90E2A-4FAA-447E-8B2D-852757B2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E9F69-8446-4A8C-B7EE-AE0F8BEB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5B75-C124-45F9-8F9F-9625CF294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4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CFAF25-D182-470C-B323-92193B6B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F421-CEFA-4CC0-8C06-3CE574DF6F1B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E79BAB-986B-45D3-AB49-10F86297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AB366-514A-4A52-96C0-04350327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5B75-C124-45F9-8F9F-9625CF294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8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767-0352-455E-BF38-E7DD70B79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89FD1-BC8D-4590-A84E-82EBFF738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91D28-50E8-454A-8506-B6E492CEA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C49AC-E977-4112-8187-9161E954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F421-CEFA-4CC0-8C06-3CE574DF6F1B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D1B52-173D-4786-8F8B-933CDFE6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F887B-CE67-40F2-89DF-2812FDDD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5B75-C124-45F9-8F9F-9625CF294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5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B53B-D726-4556-A498-EA1B9729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D7899-4448-4D7E-A205-E23F7B4A9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0641F-37F9-45C4-BF12-4846792E1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9FD50-EFD4-48A6-A429-7CE2A8E3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F421-CEFA-4CC0-8C06-3CE574DF6F1B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D7DC8-FEEB-429A-814B-B4C1C062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65F39-B995-41E6-8B49-6B2DCAF9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5B75-C124-45F9-8F9F-9625CF294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3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B5F41-E868-4B7D-B7EA-CE22BF5B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C9F96-F8E3-4EC4-858F-51CF7763A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6A0B-27BE-4EDA-9B06-30273161D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2F421-CEFA-4CC0-8C06-3CE574DF6F1B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7D022-88E0-4765-8FC4-1DEBBD37A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56ECE-3F22-4CDB-9BF5-BBC3D5C66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A5B75-C124-45F9-8F9F-9625CF294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FE62-16D8-4AAD-9FE5-57B122761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930063" cy="2387600"/>
          </a:xfrm>
        </p:spPr>
        <p:txBody>
          <a:bodyPr>
            <a:normAutofit/>
          </a:bodyPr>
          <a:lstStyle/>
          <a:p>
            <a:r>
              <a:rPr lang="en-US" sz="4000" dirty="0"/>
              <a:t>Self Organizing Maps for Corvid 19 Articles: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0CCC9-004B-4CC4-9F45-F12F1FF1D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 the Topology of Corona Literature</a:t>
            </a:r>
          </a:p>
        </p:txBody>
      </p:sp>
    </p:spTree>
    <p:extLst>
      <p:ext uri="{BB962C8B-B14F-4D97-AF65-F5344CB8AC3E}">
        <p14:creationId xmlns:p14="http://schemas.microsoft.com/office/powerpoint/2010/main" val="3508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285E-C7C1-4905-BD8D-66E987B32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9528" y="243827"/>
            <a:ext cx="6672943" cy="1325563"/>
          </a:xfrm>
        </p:spPr>
        <p:txBody>
          <a:bodyPr/>
          <a:lstStyle/>
          <a:p>
            <a:r>
              <a:rPr lang="en-US" dirty="0"/>
              <a:t>SOM Training Process Map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CFF6BD1-903B-4A9C-ACE4-927B5DB34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906" y="2005012"/>
            <a:ext cx="91916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5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6F701-0EF3-4D21-8A88-FA936DAC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 Training Error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2E09B0-63F8-406E-8B78-4B8B75A9B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65" y="1485415"/>
            <a:ext cx="4367264" cy="4187598"/>
          </a:xfrm>
          <a:prstGeom prst="rect">
            <a:avLst/>
          </a:prstGeom>
        </p:spPr>
      </p:pic>
      <p:pic>
        <p:nvPicPr>
          <p:cNvPr id="14" name="Picture 1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B279007-89E6-4D61-AFD7-916691604D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5253" r="6668" b="5253"/>
          <a:stretch/>
        </p:blipFill>
        <p:spPr>
          <a:xfrm>
            <a:off x="6665167" y="1401439"/>
            <a:ext cx="4370791" cy="43462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0AA932-4C5D-4282-8427-6BE08D963B97}"/>
              </a:ext>
            </a:extLst>
          </p:cNvPr>
          <p:cNvSpPr txBox="1"/>
          <p:nvPr/>
        </p:nvSpPr>
        <p:spPr>
          <a:xfrm>
            <a:off x="838200" y="5747658"/>
            <a:ext cx="5352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Quantized Error: </a:t>
            </a:r>
          </a:p>
          <a:p>
            <a:r>
              <a:rPr lang="en-US" dirty="0"/>
              <a:t> Average distance between each data vector and its BMU. Measures map resolution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3A776D-4C3A-476A-82DA-0F2F4D1F8031}"/>
              </a:ext>
            </a:extLst>
          </p:cNvPr>
          <p:cNvSpPr txBox="1"/>
          <p:nvPr/>
        </p:nvSpPr>
        <p:spPr>
          <a:xfrm>
            <a:off x="6380315" y="5620966"/>
            <a:ext cx="5690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Topographical Error: </a:t>
            </a:r>
          </a:p>
          <a:p>
            <a:r>
              <a:rPr lang="en-US" dirty="0"/>
              <a:t>The proportion of all data vectors for which first and second BMUs are not adjacent units. Measures topology preservation.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DFB553-DE7D-4F74-99D9-B6993F1AAFE0}"/>
              </a:ext>
            </a:extLst>
          </p:cNvPr>
          <p:cNvSpPr txBox="1"/>
          <p:nvPr/>
        </p:nvSpPr>
        <p:spPr>
          <a:xfrm>
            <a:off x="7832783" y="1319394"/>
            <a:ext cx="234742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Topographical Error</a:t>
            </a:r>
          </a:p>
        </p:txBody>
      </p:sp>
    </p:spTree>
    <p:extLst>
      <p:ext uri="{BB962C8B-B14F-4D97-AF65-F5344CB8AC3E}">
        <p14:creationId xmlns:p14="http://schemas.microsoft.com/office/powerpoint/2010/main" val="3360735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DA58FB3-A61B-46EE-9C08-F955D8E1A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3" t="7227" r="12592" b="8046"/>
          <a:stretch/>
        </p:blipFill>
        <p:spPr>
          <a:xfrm>
            <a:off x="415048" y="267906"/>
            <a:ext cx="5888476" cy="6322188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FA042D5-9939-49EC-A805-30970137E3E3}"/>
              </a:ext>
            </a:extLst>
          </p:cNvPr>
          <p:cNvSpPr/>
          <p:nvPr/>
        </p:nvSpPr>
        <p:spPr>
          <a:xfrm>
            <a:off x="3904415" y="5711333"/>
            <a:ext cx="548640" cy="548640"/>
          </a:xfrm>
          <a:prstGeom prst="ellips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1B403-23CE-417A-9434-1702ED3D2BC4}"/>
              </a:ext>
            </a:extLst>
          </p:cNvPr>
          <p:cNvSpPr txBox="1"/>
          <p:nvPr/>
        </p:nvSpPr>
        <p:spPr>
          <a:xfrm>
            <a:off x="6867728" y="369651"/>
            <a:ext cx="477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Foreign Articles: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DE986F67-11AC-44EE-954A-A85D3B66E16C}"/>
              </a:ext>
            </a:extLst>
          </p:cNvPr>
          <p:cNvSpPr/>
          <p:nvPr/>
        </p:nvSpPr>
        <p:spPr>
          <a:xfrm>
            <a:off x="6303524" y="369651"/>
            <a:ext cx="564204" cy="59630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5A8BC06-1633-4D39-9BCD-B91E45F9D9E9}"/>
              </a:ext>
            </a:extLst>
          </p:cNvPr>
          <p:cNvCxnSpPr>
            <a:stCxn id="8" idx="1"/>
            <a:endCxn id="6" idx="0"/>
          </p:cNvCxnSpPr>
          <p:nvPr/>
        </p:nvCxnSpPr>
        <p:spPr>
          <a:xfrm rot="10800000" flipV="1">
            <a:off x="4178736" y="3351179"/>
            <a:ext cx="2124789" cy="2360154"/>
          </a:xfrm>
          <a:prstGeom prst="bentConnector2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AA7532F-8D3A-47F5-A009-AE525F8E1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093" y="1174675"/>
            <a:ext cx="2158083" cy="26392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DA2EBB-6D16-43C8-BF63-885FD1433872}"/>
              </a:ext>
            </a:extLst>
          </p:cNvPr>
          <p:cNvSpPr txBox="1"/>
          <p:nvPr/>
        </p:nvSpPr>
        <p:spPr>
          <a:xfrm>
            <a:off x="7113864" y="805343"/>
            <a:ext cx="117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Text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A3399-98FC-4293-B9F6-CD932C4596FD}"/>
              </a:ext>
            </a:extLst>
          </p:cNvPr>
          <p:cNvSpPr txBox="1"/>
          <p:nvPr/>
        </p:nvSpPr>
        <p:spPr>
          <a:xfrm>
            <a:off x="7051720" y="3813904"/>
            <a:ext cx="36156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Words: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de 40.763569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le 35.359557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la 20.164921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une 13.750135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en 12.454713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est 8.842858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un 8.269632 </a:t>
            </a:r>
          </a:p>
        </p:txBody>
      </p:sp>
    </p:spTree>
    <p:extLst>
      <p:ext uri="{BB962C8B-B14F-4D97-AF65-F5344CB8AC3E}">
        <p14:creationId xmlns:p14="http://schemas.microsoft.com/office/powerpoint/2010/main" val="84112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ADAFDD2D-E6BC-41E4-AB7D-62DAC388E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" t="7251" r="14293" b="7719"/>
          <a:stretch/>
        </p:blipFill>
        <p:spPr>
          <a:xfrm>
            <a:off x="2646948" y="128097"/>
            <a:ext cx="6047872" cy="6601806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F4A4485-D50F-49AD-8D12-12C2388D97A6}"/>
              </a:ext>
            </a:extLst>
          </p:cNvPr>
          <p:cNvSpPr/>
          <p:nvPr/>
        </p:nvSpPr>
        <p:spPr>
          <a:xfrm>
            <a:off x="4867453" y="4631563"/>
            <a:ext cx="548640" cy="548640"/>
          </a:xfrm>
          <a:prstGeom prst="ellips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C9B4EB-5EE5-4049-A565-AE489228700A}"/>
              </a:ext>
            </a:extLst>
          </p:cNvPr>
          <p:cNvSpPr txBox="1"/>
          <p:nvPr/>
        </p:nvSpPr>
        <p:spPr>
          <a:xfrm>
            <a:off x="272798" y="429164"/>
            <a:ext cx="1331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Feline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697175-2071-414D-AA59-0616CE01EB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74"/>
          <a:stretch/>
        </p:blipFill>
        <p:spPr>
          <a:xfrm>
            <a:off x="196676" y="1436914"/>
            <a:ext cx="2656365" cy="26347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401CF2-D06A-4D74-8ABE-C6187EC9F538}"/>
              </a:ext>
            </a:extLst>
          </p:cNvPr>
          <p:cNvSpPr txBox="1"/>
          <p:nvPr/>
        </p:nvSpPr>
        <p:spPr>
          <a:xfrm>
            <a:off x="438539" y="1116779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2BC130-6B6B-42A0-BBDF-0A81F2268D8A}"/>
              </a:ext>
            </a:extLst>
          </p:cNvPr>
          <p:cNvSpPr txBox="1"/>
          <p:nvPr/>
        </p:nvSpPr>
        <p:spPr>
          <a:xfrm>
            <a:off x="220739" y="4236098"/>
            <a:ext cx="26563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Words: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 24.208439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3.876159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infect 2.513393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thi</a:t>
            </a:r>
            <a:r>
              <a:rPr lang="en-US" dirty="0"/>
              <a:t> 1.615182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studi</a:t>
            </a:r>
            <a:r>
              <a:rPr lang="en-US" dirty="0"/>
              <a:t> 1.593770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 1.518701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diseas</a:t>
            </a:r>
            <a:r>
              <a:rPr lang="en-US" dirty="0"/>
              <a:t> 1.490582 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23209A8-C3C9-4C4F-A1CC-3B289BF7987F}"/>
              </a:ext>
            </a:extLst>
          </p:cNvPr>
          <p:cNvCxnSpPr>
            <a:stCxn id="8" idx="3"/>
            <a:endCxn id="6" idx="0"/>
          </p:cNvCxnSpPr>
          <p:nvPr/>
        </p:nvCxnSpPr>
        <p:spPr>
          <a:xfrm>
            <a:off x="1604293" y="690774"/>
            <a:ext cx="3537480" cy="394078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95EB4B-B844-41EB-A1AB-36ACBDB48F72}"/>
              </a:ext>
            </a:extLst>
          </p:cNvPr>
          <p:cNvSpPr txBox="1"/>
          <p:nvPr/>
        </p:nvSpPr>
        <p:spPr>
          <a:xfrm>
            <a:off x="8807115" y="327975"/>
            <a:ext cx="1331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Farm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8CBF0B6-192A-4781-941D-DBAF2A00FBC9}"/>
              </a:ext>
            </a:extLst>
          </p:cNvPr>
          <p:cNvSpPr/>
          <p:nvPr/>
        </p:nvSpPr>
        <p:spPr>
          <a:xfrm>
            <a:off x="5861785" y="4025946"/>
            <a:ext cx="548640" cy="548640"/>
          </a:xfrm>
          <a:prstGeom prst="ellips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3C93648-035D-44EE-A1BE-CEB5A59A8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3474" y="1244975"/>
            <a:ext cx="2735752" cy="278097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17DE661-4130-4C23-B2F2-F90BC8804F78}"/>
              </a:ext>
            </a:extLst>
          </p:cNvPr>
          <p:cNvSpPr txBox="1"/>
          <p:nvPr/>
        </p:nvSpPr>
        <p:spPr>
          <a:xfrm>
            <a:off x="8943474" y="851195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ED655A-BFF3-4990-8A73-1A549D95C020}"/>
              </a:ext>
            </a:extLst>
          </p:cNvPr>
          <p:cNvSpPr txBox="1"/>
          <p:nvPr/>
        </p:nvSpPr>
        <p:spPr>
          <a:xfrm>
            <a:off x="8903941" y="3995678"/>
            <a:ext cx="289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Words: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calv</a:t>
            </a:r>
            <a:r>
              <a:rPr lang="en-US" dirty="0"/>
              <a:t> 31.184002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5.876789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diarrhea 3.573408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farm 3.321499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day 2.773152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sampl</a:t>
            </a:r>
            <a:r>
              <a:rPr lang="en-US" dirty="0"/>
              <a:t> 2.467682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studi</a:t>
            </a:r>
            <a:r>
              <a:rPr lang="en-US" dirty="0"/>
              <a:t> 2.413066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infect 2.393480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2.371733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E7BCDD0-016F-4DC5-9280-97A585AA3BEA}"/>
              </a:ext>
            </a:extLst>
          </p:cNvPr>
          <p:cNvCxnSpPr>
            <a:cxnSpLocks/>
            <a:stCxn id="17" idx="1"/>
            <a:endCxn id="18" idx="6"/>
          </p:cNvCxnSpPr>
          <p:nvPr/>
        </p:nvCxnSpPr>
        <p:spPr>
          <a:xfrm rot="10800000" flipV="1">
            <a:off x="6410425" y="589584"/>
            <a:ext cx="2396690" cy="371068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267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105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Self Organizing Maps for Corvid 19 Articles:</vt:lpstr>
      <vt:lpstr>SOM Training Process Map</vt:lpstr>
      <vt:lpstr>SOM Training Error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 Organizing Maps for Corvid 19 Articles:</dc:title>
  <dc:creator>jroberge16 jroberge16</dc:creator>
  <cp:lastModifiedBy>jroberge16 jroberge16</cp:lastModifiedBy>
  <cp:revision>7</cp:revision>
  <dcterms:created xsi:type="dcterms:W3CDTF">2020-03-29T16:15:33Z</dcterms:created>
  <dcterms:modified xsi:type="dcterms:W3CDTF">2020-03-29T17:37:24Z</dcterms:modified>
</cp:coreProperties>
</file>