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8D6E8A-13E6-4A77-B44C-90E9BBDAB34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BE6554-F5F2-4978-862A-4BD8088C782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0F2D40-79B2-4E91-9A7F-F82C38EF31F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486042-8E1F-452E-9B94-C303208CB2E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zh-TW" sz="5400" spc="-97" strike="noStrike" cap="all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按一下以編輯母片標題樣</a:t>
            </a:r>
            <a:r>
              <a:rPr b="0" lang="zh-TW" sz="5400" spc="-97" strike="noStrike" cap="all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17-12-20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 RVL Summer Courses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9AEA7B-0B48-48A8-91FB-8D1F16CA5457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T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T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按一下以編輯母片文字樣式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第二層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6076b4"/>
              </a:buClr>
              <a:buSzPct val="90000"/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第三層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6076b4"/>
              </a:buClr>
              <a:buFont typeface="Arial"/>
              <a:buChar char="•"/>
            </a:pPr>
            <a:r>
              <a:rPr b="0" lang="zh-TW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第四層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6076b4"/>
              </a:buClr>
              <a:buFont typeface="Arial"/>
              <a:buChar char="•"/>
            </a:pPr>
            <a:r>
              <a:rPr b="0" lang="zh-T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第五層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B53DE77-7966-46F5-A7B6-C1FA361562A0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35640" y="5229360"/>
            <a:ext cx="2824200" cy="158076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1043640" y="1917000"/>
            <a:ext cx="7128360" cy="136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Computer Vision</a:t>
            </a:r>
            <a:r>
              <a:rPr b="1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Homework Assignment</a:t>
            </a:r>
            <a:r>
              <a:rPr b="1" lang="en-C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
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02836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B990F4-1C72-424A-BF39-BA3DE8F3B6C2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276000" y="4149000"/>
            <a:ext cx="55677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TA: Tran, Van Luan (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陳文倫</a:t>
            </a:r>
            <a:r>
              <a:rPr b="0" lang="en-CA" sz="2600" spc="-1" strike="noStrike">
                <a:solidFill>
                  <a:srgbClr val="7097d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Email: tranvanluan07118@gmail.com</a:t>
            </a: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Cellphone: 0909 623 737</a:t>
            </a: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Robot Vision Lab (Room 122)</a:t>
            </a: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 for program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rules is same as Homework 01.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your report </a:t>
            </a:r>
            <a:r>
              <a:rPr b="1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English.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just create an </a:t>
            </a:r>
            <a:r>
              <a:rPr b="1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 project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write your homework on the </a:t>
            </a:r>
            <a:r>
              <a:rPr b="1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program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C/C++ class, a subprogram,… .   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F4278A6-3E7D-4688-8329-4ECEA22898C6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HW03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compress your files (program and report)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StudentID_hw1( for example: 604415001_hw2.rar)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upload to E-course.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Deadline: 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2018/01/01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each hour late, 10% of the total possible points will be deducted.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98B9A5B-2056-456D-873B-8C975B60481B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Uploading wrong place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6ADC5F3-9105-40CF-AB9D-5C20C15E0B39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683640" y="2243880"/>
            <a:ext cx="3159720" cy="3957120"/>
          </a:xfrm>
          <a:prstGeom prst="rect">
            <a:avLst/>
          </a:prstGeom>
          <a:ln>
            <a:noFill/>
          </a:ln>
        </p:spPr>
      </p:pic>
      <p:sp>
        <p:nvSpPr>
          <p:cNvPr id="143" name="TextShape 3"/>
          <p:cNvSpPr txBox="1"/>
          <p:nvPr/>
        </p:nvSpPr>
        <p:spPr>
          <a:xfrm>
            <a:off x="457200" y="1600200"/>
            <a:ext cx="8229240" cy="499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5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Hw2 -&gt; Hw1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4356000" y="2243880"/>
            <a:ext cx="2952000" cy="39286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23640" y="3098880"/>
            <a:ext cx="8229240" cy="65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zh-TW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華康POP1體W5"/>
              </a:rPr>
              <a:t>Thanks for your attention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533520"/>
            <a:ext cx="8229240" cy="80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50000"/>
              </a:lnSpc>
            </a:pPr>
            <a:r>
              <a:rPr b="1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 Assignment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668360" y="972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73C5AF-A29E-4A16-9176-2E2A0AC88F71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e3e6e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  01  (2017/10/23), Deadline: 2017/11/06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  02  (2017/11/20), Deadline: 2017/12/04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  03  (2017/12/18), Deadline: 2017/01/01 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HW03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purpose of this homework is to get familiar with Hough transform for line detection.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require of homework: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Input( 3 test images 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DA3FE5C-484D-424A-A3EA-A56AE80291EB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920040" y="5798880"/>
            <a:ext cx="217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images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691640" y="4005000"/>
            <a:ext cx="2009880" cy="143964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"/>
          <p:cNvPicPr/>
          <p:nvPr/>
        </p:nvPicPr>
        <p:blipFill>
          <a:blip r:embed="rId2"/>
          <a:stretch/>
        </p:blipFill>
        <p:spPr>
          <a:xfrm>
            <a:off x="3920040" y="4005000"/>
            <a:ext cx="1919880" cy="1439640"/>
          </a:xfrm>
          <a:prstGeom prst="rect">
            <a:avLst/>
          </a:prstGeom>
          <a:ln>
            <a:noFill/>
          </a:ln>
        </p:spPr>
      </p:pic>
      <p:pic>
        <p:nvPicPr>
          <p:cNvPr id="99" name="Picture 5" descr=""/>
          <p:cNvPicPr/>
          <p:nvPr/>
        </p:nvPicPr>
        <p:blipFill>
          <a:blip r:embed="rId3"/>
          <a:stretch/>
        </p:blipFill>
        <p:spPr>
          <a:xfrm>
            <a:off x="6097680" y="4039920"/>
            <a:ext cx="1935720" cy="145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HW03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9B68CE0-85F9-4569-B5E0-AE59FC3A9605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2"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Wingdings" charset="2"/>
              <a:buChar char="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coordinate system (</a:t>
            </a:r>
            <a:r>
              <a:rPr b="1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y=mx+n</a:t>
            </a: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zh-T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2F0151A-E0A1-4A6E-A18E-72EDC14EAD93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539640" y="2421000"/>
            <a:ext cx="3114360" cy="235224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4644000" y="2374560"/>
            <a:ext cx="2723760" cy="242856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3852000" y="3285000"/>
            <a:ext cx="647640" cy="311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1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Polar coordinate system: xcos(θ) + ysin(θ) = ρ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8E8ACF0-ABBD-4A29-AA3E-5D93C80E5C18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755640" y="2349000"/>
            <a:ext cx="3076200" cy="272376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2"/>
          <a:stretch/>
        </p:blipFill>
        <p:spPr>
          <a:xfrm>
            <a:off x="4860000" y="2177280"/>
            <a:ext cx="3104640" cy="28951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3924000" y="3069000"/>
            <a:ext cx="1027440" cy="93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line detection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592984D-62C2-4594-BB8F-86B7E031239C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323640" y="2028240"/>
            <a:ext cx="2238120" cy="1647360"/>
          </a:xfrm>
          <a:prstGeom prst="rect">
            <a:avLst/>
          </a:prstGeom>
          <a:ln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2"/>
          <a:stretch/>
        </p:blipFill>
        <p:spPr>
          <a:xfrm>
            <a:off x="3204000" y="1985400"/>
            <a:ext cx="2371320" cy="1733040"/>
          </a:xfrm>
          <a:prstGeom prst="rect">
            <a:avLst/>
          </a:prstGeom>
          <a:ln>
            <a:noFill/>
          </a:ln>
        </p:spPr>
      </p:pic>
      <p:pic>
        <p:nvPicPr>
          <p:cNvPr id="119" name="Picture 7" descr=""/>
          <p:cNvPicPr/>
          <p:nvPr/>
        </p:nvPicPr>
        <p:blipFill>
          <a:blip r:embed="rId3"/>
          <a:stretch/>
        </p:blipFill>
        <p:spPr>
          <a:xfrm>
            <a:off x="6234120" y="1993320"/>
            <a:ext cx="2352240" cy="1733040"/>
          </a:xfrm>
          <a:prstGeom prst="rect">
            <a:avLst/>
          </a:prstGeom>
          <a:ln>
            <a:noFill/>
          </a:ln>
        </p:spPr>
      </p:pic>
      <p:pic>
        <p:nvPicPr>
          <p:cNvPr id="120" name="Picture 8" descr=""/>
          <p:cNvPicPr/>
          <p:nvPr/>
        </p:nvPicPr>
        <p:blipFill>
          <a:blip r:embed="rId4"/>
          <a:stretch/>
        </p:blipFill>
        <p:spPr>
          <a:xfrm>
            <a:off x="6231600" y="4392000"/>
            <a:ext cx="2390400" cy="178092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7106040" y="3767400"/>
            <a:ext cx="641520" cy="452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2699640" y="2491920"/>
            <a:ext cx="431640" cy="367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5652000" y="2601720"/>
            <a:ext cx="431640" cy="367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522360" y="1556640"/>
            <a:ext cx="217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image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3251160" y="1573560"/>
            <a:ext cx="217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detection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6077520" y="1616040"/>
            <a:ext cx="269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Hough Transform Space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6338520" y="6178680"/>
            <a:ext cx="217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image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HW03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zh-TW" sz="2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01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apply an appropriate threshold or parameter you think it good for you results and explain it in your report.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h-TW" sz="2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02: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 cannot use the function to do the main part of homework from OpenCV Library.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h-TW" sz="28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03: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use the function in OpenCV with Edge Detection for HW3 (If you can not have a good results in HW02)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ABF73B6-9133-4A24-A7F5-EACB62C9557A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TW" sz="4000" spc="-97" strike="noStrike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HW03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Grade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 (80%)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6076b4"/>
              </a:buClr>
              <a:buSzPct val="85000"/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Report : 20%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6076b4"/>
              </a:buClr>
              <a:buSzPct val="90000"/>
              <a:buFont typeface="Wingdings" charset="2"/>
              <a:buChar char="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Describe the main part of your method </a:t>
            </a:r>
            <a:endParaRPr b="0" lang="zh-T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6076b4"/>
              </a:buClr>
              <a:buSzPct val="90000"/>
              <a:buFont typeface="Wingdings" charset="2"/>
              <a:buChar char="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 images</a:t>
            </a:r>
            <a:endParaRPr b="0" lang="zh-T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6076b4"/>
              </a:buClr>
              <a:buSzPct val="90000"/>
              <a:buFont typeface="Wingdings" charset="2"/>
              <a:buChar char="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 and evaluate your results between rectangular coordinate and polar coordinate method. </a:t>
            </a:r>
            <a:endParaRPr b="0" lang="zh-T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4D900E5-4E6A-4E84-B51F-9F8C7FF589DA}" type="slidenum">
              <a:rPr b="1" lang="en-CA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8355</TotalTime>
  <Application>LibreOffice/5.1.6.2$Linux_X86_64 LibreOffice_project/10m0$Build-2</Application>
  <Words>414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2011-01-27T16:20:54Z</dcterms:created>
  <dc:creator>Jeremy</dc:creator>
  <dc:description/>
  <dc:language>en-CA</dc:language>
  <cp:lastModifiedBy/>
  <dcterms:modified xsi:type="dcterms:W3CDTF">2017-12-20T12:43:33Z</dcterms:modified>
  <cp:revision>452</cp:revision>
  <dc:subject/>
  <dc:title>CEO: 行車紀錄器 Weekly Report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