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FDE2-D948-47B8-959F-ADA84376E248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750AD-21EC-40A1-83BC-9CF6E38F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56E-81BD-4EE4-986B-3C00AB28273A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4D40-3092-4944-90D5-4C2BBFFB4FD7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A6F-B0C4-4E47-AAFE-C2FA2760D4F0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6BDE-C5C6-4589-81A4-04F11F255D02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6FC3-51E3-4EC0-8F99-9EE838175E92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FA6D-6720-4494-AFF5-2DE510563C94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5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85A5-90E8-498F-BF72-DB7ACAC73DE0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0D5D-88F0-4A9D-AA6F-3A7CE2031A18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6FF-F6E0-428D-9C85-C44765980A74}" type="datetime1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6BDC-0C0F-4472-BEEB-D904C987F532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521-442A-4B9D-AEA4-56E71E512589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AC78-98CE-4091-BAAC-5B531E43C987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Team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F6D4E-0238-407F-A49D-E9AE8443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19" y="152400"/>
            <a:ext cx="2545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96" y="1752600"/>
            <a:ext cx="7620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6634" y="3505200"/>
            <a:ext cx="77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Impact of a Professional Athlete on a Local </a:t>
            </a:r>
            <a:r>
              <a:rPr lang="en-US" sz="2400" b="1" dirty="0" smtClean="0"/>
              <a:t>Economy</a:t>
            </a:r>
            <a:endParaRPr lang="en-US" sz="2400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5720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		Project Team 3 </a:t>
            </a:r>
          </a:p>
          <a:p>
            <a:r>
              <a:rPr lang="en-US" b="1" dirty="0" smtClean="0"/>
              <a:t>	Megan </a:t>
            </a:r>
            <a:r>
              <a:rPr lang="en-US" b="1" dirty="0" err="1" smtClean="0"/>
              <a:t>Moroney</a:t>
            </a:r>
            <a:r>
              <a:rPr lang="en-US" b="1" dirty="0" smtClean="0"/>
              <a:t>, Mike </a:t>
            </a:r>
            <a:r>
              <a:rPr lang="en-US" b="1" dirty="0" err="1" smtClean="0"/>
              <a:t>Gleixner</a:t>
            </a:r>
            <a:r>
              <a:rPr lang="en-US" b="1" dirty="0" smtClean="0"/>
              <a:t>, Rick Gentile, Zachary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Maureen Gentile</dc:creator>
  <cp:lastModifiedBy>Maureen Gentile</cp:lastModifiedBy>
  <cp:revision>5</cp:revision>
  <dcterms:created xsi:type="dcterms:W3CDTF">2020-06-27T03:23:21Z</dcterms:created>
  <dcterms:modified xsi:type="dcterms:W3CDTF">2020-06-27T04:29:52Z</dcterms:modified>
</cp:coreProperties>
</file>