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441-2E4B-41F8-8CC2-A1369C8C0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Resumé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2B7B0-D57E-44C9-AF5D-7478EC8B6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05022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zachary</a:t>
            </a:r>
            <a:r>
              <a:rPr lang="en-US" dirty="0"/>
              <a:t> king</a:t>
            </a:r>
          </a:p>
        </p:txBody>
      </p:sp>
    </p:spTree>
    <p:extLst>
      <p:ext uri="{BB962C8B-B14F-4D97-AF65-F5344CB8AC3E}">
        <p14:creationId xmlns:p14="http://schemas.microsoft.com/office/powerpoint/2010/main" val="961748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00C0C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Resumé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King</dc:creator>
  <cp:lastModifiedBy>Zach King</cp:lastModifiedBy>
  <cp:revision>4</cp:revision>
  <dcterms:created xsi:type="dcterms:W3CDTF">2021-05-01T04:46:25Z</dcterms:created>
  <dcterms:modified xsi:type="dcterms:W3CDTF">2021-05-01T21:46:13Z</dcterms:modified>
</cp:coreProperties>
</file>