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36" autoAdjust="0"/>
    <p:restoredTop sz="94660"/>
  </p:normalViewPr>
  <p:slideViewPr>
    <p:cSldViewPr snapToGrid="0">
      <p:cViewPr varScale="1">
        <p:scale>
          <a:sx n="84" d="100"/>
          <a:sy n="84" d="100"/>
        </p:scale>
        <p:origin x="108" y="8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8A441-2E4B-41F8-8CC2-A1369C8C00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9600" dirty="0"/>
              <a:t>Resumé website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32B7B0-D57E-44C9-AF5D-7478EC8B60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3050222"/>
          </a:xfrm>
        </p:spPr>
        <p:txBody>
          <a:bodyPr/>
          <a:lstStyle/>
          <a:p>
            <a:r>
              <a:rPr lang="en-US" dirty="0"/>
              <a:t>By </a:t>
            </a:r>
            <a:r>
              <a:rPr lang="en-US" dirty="0" err="1"/>
              <a:t>zachary</a:t>
            </a:r>
            <a:r>
              <a:rPr lang="en-US" dirty="0"/>
              <a:t> king</a:t>
            </a:r>
          </a:p>
        </p:txBody>
      </p:sp>
    </p:spTree>
    <p:extLst>
      <p:ext uri="{BB962C8B-B14F-4D97-AF65-F5344CB8AC3E}">
        <p14:creationId xmlns:p14="http://schemas.microsoft.com/office/powerpoint/2010/main" val="9617484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ustom 1">
      <a:dk1>
        <a:sysClr val="windowText" lastClr="000000"/>
      </a:dk1>
      <a:lt1>
        <a:sysClr val="window" lastClr="FFFFFF"/>
      </a:lt1>
      <a:dk2>
        <a:srgbClr val="134770"/>
      </a:dk2>
      <a:lt2>
        <a:srgbClr val="00C0C0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1017</TotalTime>
  <Words>5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Tw Cen MT</vt:lpstr>
      <vt:lpstr>Circuit</vt:lpstr>
      <vt:lpstr>Resumé website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Zach King</dc:creator>
  <cp:lastModifiedBy>Zach King</cp:lastModifiedBy>
  <cp:revision>4</cp:revision>
  <dcterms:created xsi:type="dcterms:W3CDTF">2021-05-01T04:46:25Z</dcterms:created>
  <dcterms:modified xsi:type="dcterms:W3CDTF">2021-05-01T21:43:59Z</dcterms:modified>
</cp:coreProperties>
</file>