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Lst>
  <p:sldSz cy="6858000" cx="12188825"/>
  <p:notesSz cx="7010400" cy="9296400"/>
  <p:embeddedFontLst>
    <p:embeddedFont>
      <p:font typeface="Helvetica Neue"/>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4E74F26-293B-4C03-ACE6-C9D996120DB4}">
  <a:tblStyle styleId="{34E74F26-293B-4C03-ACE6-C9D996120DB4}" styleName="Table_0">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HelveticaNeue-bold.fntdata"/><Relationship Id="rId12"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HelveticaNeue-boldItalic.fntdata"/><Relationship Id="rId14"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7839" cy="464819"/>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Helvetica Neue"/>
                <a:ea typeface="Helvetica Neue"/>
                <a:cs typeface="Helvetica Neue"/>
                <a:sym typeface="Helvetica Neue"/>
              </a:defRPr>
            </a:lvl2pPr>
            <a:lvl3pPr indent="0" lvl="2" marL="914400" marR="0" rtl="0" algn="l">
              <a:spcBef>
                <a:spcPts val="0"/>
              </a:spcBef>
              <a:buNone/>
              <a:defRPr b="0" i="0" sz="1800" u="none" cap="none" strike="noStrike">
                <a:solidFill>
                  <a:schemeClr val="dk1"/>
                </a:solidFill>
                <a:latin typeface="Helvetica Neue"/>
                <a:ea typeface="Helvetica Neue"/>
                <a:cs typeface="Helvetica Neue"/>
                <a:sym typeface="Helvetica Neue"/>
              </a:defRPr>
            </a:lvl3pPr>
            <a:lvl4pPr indent="0" lvl="3" marL="1371600" marR="0" rtl="0" algn="l">
              <a:spcBef>
                <a:spcPts val="0"/>
              </a:spcBef>
              <a:buNone/>
              <a:defRPr b="0" i="0" sz="1800" u="none" cap="none" strike="noStrike">
                <a:solidFill>
                  <a:schemeClr val="dk1"/>
                </a:solidFill>
                <a:latin typeface="Helvetica Neue"/>
                <a:ea typeface="Helvetica Neue"/>
                <a:cs typeface="Helvetica Neue"/>
                <a:sym typeface="Helvetica Neue"/>
              </a:defRPr>
            </a:lvl4pPr>
            <a:lvl5pPr indent="0" lvl="4" marL="1828800" marR="0" rtl="0" algn="l">
              <a:spcBef>
                <a:spcPts val="0"/>
              </a:spcBef>
              <a:buNone/>
              <a:defRPr b="0" i="0" sz="1800" u="none" cap="none" strike="noStrike">
                <a:solidFill>
                  <a:schemeClr val="dk1"/>
                </a:solidFill>
                <a:latin typeface="Helvetica Neue"/>
                <a:ea typeface="Helvetica Neue"/>
                <a:cs typeface="Helvetica Neue"/>
                <a:sym typeface="Helvetica Neue"/>
              </a:defRPr>
            </a:lvl5pPr>
            <a:lvl6pPr indent="0" lvl="5" marL="2286000" marR="0" rtl="0" algn="l">
              <a:spcBef>
                <a:spcPts val="0"/>
              </a:spcBef>
              <a:buNone/>
              <a:defRPr b="0" i="0" sz="1800" u="none" cap="none" strike="noStrike">
                <a:solidFill>
                  <a:schemeClr val="dk1"/>
                </a:solidFill>
                <a:latin typeface="Helvetica Neue"/>
                <a:ea typeface="Helvetica Neue"/>
                <a:cs typeface="Helvetica Neue"/>
                <a:sym typeface="Helvetica Neue"/>
              </a:defRPr>
            </a:lvl6pPr>
            <a:lvl7pPr indent="0" lvl="6" marL="2743200" marR="0" rtl="0" algn="l">
              <a:spcBef>
                <a:spcPts val="0"/>
              </a:spcBef>
              <a:buNone/>
              <a:defRPr b="0" i="0" sz="1800" u="none" cap="none" strike="noStrike">
                <a:solidFill>
                  <a:schemeClr val="dk1"/>
                </a:solidFill>
                <a:latin typeface="Helvetica Neue"/>
                <a:ea typeface="Helvetica Neue"/>
                <a:cs typeface="Helvetica Neue"/>
                <a:sym typeface="Helvetica Neue"/>
              </a:defRPr>
            </a:lvl7pPr>
            <a:lvl8pPr indent="0" lvl="7" marL="3200400" marR="0" rtl="0" algn="l">
              <a:spcBef>
                <a:spcPts val="0"/>
              </a:spcBef>
              <a:buNone/>
              <a:defRPr b="0" i="0" sz="1800" u="none" cap="none" strike="noStrike">
                <a:solidFill>
                  <a:schemeClr val="dk1"/>
                </a:solidFill>
                <a:latin typeface="Helvetica Neue"/>
                <a:ea typeface="Helvetica Neue"/>
                <a:cs typeface="Helvetica Neue"/>
                <a:sym typeface="Helvetica Neue"/>
              </a:defRPr>
            </a:lvl8pPr>
            <a:lvl9pPr indent="0" lvl="8" marL="3657600" marR="0" rtl="0" algn="l">
              <a:spcBef>
                <a:spcPts val="0"/>
              </a:spcBef>
              <a:buNone/>
              <a:defRPr b="0" i="0" sz="1800" u="none" cap="none" strike="noStrike">
                <a:solidFill>
                  <a:schemeClr val="dk1"/>
                </a:solidFill>
                <a:latin typeface="Helvetica Neue"/>
                <a:ea typeface="Helvetica Neue"/>
                <a:cs typeface="Helvetica Neue"/>
                <a:sym typeface="Helvetica Neue"/>
              </a:defRPr>
            </a:lvl9pPr>
          </a:lstStyle>
          <a:p/>
        </p:txBody>
      </p:sp>
      <p:sp>
        <p:nvSpPr>
          <p:cNvPr id="4" name="Shape 4"/>
          <p:cNvSpPr txBox="1"/>
          <p:nvPr>
            <p:ph idx="10" type="dt"/>
          </p:nvPr>
        </p:nvSpPr>
        <p:spPr>
          <a:xfrm>
            <a:off x="3970937" y="0"/>
            <a:ext cx="3037839" cy="464819"/>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Helvetica Neue"/>
                <a:ea typeface="Helvetica Neue"/>
                <a:cs typeface="Helvetica Neue"/>
                <a:sym typeface="Helvetica Neue"/>
              </a:defRPr>
            </a:lvl2pPr>
            <a:lvl3pPr indent="0" lvl="2" marL="914400" marR="0" rtl="0" algn="l">
              <a:spcBef>
                <a:spcPts val="0"/>
              </a:spcBef>
              <a:buNone/>
              <a:defRPr b="0" i="0" sz="1800" u="none" cap="none" strike="noStrike">
                <a:solidFill>
                  <a:schemeClr val="dk1"/>
                </a:solidFill>
                <a:latin typeface="Helvetica Neue"/>
                <a:ea typeface="Helvetica Neue"/>
                <a:cs typeface="Helvetica Neue"/>
                <a:sym typeface="Helvetica Neue"/>
              </a:defRPr>
            </a:lvl3pPr>
            <a:lvl4pPr indent="0" lvl="3" marL="1371600" marR="0" rtl="0" algn="l">
              <a:spcBef>
                <a:spcPts val="0"/>
              </a:spcBef>
              <a:buNone/>
              <a:defRPr b="0" i="0" sz="1800" u="none" cap="none" strike="noStrike">
                <a:solidFill>
                  <a:schemeClr val="dk1"/>
                </a:solidFill>
                <a:latin typeface="Helvetica Neue"/>
                <a:ea typeface="Helvetica Neue"/>
                <a:cs typeface="Helvetica Neue"/>
                <a:sym typeface="Helvetica Neue"/>
              </a:defRPr>
            </a:lvl4pPr>
            <a:lvl5pPr indent="0" lvl="4" marL="1828800" marR="0" rtl="0" algn="l">
              <a:spcBef>
                <a:spcPts val="0"/>
              </a:spcBef>
              <a:buNone/>
              <a:defRPr b="0" i="0" sz="1800" u="none" cap="none" strike="noStrike">
                <a:solidFill>
                  <a:schemeClr val="dk1"/>
                </a:solidFill>
                <a:latin typeface="Helvetica Neue"/>
                <a:ea typeface="Helvetica Neue"/>
                <a:cs typeface="Helvetica Neue"/>
                <a:sym typeface="Helvetica Neue"/>
              </a:defRPr>
            </a:lvl5pPr>
            <a:lvl6pPr indent="0" lvl="5" marL="2286000" marR="0" rtl="0" algn="l">
              <a:spcBef>
                <a:spcPts val="0"/>
              </a:spcBef>
              <a:buNone/>
              <a:defRPr b="0" i="0" sz="1800" u="none" cap="none" strike="noStrike">
                <a:solidFill>
                  <a:schemeClr val="dk1"/>
                </a:solidFill>
                <a:latin typeface="Helvetica Neue"/>
                <a:ea typeface="Helvetica Neue"/>
                <a:cs typeface="Helvetica Neue"/>
                <a:sym typeface="Helvetica Neue"/>
              </a:defRPr>
            </a:lvl6pPr>
            <a:lvl7pPr indent="0" lvl="6" marL="2743200" marR="0" rtl="0" algn="l">
              <a:spcBef>
                <a:spcPts val="0"/>
              </a:spcBef>
              <a:buNone/>
              <a:defRPr b="0" i="0" sz="1800" u="none" cap="none" strike="noStrike">
                <a:solidFill>
                  <a:schemeClr val="dk1"/>
                </a:solidFill>
                <a:latin typeface="Helvetica Neue"/>
                <a:ea typeface="Helvetica Neue"/>
                <a:cs typeface="Helvetica Neue"/>
                <a:sym typeface="Helvetica Neue"/>
              </a:defRPr>
            </a:lvl7pPr>
            <a:lvl8pPr indent="0" lvl="7" marL="3200400" marR="0" rtl="0" algn="l">
              <a:spcBef>
                <a:spcPts val="0"/>
              </a:spcBef>
              <a:buNone/>
              <a:defRPr b="0" i="0" sz="1800" u="none" cap="none" strike="noStrike">
                <a:solidFill>
                  <a:schemeClr val="dk1"/>
                </a:solidFill>
                <a:latin typeface="Helvetica Neue"/>
                <a:ea typeface="Helvetica Neue"/>
                <a:cs typeface="Helvetica Neue"/>
                <a:sym typeface="Helvetica Neue"/>
              </a:defRPr>
            </a:lvl8pPr>
            <a:lvl9pPr indent="0" lvl="8" marL="3657600" marR="0" rtl="0" algn="l">
              <a:spcBef>
                <a:spcPts val="0"/>
              </a:spcBef>
              <a:buNone/>
              <a:defRPr b="0" i="0" sz="1800" u="none" cap="none" strike="noStrike">
                <a:solidFill>
                  <a:schemeClr val="dk1"/>
                </a:solidFill>
                <a:latin typeface="Helvetica Neue"/>
                <a:ea typeface="Helvetica Neue"/>
                <a:cs typeface="Helvetica Neue"/>
                <a:sym typeface="Helvetica Neue"/>
              </a:defRPr>
            </a:lvl9pPr>
          </a:lstStyle>
          <a:p/>
        </p:txBody>
      </p:sp>
      <p:sp>
        <p:nvSpPr>
          <p:cNvPr id="5" name="Shape 5"/>
          <p:cNvSpPr/>
          <p:nvPr>
            <p:ph idx="3" type="sldImg"/>
          </p:nvPr>
        </p:nvSpPr>
        <p:spPr>
          <a:xfrm>
            <a:off x="407987" y="696912"/>
            <a:ext cx="6194425"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01039" y="4415789"/>
            <a:ext cx="5608319" cy="4183379"/>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Helvetica Neue"/>
                <a:ea typeface="Helvetica Neue"/>
                <a:cs typeface="Helvetica Neue"/>
                <a:sym typeface="Helvetica Neue"/>
              </a:defRPr>
            </a:lvl1pPr>
            <a:lvl2pPr indent="0" lvl="1" marL="457200" marR="0" rtl="0" algn="l">
              <a:spcBef>
                <a:spcPts val="0"/>
              </a:spcBef>
              <a:buNone/>
              <a:defRPr b="0" i="0" sz="1200" u="none" cap="none" strike="noStrike">
                <a:solidFill>
                  <a:schemeClr val="dk1"/>
                </a:solidFill>
                <a:latin typeface="Helvetica Neue"/>
                <a:ea typeface="Helvetica Neue"/>
                <a:cs typeface="Helvetica Neue"/>
                <a:sym typeface="Helvetica Neue"/>
              </a:defRPr>
            </a:lvl2pPr>
            <a:lvl3pPr indent="0" lvl="2" marL="914400" marR="0" rtl="0" algn="l">
              <a:spcBef>
                <a:spcPts val="0"/>
              </a:spcBef>
              <a:buNone/>
              <a:defRPr b="0" i="0" sz="1200" u="none" cap="none" strike="noStrike">
                <a:solidFill>
                  <a:schemeClr val="dk1"/>
                </a:solidFill>
                <a:latin typeface="Helvetica Neue"/>
                <a:ea typeface="Helvetica Neue"/>
                <a:cs typeface="Helvetica Neue"/>
                <a:sym typeface="Helvetica Neue"/>
              </a:defRPr>
            </a:lvl3pPr>
            <a:lvl4pPr indent="0" lvl="3" marL="1371600" marR="0" rtl="0" algn="l">
              <a:spcBef>
                <a:spcPts val="0"/>
              </a:spcBef>
              <a:buNone/>
              <a:defRPr b="0" i="0" sz="1200" u="none" cap="none" strike="noStrike">
                <a:solidFill>
                  <a:schemeClr val="dk1"/>
                </a:solidFill>
                <a:latin typeface="Helvetica Neue"/>
                <a:ea typeface="Helvetica Neue"/>
                <a:cs typeface="Helvetica Neue"/>
                <a:sym typeface="Helvetica Neue"/>
              </a:defRPr>
            </a:lvl4pPr>
            <a:lvl5pPr indent="0" lvl="4" marL="1828800" marR="0" rtl="0" algn="l">
              <a:spcBef>
                <a:spcPts val="0"/>
              </a:spcBef>
              <a:buNone/>
              <a:defRPr b="0" i="0" sz="1200" u="none" cap="none" strike="noStrike">
                <a:solidFill>
                  <a:schemeClr val="dk1"/>
                </a:solidFill>
                <a:latin typeface="Helvetica Neue"/>
                <a:ea typeface="Helvetica Neue"/>
                <a:cs typeface="Helvetica Neue"/>
                <a:sym typeface="Helvetica Neue"/>
              </a:defRPr>
            </a:lvl5pPr>
            <a:lvl6pPr indent="0" lvl="5" marL="2286000" marR="0" rtl="0" algn="l">
              <a:spcBef>
                <a:spcPts val="0"/>
              </a:spcBef>
              <a:buNone/>
              <a:defRPr b="0" i="0" sz="1200" u="none" cap="none" strike="noStrike">
                <a:solidFill>
                  <a:schemeClr val="dk1"/>
                </a:solidFill>
                <a:latin typeface="Helvetica Neue"/>
                <a:ea typeface="Helvetica Neue"/>
                <a:cs typeface="Helvetica Neue"/>
                <a:sym typeface="Helvetica Neue"/>
              </a:defRPr>
            </a:lvl6pPr>
            <a:lvl7pPr indent="0" lvl="6" marL="2743200" marR="0" rtl="0" algn="l">
              <a:spcBef>
                <a:spcPts val="0"/>
              </a:spcBef>
              <a:buNone/>
              <a:defRPr b="0" i="0" sz="1200" u="none" cap="none" strike="noStrike">
                <a:solidFill>
                  <a:schemeClr val="dk1"/>
                </a:solidFill>
                <a:latin typeface="Helvetica Neue"/>
                <a:ea typeface="Helvetica Neue"/>
                <a:cs typeface="Helvetica Neue"/>
                <a:sym typeface="Helvetica Neue"/>
              </a:defRPr>
            </a:lvl7pPr>
            <a:lvl8pPr indent="0" lvl="7" marL="3200400" marR="0" rtl="0" algn="l">
              <a:spcBef>
                <a:spcPts val="0"/>
              </a:spcBef>
              <a:buNone/>
              <a:defRPr b="0" i="0" sz="1200" u="none" cap="none" strike="noStrike">
                <a:solidFill>
                  <a:schemeClr val="dk1"/>
                </a:solidFill>
                <a:latin typeface="Helvetica Neue"/>
                <a:ea typeface="Helvetica Neue"/>
                <a:cs typeface="Helvetica Neue"/>
                <a:sym typeface="Helvetica Neue"/>
              </a:defRPr>
            </a:lvl8pPr>
            <a:lvl9pPr indent="0" lvl="8" marL="3657600" marR="0" rtl="0" algn="l">
              <a:spcBef>
                <a:spcPts val="0"/>
              </a:spcBef>
              <a:buNone/>
              <a:defRPr b="0" i="0" sz="1200" u="none" cap="none" strike="noStrike">
                <a:solidFill>
                  <a:schemeClr val="dk1"/>
                </a:solidFill>
                <a:latin typeface="Helvetica Neue"/>
                <a:ea typeface="Helvetica Neue"/>
                <a:cs typeface="Helvetica Neue"/>
                <a:sym typeface="Helvetica Neue"/>
              </a:defRPr>
            </a:lvl9pPr>
          </a:lstStyle>
          <a:p/>
        </p:txBody>
      </p:sp>
      <p:sp>
        <p:nvSpPr>
          <p:cNvPr id="7" name="Shape 7"/>
          <p:cNvSpPr txBox="1"/>
          <p:nvPr>
            <p:ph idx="11" type="ftr"/>
          </p:nvPr>
        </p:nvSpPr>
        <p:spPr>
          <a:xfrm>
            <a:off x="0" y="8829967"/>
            <a:ext cx="3037839" cy="464819"/>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Helvetica Neue"/>
                <a:ea typeface="Helvetica Neue"/>
                <a:cs typeface="Helvetica Neue"/>
                <a:sym typeface="Helvetica Neue"/>
              </a:defRPr>
            </a:lvl2pPr>
            <a:lvl3pPr indent="0" lvl="2" marL="914400" marR="0" rtl="0" algn="l">
              <a:spcBef>
                <a:spcPts val="0"/>
              </a:spcBef>
              <a:buNone/>
              <a:defRPr b="0" i="0" sz="1800" u="none" cap="none" strike="noStrike">
                <a:solidFill>
                  <a:schemeClr val="dk1"/>
                </a:solidFill>
                <a:latin typeface="Helvetica Neue"/>
                <a:ea typeface="Helvetica Neue"/>
                <a:cs typeface="Helvetica Neue"/>
                <a:sym typeface="Helvetica Neue"/>
              </a:defRPr>
            </a:lvl3pPr>
            <a:lvl4pPr indent="0" lvl="3" marL="1371600" marR="0" rtl="0" algn="l">
              <a:spcBef>
                <a:spcPts val="0"/>
              </a:spcBef>
              <a:buNone/>
              <a:defRPr b="0" i="0" sz="1800" u="none" cap="none" strike="noStrike">
                <a:solidFill>
                  <a:schemeClr val="dk1"/>
                </a:solidFill>
                <a:latin typeface="Helvetica Neue"/>
                <a:ea typeface="Helvetica Neue"/>
                <a:cs typeface="Helvetica Neue"/>
                <a:sym typeface="Helvetica Neue"/>
              </a:defRPr>
            </a:lvl4pPr>
            <a:lvl5pPr indent="0" lvl="4" marL="1828800" marR="0" rtl="0" algn="l">
              <a:spcBef>
                <a:spcPts val="0"/>
              </a:spcBef>
              <a:buNone/>
              <a:defRPr b="0" i="0" sz="1800" u="none" cap="none" strike="noStrike">
                <a:solidFill>
                  <a:schemeClr val="dk1"/>
                </a:solidFill>
                <a:latin typeface="Helvetica Neue"/>
                <a:ea typeface="Helvetica Neue"/>
                <a:cs typeface="Helvetica Neue"/>
                <a:sym typeface="Helvetica Neue"/>
              </a:defRPr>
            </a:lvl5pPr>
            <a:lvl6pPr indent="0" lvl="5" marL="2286000" marR="0" rtl="0" algn="l">
              <a:spcBef>
                <a:spcPts val="0"/>
              </a:spcBef>
              <a:buNone/>
              <a:defRPr b="0" i="0" sz="1800" u="none" cap="none" strike="noStrike">
                <a:solidFill>
                  <a:schemeClr val="dk1"/>
                </a:solidFill>
                <a:latin typeface="Helvetica Neue"/>
                <a:ea typeface="Helvetica Neue"/>
                <a:cs typeface="Helvetica Neue"/>
                <a:sym typeface="Helvetica Neue"/>
              </a:defRPr>
            </a:lvl6pPr>
            <a:lvl7pPr indent="0" lvl="6" marL="2743200" marR="0" rtl="0" algn="l">
              <a:spcBef>
                <a:spcPts val="0"/>
              </a:spcBef>
              <a:buNone/>
              <a:defRPr b="0" i="0" sz="1800" u="none" cap="none" strike="noStrike">
                <a:solidFill>
                  <a:schemeClr val="dk1"/>
                </a:solidFill>
                <a:latin typeface="Helvetica Neue"/>
                <a:ea typeface="Helvetica Neue"/>
                <a:cs typeface="Helvetica Neue"/>
                <a:sym typeface="Helvetica Neue"/>
              </a:defRPr>
            </a:lvl7pPr>
            <a:lvl8pPr indent="0" lvl="7" marL="3200400" marR="0" rtl="0" algn="l">
              <a:spcBef>
                <a:spcPts val="0"/>
              </a:spcBef>
              <a:buNone/>
              <a:defRPr b="0" i="0" sz="1800" u="none" cap="none" strike="noStrike">
                <a:solidFill>
                  <a:schemeClr val="dk1"/>
                </a:solidFill>
                <a:latin typeface="Helvetica Neue"/>
                <a:ea typeface="Helvetica Neue"/>
                <a:cs typeface="Helvetica Neue"/>
                <a:sym typeface="Helvetica Neue"/>
              </a:defRPr>
            </a:lvl8pPr>
            <a:lvl9pPr indent="0" lvl="8" marL="3657600" marR="0" rtl="0" algn="l">
              <a:spcBef>
                <a:spcPts val="0"/>
              </a:spcBef>
              <a:buNone/>
              <a:defRPr b="0" i="0" sz="1800" u="none" cap="none" strike="noStrike">
                <a:solidFill>
                  <a:schemeClr val="dk1"/>
                </a:solidFill>
                <a:latin typeface="Helvetica Neue"/>
                <a:ea typeface="Helvetica Neue"/>
                <a:cs typeface="Helvetica Neue"/>
                <a:sym typeface="Helvetica Neue"/>
              </a:defRPr>
            </a:lvl9pPr>
          </a:lstStyle>
          <a:p/>
        </p:txBody>
      </p:sp>
      <p:sp>
        <p:nvSpPr>
          <p:cNvPr id="8" name="Shape 8"/>
          <p:cNvSpPr txBox="1"/>
          <p:nvPr>
            <p:ph idx="12" type="sldNum"/>
          </p:nvPr>
        </p:nvSpPr>
        <p:spPr>
          <a:xfrm>
            <a:off x="3970937" y="8829967"/>
            <a:ext cx="3037839" cy="464819"/>
          </a:xfrm>
          <a:prstGeom prst="rect">
            <a:avLst/>
          </a:prstGeom>
          <a:noFill/>
          <a:ln>
            <a:noFill/>
          </a:ln>
        </p:spPr>
        <p:txBody>
          <a:bodyPr anchorCtr="0" anchor="b" bIns="46575" lIns="93175" rIns="93175" tIns="4657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407987" y="696912"/>
            <a:ext cx="6194425"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7" name="Shape 337"/>
          <p:cNvSpPr txBox="1"/>
          <p:nvPr>
            <p:ph idx="1" type="body"/>
          </p:nvPr>
        </p:nvSpPr>
        <p:spPr>
          <a:xfrm>
            <a:off x="701039" y="4415789"/>
            <a:ext cx="5608319" cy="4183379"/>
          </a:xfrm>
          <a:prstGeom prst="rect">
            <a:avLst/>
          </a:prstGeom>
          <a:noFill/>
          <a:ln>
            <a:noFill/>
          </a:ln>
        </p:spPr>
        <p:txBody>
          <a:bodyPr anchorCtr="0" anchor="t" bIns="46575" lIns="93175" rIns="93175" tIns="46575">
            <a:noAutofit/>
          </a:bodyPr>
          <a:lstStyle/>
          <a:p>
            <a:pPr indent="0" lvl="0" marL="0" marR="0" rtl="0" algn="l">
              <a:spcBef>
                <a:spcPts val="0"/>
              </a:spcBef>
              <a:buSzPct val="25000"/>
              <a:buNone/>
            </a:pPr>
            <a:r>
              <a:t/>
            </a:r>
            <a:endParaRPr b="0" i="0" sz="1200" u="none" cap="none" strike="noStrike">
              <a:solidFill>
                <a:schemeClr val="dk1"/>
              </a:solidFill>
              <a:latin typeface="Helvetica Neue"/>
              <a:ea typeface="Helvetica Neue"/>
              <a:cs typeface="Helvetica Neue"/>
              <a:sym typeface="Helvetica Neue"/>
            </a:endParaRPr>
          </a:p>
        </p:txBody>
      </p:sp>
      <p:sp>
        <p:nvSpPr>
          <p:cNvPr id="338" name="Shape 338"/>
          <p:cNvSpPr txBox="1"/>
          <p:nvPr>
            <p:ph idx="12" type="sldNum"/>
          </p:nvPr>
        </p:nvSpPr>
        <p:spPr>
          <a:xfrm>
            <a:off x="3970937" y="8829967"/>
            <a:ext cx="3037839" cy="464819"/>
          </a:xfrm>
          <a:prstGeom prst="rect">
            <a:avLst/>
          </a:prstGeom>
          <a:noFill/>
          <a:ln>
            <a:noFill/>
          </a:ln>
        </p:spPr>
        <p:txBody>
          <a:bodyPr anchorCtr="0" anchor="b" bIns="46575" lIns="93175" rIns="93175" tIns="46575">
            <a:noAutofit/>
          </a:bodyPr>
          <a:lstStyle/>
          <a:p>
            <a:pPr indent="0" lvl="0" marL="0" marR="0" rtl="0" algn="r">
              <a:spcBef>
                <a:spcPts val="0"/>
              </a:spcBef>
              <a:buSzPct val="25000"/>
              <a:buNone/>
            </a:pPr>
            <a:fld id="{00000000-1234-1234-1234-123412341234}" type="slidenum">
              <a:rPr lang="en-US" sz="1200">
                <a:solidFill>
                  <a:schemeClr val="dk1"/>
                </a:solidFill>
                <a:latin typeface="Helvetica Neue"/>
                <a:ea typeface="Helvetica Neue"/>
                <a:cs typeface="Helvetica Neue"/>
                <a:sym typeface="Helvetica Neue"/>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407987" y="681037"/>
            <a:ext cx="6194425"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4" name="Shape 344"/>
          <p:cNvSpPr txBox="1"/>
          <p:nvPr>
            <p:ph idx="1" type="body"/>
          </p:nvPr>
        </p:nvSpPr>
        <p:spPr>
          <a:xfrm>
            <a:off x="379748" y="4415791"/>
            <a:ext cx="6139263" cy="4183379"/>
          </a:xfrm>
          <a:prstGeom prst="rect">
            <a:avLst/>
          </a:prstGeom>
          <a:noFill/>
          <a:ln>
            <a:noFill/>
          </a:ln>
        </p:spPr>
        <p:txBody>
          <a:bodyPr anchorCtr="0" anchor="t" bIns="46575" lIns="93175" rIns="93175" tIns="46575">
            <a:noAutofit/>
          </a:bodyPr>
          <a:lstStyle/>
          <a:p>
            <a:pPr lvl="0" rtl="0">
              <a:lnSpc>
                <a:spcPct val="115000"/>
              </a:lnSpc>
              <a:spcBef>
                <a:spcPts val="0"/>
              </a:spcBef>
              <a:buClr>
                <a:schemeClr val="dk1"/>
              </a:buClr>
              <a:buSzPct val="45833"/>
              <a:buFont typeface="Arial"/>
              <a:buNone/>
            </a:pPr>
            <a:r>
              <a:rPr b="1" lang="en-US" sz="2400">
                <a:latin typeface="Times New Roman"/>
                <a:ea typeface="Times New Roman"/>
                <a:cs typeface="Times New Roman"/>
                <a:sym typeface="Times New Roman"/>
              </a:rPr>
              <a:t>Theoretical Underpinnings: </a:t>
            </a:r>
          </a:p>
          <a:p>
            <a:pPr lvl="0" rtl="0">
              <a:lnSpc>
                <a:spcPct val="115000"/>
              </a:lnSpc>
              <a:spcBef>
                <a:spcPts val="0"/>
              </a:spcBef>
              <a:buClr>
                <a:schemeClr val="dk1"/>
              </a:buClr>
              <a:buSzPct val="45833"/>
              <a:buFont typeface="Arial"/>
              <a:buNone/>
            </a:pPr>
            <a:r>
              <a:t/>
            </a:r>
            <a:endParaRPr sz="2400">
              <a:latin typeface="Times New Roman"/>
              <a:ea typeface="Times New Roman"/>
              <a:cs typeface="Times New Roman"/>
              <a:sym typeface="Times New Roman"/>
            </a:endParaRPr>
          </a:p>
          <a:p>
            <a:pPr lvl="0" rtl="0">
              <a:lnSpc>
                <a:spcPct val="115000"/>
              </a:lnSpc>
              <a:spcBef>
                <a:spcPts val="0"/>
              </a:spcBef>
              <a:buClr>
                <a:schemeClr val="dk1"/>
              </a:buClr>
              <a:buSzPct val="45833"/>
              <a:buFont typeface="Arial"/>
              <a:buNone/>
            </a:pPr>
            <a:r>
              <a:rPr lang="en-US" sz="2400">
                <a:latin typeface="Times New Roman"/>
                <a:ea typeface="Times New Roman"/>
                <a:cs typeface="Times New Roman"/>
                <a:sym typeface="Times New Roman"/>
              </a:rPr>
              <a:t>One of the most important things for an NBA defender is to prevent dribble penetration so a very natural measure for the efficacy of the defense of an NBA defender is the distance an offensive player is allowed to travel towards the hoop while the NBA defender is serving as the primary defender. We can further extend this by indexing the distances from the hoop according to an expected value from a shot at each distance from the hoop. What is the intrinsic value at each position on the court to each expected value of a shot taken at a general location </a:t>
            </a:r>
          </a:p>
          <a:p>
            <a:pPr lvl="0" rtl="0">
              <a:lnSpc>
                <a:spcPct val="115000"/>
              </a:lnSpc>
              <a:spcBef>
                <a:spcPts val="0"/>
              </a:spcBef>
              <a:buClr>
                <a:schemeClr val="dk1"/>
              </a:buClr>
              <a:buSzPct val="45833"/>
              <a:buFont typeface="Arial"/>
              <a:buNone/>
            </a:pPr>
            <a:r>
              <a:t/>
            </a:r>
            <a:endParaRPr sz="2400">
              <a:latin typeface="Times New Roman"/>
              <a:ea typeface="Times New Roman"/>
              <a:cs typeface="Times New Roman"/>
              <a:sym typeface="Times New Roman"/>
            </a:endParaRPr>
          </a:p>
          <a:p>
            <a:pPr lvl="0" rtl="0">
              <a:lnSpc>
                <a:spcPct val="85000"/>
              </a:lnSpc>
              <a:spcBef>
                <a:spcPts val="0"/>
              </a:spcBef>
              <a:buClr>
                <a:schemeClr val="dk2"/>
              </a:buClr>
              <a:buSzPct val="25000"/>
              <a:buFont typeface="Helvetica Neue"/>
              <a:buNone/>
            </a:pPr>
            <a:r>
              <a:t/>
            </a:r>
            <a:endParaRPr sz="2400">
              <a:latin typeface="Times New Roman"/>
              <a:ea typeface="Times New Roman"/>
              <a:cs typeface="Times New Roman"/>
              <a:sym typeface="Times New Roman"/>
            </a:endParaRPr>
          </a:p>
          <a:p>
            <a:pPr lvl="0" rtl="0">
              <a:lnSpc>
                <a:spcPct val="115000"/>
              </a:lnSpc>
              <a:spcBef>
                <a:spcPts val="0"/>
              </a:spcBef>
              <a:buClr>
                <a:schemeClr val="dk1"/>
              </a:buClr>
              <a:buSzPct val="45833"/>
              <a:buFont typeface="Arial"/>
              <a:buNone/>
            </a:pPr>
            <a:r>
              <a:rPr b="1" lang="en-US" sz="2400">
                <a:latin typeface="Times New Roman"/>
                <a:ea typeface="Times New Roman"/>
                <a:cs typeface="Times New Roman"/>
                <a:sym typeface="Times New Roman"/>
              </a:rPr>
              <a:t>Theoretical Underpinnings: </a:t>
            </a:r>
          </a:p>
          <a:p>
            <a:pPr lvl="0" rtl="0">
              <a:lnSpc>
                <a:spcPct val="115000"/>
              </a:lnSpc>
              <a:spcBef>
                <a:spcPts val="0"/>
              </a:spcBef>
              <a:buClr>
                <a:schemeClr val="dk1"/>
              </a:buClr>
              <a:buSzPct val="45833"/>
              <a:buFont typeface="Arial"/>
              <a:buNone/>
            </a:pPr>
            <a:r>
              <a:t/>
            </a:r>
            <a:endParaRPr sz="2400">
              <a:latin typeface="Times New Roman"/>
              <a:ea typeface="Times New Roman"/>
              <a:cs typeface="Times New Roman"/>
              <a:sym typeface="Times New Roman"/>
            </a:endParaRPr>
          </a:p>
          <a:p>
            <a:pPr lvl="0" rtl="0">
              <a:lnSpc>
                <a:spcPct val="115000"/>
              </a:lnSpc>
              <a:spcBef>
                <a:spcPts val="0"/>
              </a:spcBef>
              <a:buClr>
                <a:schemeClr val="dk1"/>
              </a:buClr>
              <a:buSzPct val="45833"/>
              <a:buFont typeface="Arial"/>
              <a:buNone/>
            </a:pPr>
            <a:r>
              <a:rPr lang="en-US" sz="2400">
                <a:latin typeface="Times New Roman"/>
                <a:ea typeface="Times New Roman"/>
                <a:cs typeface="Times New Roman"/>
                <a:sym typeface="Times New Roman"/>
              </a:rPr>
              <a:t>One of the most important things for an NBA defender is to prevent dribble penetration so a very natural measure for the efficacy of the defense of an NBA defender is the distance an offensive player is allowed to travel towards the hoop while the NBA defender is serving as the primary defender. We can further extend this by indexing the distances from the hoop according to an expected value from a shot at each distance from the hoop. What is the intrinsic value at each position on the court to each expected value of a shot taken at a general location </a:t>
            </a:r>
          </a:p>
          <a:p>
            <a:pPr lvl="0" rtl="0">
              <a:lnSpc>
                <a:spcPct val="115000"/>
              </a:lnSpc>
              <a:spcBef>
                <a:spcPts val="0"/>
              </a:spcBef>
              <a:buClr>
                <a:schemeClr val="dk1"/>
              </a:buClr>
              <a:buSzPct val="45833"/>
              <a:buFont typeface="Arial"/>
              <a:buNone/>
            </a:pPr>
            <a:r>
              <a:t/>
            </a:r>
            <a:endParaRPr sz="2400">
              <a:latin typeface="Times New Roman"/>
              <a:ea typeface="Times New Roman"/>
              <a:cs typeface="Times New Roman"/>
              <a:sym typeface="Times New Roman"/>
            </a:endParaRPr>
          </a:p>
          <a:p>
            <a:pPr lvl="0" rtl="0">
              <a:lnSpc>
                <a:spcPct val="85000"/>
              </a:lnSpc>
              <a:spcBef>
                <a:spcPts val="0"/>
              </a:spcBef>
              <a:buClr>
                <a:schemeClr val="dk2"/>
              </a:buClr>
              <a:buSzPct val="25000"/>
              <a:buFont typeface="Helvetica Neue"/>
              <a:buNone/>
            </a:pPr>
            <a:r>
              <a:t/>
            </a:r>
            <a:endParaRPr sz="2400">
              <a:latin typeface="Times New Roman"/>
              <a:ea typeface="Times New Roman"/>
              <a:cs typeface="Times New Roman"/>
              <a:sym typeface="Times New Roman"/>
            </a:endParaRPr>
          </a:p>
          <a:p>
            <a:pPr indent="0" lvl="0" marL="0" marR="0" rtl="0" algn="l">
              <a:spcBef>
                <a:spcPts val="0"/>
              </a:spcBef>
              <a:buSzPct val="25000"/>
              <a:buNone/>
            </a:pPr>
            <a:r>
              <a:t/>
            </a:r>
            <a:endParaRPr/>
          </a:p>
        </p:txBody>
      </p:sp>
      <p:sp>
        <p:nvSpPr>
          <p:cNvPr id="345" name="Shape 345"/>
          <p:cNvSpPr txBox="1"/>
          <p:nvPr>
            <p:ph idx="12" type="sldNum"/>
          </p:nvPr>
        </p:nvSpPr>
        <p:spPr>
          <a:xfrm>
            <a:off x="3970937" y="8829967"/>
            <a:ext cx="3037839" cy="464819"/>
          </a:xfrm>
          <a:prstGeom prst="rect">
            <a:avLst/>
          </a:prstGeom>
          <a:noFill/>
          <a:ln>
            <a:noFill/>
          </a:ln>
        </p:spPr>
        <p:txBody>
          <a:bodyPr anchorCtr="0" anchor="b" bIns="46575" lIns="93175" rIns="93175" tIns="46575">
            <a:noAutofit/>
          </a:bodyPr>
          <a:lstStyle/>
          <a:p>
            <a:pPr indent="0" lvl="0" marL="0" marR="0" rtl="0" algn="r">
              <a:spcBef>
                <a:spcPts val="0"/>
              </a:spcBef>
              <a:buSzPct val="25000"/>
              <a:buNone/>
            </a:pPr>
            <a:fld id="{00000000-1234-1234-1234-123412341234}" type="slidenum">
              <a:rPr lang="en-US" sz="1200">
                <a:solidFill>
                  <a:srgbClr val="000000"/>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407987" y="681037"/>
            <a:ext cx="6194425"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6" name="Shape 366"/>
          <p:cNvSpPr txBox="1"/>
          <p:nvPr>
            <p:ph idx="1" type="body"/>
          </p:nvPr>
        </p:nvSpPr>
        <p:spPr>
          <a:xfrm>
            <a:off x="379748" y="4415791"/>
            <a:ext cx="6139263" cy="4183379"/>
          </a:xfrm>
          <a:prstGeom prst="rect">
            <a:avLst/>
          </a:prstGeom>
          <a:noFill/>
          <a:ln>
            <a:noFill/>
          </a:ln>
        </p:spPr>
        <p:txBody>
          <a:bodyPr anchorCtr="0" anchor="t" bIns="46575" lIns="93175" rIns="93175" tIns="46575">
            <a:noAutofit/>
          </a:bodyPr>
          <a:lstStyle/>
          <a:p>
            <a:pPr indent="0" lvl="0" marL="0" marR="0" rtl="0" algn="l">
              <a:spcBef>
                <a:spcPts val="0"/>
              </a:spcBef>
              <a:buSzPct val="25000"/>
              <a:buNone/>
            </a:pPr>
            <a:r>
              <a:t/>
            </a:r>
            <a:endParaRPr b="0" i="0" sz="1200" u="none" cap="none" strike="noStrike">
              <a:solidFill>
                <a:schemeClr val="dk1"/>
              </a:solidFill>
              <a:latin typeface="Helvetica Neue"/>
              <a:ea typeface="Helvetica Neue"/>
              <a:cs typeface="Helvetica Neue"/>
              <a:sym typeface="Helvetica Neue"/>
            </a:endParaRPr>
          </a:p>
        </p:txBody>
      </p:sp>
      <p:sp>
        <p:nvSpPr>
          <p:cNvPr id="367" name="Shape 367"/>
          <p:cNvSpPr txBox="1"/>
          <p:nvPr>
            <p:ph idx="12" type="sldNum"/>
          </p:nvPr>
        </p:nvSpPr>
        <p:spPr>
          <a:xfrm>
            <a:off x="3970937" y="8829967"/>
            <a:ext cx="3037839" cy="464819"/>
          </a:xfrm>
          <a:prstGeom prst="rect">
            <a:avLst/>
          </a:prstGeom>
          <a:noFill/>
          <a:ln>
            <a:noFill/>
          </a:ln>
        </p:spPr>
        <p:txBody>
          <a:bodyPr anchorCtr="0" anchor="b" bIns="46575" lIns="93175" rIns="93175" tIns="46575">
            <a:noAutofit/>
          </a:bodyPr>
          <a:lstStyle/>
          <a:p>
            <a:pPr indent="0" lvl="0" marL="0" marR="0" rtl="0" algn="r">
              <a:spcBef>
                <a:spcPts val="0"/>
              </a:spcBef>
              <a:buSzPct val="25000"/>
              <a:buNone/>
            </a:pPr>
            <a:fld id="{00000000-1234-1234-1234-123412341234}" type="slidenum">
              <a:rPr lang="en-US" sz="1200">
                <a:solidFill>
                  <a:srgbClr val="000000"/>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407987" y="681037"/>
            <a:ext cx="6194425"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379748" y="4415791"/>
            <a:ext cx="6139263" cy="4183379"/>
          </a:xfrm>
          <a:prstGeom prst="rect">
            <a:avLst/>
          </a:prstGeom>
          <a:noFill/>
          <a:ln>
            <a:noFill/>
          </a:ln>
        </p:spPr>
        <p:txBody>
          <a:bodyPr anchorCtr="0" anchor="t" bIns="46575" lIns="93175" rIns="93175" tIns="46575">
            <a:noAutofit/>
          </a:bodyPr>
          <a:lstStyle/>
          <a:p>
            <a:pPr indent="0" lvl="0" marL="0" marR="0" rtl="0" algn="l">
              <a:spcBef>
                <a:spcPts val="0"/>
              </a:spcBef>
              <a:buSzPct val="25000"/>
              <a:buNone/>
            </a:pPr>
            <a:r>
              <a:t/>
            </a:r>
            <a:endParaRPr b="0" i="0" sz="1200" u="none" cap="none" strike="noStrike">
              <a:solidFill>
                <a:schemeClr val="dk1"/>
              </a:solidFill>
              <a:latin typeface="Helvetica Neue"/>
              <a:ea typeface="Helvetica Neue"/>
              <a:cs typeface="Helvetica Neue"/>
              <a:sym typeface="Helvetica Neue"/>
            </a:endParaRPr>
          </a:p>
        </p:txBody>
      </p:sp>
      <p:sp>
        <p:nvSpPr>
          <p:cNvPr id="387" name="Shape 387"/>
          <p:cNvSpPr txBox="1"/>
          <p:nvPr>
            <p:ph idx="12" type="sldNum"/>
          </p:nvPr>
        </p:nvSpPr>
        <p:spPr>
          <a:xfrm>
            <a:off x="3970937" y="8829967"/>
            <a:ext cx="3037839" cy="464819"/>
          </a:xfrm>
          <a:prstGeom prst="rect">
            <a:avLst/>
          </a:prstGeom>
          <a:noFill/>
          <a:ln>
            <a:noFill/>
          </a:ln>
        </p:spPr>
        <p:txBody>
          <a:bodyPr anchorCtr="0" anchor="b" bIns="46575" lIns="93175" rIns="93175" tIns="46575">
            <a:noAutofit/>
          </a:bodyPr>
          <a:lstStyle/>
          <a:p>
            <a:pPr indent="0" lvl="0" marL="0" marR="0" rtl="0" algn="r">
              <a:spcBef>
                <a:spcPts val="0"/>
              </a:spcBef>
              <a:buSzPct val="25000"/>
              <a:buNone/>
            </a:pPr>
            <a:fld id="{00000000-1234-1234-1234-123412341234}" type="slidenum">
              <a:rPr lang="en-US" sz="1200">
                <a:solidFill>
                  <a:srgbClr val="000000"/>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407987" y="681037"/>
            <a:ext cx="6194425"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8" name="Shape 408"/>
          <p:cNvSpPr txBox="1"/>
          <p:nvPr>
            <p:ph idx="1" type="body"/>
          </p:nvPr>
        </p:nvSpPr>
        <p:spPr>
          <a:xfrm>
            <a:off x="379748" y="4415791"/>
            <a:ext cx="6139263" cy="4183379"/>
          </a:xfrm>
          <a:prstGeom prst="rect">
            <a:avLst/>
          </a:prstGeom>
          <a:noFill/>
          <a:ln>
            <a:noFill/>
          </a:ln>
        </p:spPr>
        <p:txBody>
          <a:bodyPr anchorCtr="0" anchor="t" bIns="46575" lIns="93175" rIns="93175" tIns="46575">
            <a:noAutofit/>
          </a:bodyPr>
          <a:lstStyle/>
          <a:p>
            <a:pPr indent="0" lvl="0" marL="0" marR="0" rtl="0" algn="l">
              <a:spcBef>
                <a:spcPts val="0"/>
              </a:spcBef>
              <a:buSzPct val="25000"/>
              <a:buNone/>
            </a:pPr>
            <a:r>
              <a:t/>
            </a:r>
            <a:endParaRPr b="0" i="0" sz="1200" u="none" cap="none" strike="noStrike">
              <a:solidFill>
                <a:schemeClr val="dk1"/>
              </a:solidFill>
              <a:latin typeface="Helvetica Neue"/>
              <a:ea typeface="Helvetica Neue"/>
              <a:cs typeface="Helvetica Neue"/>
              <a:sym typeface="Helvetica Neue"/>
            </a:endParaRPr>
          </a:p>
        </p:txBody>
      </p:sp>
      <p:sp>
        <p:nvSpPr>
          <p:cNvPr id="409" name="Shape 409"/>
          <p:cNvSpPr txBox="1"/>
          <p:nvPr>
            <p:ph idx="12" type="sldNum"/>
          </p:nvPr>
        </p:nvSpPr>
        <p:spPr>
          <a:xfrm>
            <a:off x="3970937" y="8829967"/>
            <a:ext cx="3037839" cy="464819"/>
          </a:xfrm>
          <a:prstGeom prst="rect">
            <a:avLst/>
          </a:prstGeom>
          <a:noFill/>
          <a:ln>
            <a:noFill/>
          </a:ln>
        </p:spPr>
        <p:txBody>
          <a:bodyPr anchorCtr="0" anchor="b" bIns="46575" lIns="93175" rIns="93175" tIns="46575">
            <a:noAutofit/>
          </a:bodyPr>
          <a:lstStyle/>
          <a:p>
            <a:pPr indent="0" lvl="0" marL="0" marR="0" rtl="0" algn="r">
              <a:spcBef>
                <a:spcPts val="0"/>
              </a:spcBef>
              <a:buSzPct val="25000"/>
              <a:buNone/>
            </a:pPr>
            <a:fld id="{00000000-1234-1234-1234-123412341234}" type="slidenum">
              <a:rPr lang="en-US" sz="1200">
                <a:solidFill>
                  <a:srgbClr val="000000"/>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0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 Id="rId3" Type="http://schemas.openxmlformats.org/officeDocument/2006/relationships/image" Target="../media/image02.png"/><Relationship Id="rId4" Type="http://schemas.openxmlformats.org/officeDocument/2006/relationships/image" Target="../media/image03.png"/><Relationship Id="rId5" Type="http://schemas.openxmlformats.org/officeDocument/2006/relationships/image" Target="../media/image01.png"/><Relationship Id="rId6" Type="http://schemas.openxmlformats.org/officeDocument/2006/relationships/image" Target="../media/image0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jpg"/><Relationship Id="rId3" Type="http://schemas.openxmlformats.org/officeDocument/2006/relationships/image" Target="../media/image02.png"/><Relationship Id="rId4" Type="http://schemas.openxmlformats.org/officeDocument/2006/relationships/image" Target="../media/image03.png"/><Relationship Id="rId5" Type="http://schemas.openxmlformats.org/officeDocument/2006/relationships/image" Target="../media/image01.png"/><Relationship Id="rId6" Type="http://schemas.openxmlformats.org/officeDocument/2006/relationships/image" Target="../media/image0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jpg"/><Relationship Id="rId3" Type="http://schemas.openxmlformats.org/officeDocument/2006/relationships/image" Target="../media/image02.png"/><Relationship Id="rId4" Type="http://schemas.openxmlformats.org/officeDocument/2006/relationships/image" Target="../media/image03.png"/><Relationship Id="rId5" Type="http://schemas.openxmlformats.org/officeDocument/2006/relationships/image" Target="../media/image01.png"/><Relationship Id="rId6" Type="http://schemas.openxmlformats.org/officeDocument/2006/relationships/image" Target="../media/image0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 Id="rId3" Type="http://schemas.openxmlformats.org/officeDocument/2006/relationships/image" Target="../media/image02.png"/><Relationship Id="rId4" Type="http://schemas.openxmlformats.org/officeDocument/2006/relationships/image" Target="../media/image03.png"/><Relationship Id="rId5" Type="http://schemas.openxmlformats.org/officeDocument/2006/relationships/image" Target="../media/image01.png"/><Relationship Id="rId6" Type="http://schemas.openxmlformats.org/officeDocument/2006/relationships/image" Target="../media/image0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6.png"/><Relationship Id="rId3" Type="http://schemas.openxmlformats.org/officeDocument/2006/relationships/image" Target="../media/image0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olding Slide">
    <p:spTree>
      <p:nvGrpSpPr>
        <p:cNvPr id="14"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b="0" l="0" r="0" t="0"/>
          <a:stretch/>
        </p:blipFill>
        <p:spPr>
          <a:xfrm>
            <a:off x="-42227" y="-22860"/>
            <a:ext cx="12273280" cy="6903719"/>
          </a:xfrm>
          <a:prstGeom prst="rect">
            <a:avLst/>
          </a:prstGeom>
          <a:noFill/>
          <a:ln>
            <a:noFill/>
          </a:ln>
        </p:spPr>
      </p:pic>
      <p:grpSp>
        <p:nvGrpSpPr>
          <p:cNvPr id="16" name="Shape 16"/>
          <p:cNvGrpSpPr/>
          <p:nvPr/>
        </p:nvGrpSpPr>
        <p:grpSpPr>
          <a:xfrm>
            <a:off x="5139039" y="1264533"/>
            <a:ext cx="1910744" cy="4328931"/>
            <a:chOff x="7200900" y="1314450"/>
            <a:chExt cx="1936749" cy="4387850"/>
          </a:xfrm>
        </p:grpSpPr>
        <p:sp>
          <p:nvSpPr>
            <p:cNvPr id="17" name="Shape 17"/>
            <p:cNvSpPr/>
            <p:nvPr/>
          </p:nvSpPr>
          <p:spPr>
            <a:xfrm>
              <a:off x="7202488" y="1316037"/>
              <a:ext cx="1935161" cy="4384675"/>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18" name="Shape 18"/>
            <p:cNvSpPr/>
            <p:nvPr/>
          </p:nvSpPr>
          <p:spPr>
            <a:xfrm>
              <a:off x="7200900" y="1314450"/>
              <a:ext cx="1935161" cy="4387850"/>
            </a:xfrm>
            <a:custGeom>
              <a:pathLst>
                <a:path extrusionOk="0" h="120000" w="120000">
                  <a:moveTo>
                    <a:pt x="113333" y="107558"/>
                  </a:moveTo>
                  <a:cubicBezTo>
                    <a:pt x="113333" y="112343"/>
                    <a:pt x="105502" y="116241"/>
                    <a:pt x="95238" y="116942"/>
                  </a:cubicBezTo>
                  <a:cubicBezTo>
                    <a:pt x="95026" y="116942"/>
                    <a:pt x="95026" y="116942"/>
                    <a:pt x="95026" y="116942"/>
                  </a:cubicBezTo>
                  <a:cubicBezTo>
                    <a:pt x="104444" y="114444"/>
                    <a:pt x="98624" y="109636"/>
                    <a:pt x="96825" y="106811"/>
                  </a:cubicBezTo>
                  <a:cubicBezTo>
                    <a:pt x="96666" y="106671"/>
                    <a:pt x="96984" y="106461"/>
                    <a:pt x="97142" y="106321"/>
                  </a:cubicBezTo>
                  <a:cubicBezTo>
                    <a:pt x="97619" y="105924"/>
                    <a:pt x="96613" y="105037"/>
                    <a:pt x="96613" y="105037"/>
                  </a:cubicBezTo>
                  <a:cubicBezTo>
                    <a:pt x="95502" y="104594"/>
                    <a:pt x="95185" y="102260"/>
                    <a:pt x="94550" y="101186"/>
                  </a:cubicBezTo>
                  <a:cubicBezTo>
                    <a:pt x="93544" y="99389"/>
                    <a:pt x="96296" y="96331"/>
                    <a:pt x="96296" y="95304"/>
                  </a:cubicBezTo>
                  <a:cubicBezTo>
                    <a:pt x="96296" y="94254"/>
                    <a:pt x="94550" y="92806"/>
                    <a:pt x="91269" y="90986"/>
                  </a:cubicBezTo>
                  <a:cubicBezTo>
                    <a:pt x="90529" y="90612"/>
                    <a:pt x="88148" y="81696"/>
                    <a:pt x="86031" y="79432"/>
                  </a:cubicBezTo>
                  <a:cubicBezTo>
                    <a:pt x="83121" y="76304"/>
                    <a:pt x="82222" y="76794"/>
                    <a:pt x="78783" y="73106"/>
                  </a:cubicBezTo>
                  <a:cubicBezTo>
                    <a:pt x="76084" y="70468"/>
                    <a:pt x="78201" y="66617"/>
                    <a:pt x="72116" y="57677"/>
                  </a:cubicBezTo>
                  <a:cubicBezTo>
                    <a:pt x="72169" y="57700"/>
                    <a:pt x="73492" y="57117"/>
                    <a:pt x="73492" y="57117"/>
                  </a:cubicBezTo>
                  <a:cubicBezTo>
                    <a:pt x="73492" y="57117"/>
                    <a:pt x="68677" y="49367"/>
                    <a:pt x="67089" y="47243"/>
                  </a:cubicBezTo>
                  <a:cubicBezTo>
                    <a:pt x="65502" y="45119"/>
                    <a:pt x="62751" y="44956"/>
                    <a:pt x="62751" y="44956"/>
                  </a:cubicBezTo>
                  <a:cubicBezTo>
                    <a:pt x="62751" y="44956"/>
                    <a:pt x="62751" y="44092"/>
                    <a:pt x="62857" y="43882"/>
                  </a:cubicBezTo>
                  <a:cubicBezTo>
                    <a:pt x="63121" y="43532"/>
                    <a:pt x="68730" y="37043"/>
                    <a:pt x="69206" y="36856"/>
                  </a:cubicBezTo>
                  <a:cubicBezTo>
                    <a:pt x="69206" y="36693"/>
                    <a:pt x="77354" y="34265"/>
                    <a:pt x="77513" y="34615"/>
                  </a:cubicBezTo>
                  <a:cubicBezTo>
                    <a:pt x="78201" y="36203"/>
                    <a:pt x="81322" y="44255"/>
                    <a:pt x="82645" y="45563"/>
                  </a:cubicBezTo>
                  <a:cubicBezTo>
                    <a:pt x="84021" y="46846"/>
                    <a:pt x="88730" y="50791"/>
                    <a:pt x="90899" y="53242"/>
                  </a:cubicBezTo>
                  <a:cubicBezTo>
                    <a:pt x="82486" y="54129"/>
                    <a:pt x="76243" y="57490"/>
                    <a:pt x="76243" y="61482"/>
                  </a:cubicBezTo>
                  <a:cubicBezTo>
                    <a:pt x="76243" y="66150"/>
                    <a:pt x="84814" y="69931"/>
                    <a:pt x="95449" y="69931"/>
                  </a:cubicBezTo>
                  <a:cubicBezTo>
                    <a:pt x="103544" y="69931"/>
                    <a:pt x="110529" y="67737"/>
                    <a:pt x="113333" y="64609"/>
                  </a:cubicBezTo>
                  <a:lnTo>
                    <a:pt x="113333" y="107558"/>
                  </a:lnTo>
                  <a:close/>
                  <a:moveTo>
                    <a:pt x="28148" y="117058"/>
                  </a:moveTo>
                  <a:cubicBezTo>
                    <a:pt x="16243" y="117058"/>
                    <a:pt x="6613" y="112810"/>
                    <a:pt x="6613" y="107558"/>
                  </a:cubicBezTo>
                  <a:cubicBezTo>
                    <a:pt x="6613" y="12417"/>
                    <a:pt x="6613" y="12417"/>
                    <a:pt x="6613" y="12417"/>
                  </a:cubicBezTo>
                  <a:cubicBezTo>
                    <a:pt x="6613" y="7189"/>
                    <a:pt x="16243" y="2941"/>
                    <a:pt x="28148" y="2941"/>
                  </a:cubicBezTo>
                  <a:cubicBezTo>
                    <a:pt x="64497" y="2941"/>
                    <a:pt x="64497" y="2941"/>
                    <a:pt x="64497" y="2941"/>
                  </a:cubicBezTo>
                  <a:cubicBezTo>
                    <a:pt x="57460" y="4108"/>
                    <a:pt x="56507" y="5461"/>
                    <a:pt x="56243" y="9756"/>
                  </a:cubicBezTo>
                  <a:cubicBezTo>
                    <a:pt x="55026" y="9803"/>
                    <a:pt x="52539" y="9313"/>
                    <a:pt x="53386" y="11927"/>
                  </a:cubicBezTo>
                  <a:cubicBezTo>
                    <a:pt x="53386" y="11927"/>
                    <a:pt x="53862" y="13654"/>
                    <a:pt x="55449" y="13351"/>
                  </a:cubicBezTo>
                  <a:cubicBezTo>
                    <a:pt x="53915" y="17949"/>
                    <a:pt x="55714" y="18299"/>
                    <a:pt x="44920" y="18510"/>
                  </a:cubicBezTo>
                  <a:cubicBezTo>
                    <a:pt x="44338" y="18836"/>
                    <a:pt x="44338" y="18836"/>
                    <a:pt x="44338" y="18836"/>
                  </a:cubicBezTo>
                  <a:cubicBezTo>
                    <a:pt x="33597" y="19303"/>
                    <a:pt x="30211" y="18696"/>
                    <a:pt x="21164" y="26866"/>
                  </a:cubicBezTo>
                  <a:cubicBezTo>
                    <a:pt x="21164" y="26866"/>
                    <a:pt x="18783" y="29387"/>
                    <a:pt x="18095" y="30414"/>
                  </a:cubicBezTo>
                  <a:cubicBezTo>
                    <a:pt x="15873" y="32491"/>
                    <a:pt x="10423" y="37066"/>
                    <a:pt x="8783" y="40007"/>
                  </a:cubicBezTo>
                  <a:cubicBezTo>
                    <a:pt x="8253" y="41011"/>
                    <a:pt x="7248" y="41338"/>
                    <a:pt x="8677" y="42785"/>
                  </a:cubicBezTo>
                  <a:cubicBezTo>
                    <a:pt x="10793" y="44862"/>
                    <a:pt x="7301" y="45423"/>
                    <a:pt x="19470" y="45259"/>
                  </a:cubicBezTo>
                  <a:cubicBezTo>
                    <a:pt x="19470" y="46496"/>
                    <a:pt x="19470" y="46496"/>
                    <a:pt x="19470" y="46496"/>
                  </a:cubicBezTo>
                  <a:cubicBezTo>
                    <a:pt x="19470" y="46496"/>
                    <a:pt x="16243" y="47733"/>
                    <a:pt x="15555" y="48480"/>
                  </a:cubicBezTo>
                  <a:cubicBezTo>
                    <a:pt x="14867" y="49204"/>
                    <a:pt x="12962" y="52939"/>
                    <a:pt x="13068" y="54666"/>
                  </a:cubicBezTo>
                  <a:cubicBezTo>
                    <a:pt x="13280" y="59241"/>
                    <a:pt x="21746" y="63069"/>
                    <a:pt x="24285" y="67644"/>
                  </a:cubicBezTo>
                  <a:cubicBezTo>
                    <a:pt x="29841" y="67994"/>
                    <a:pt x="29841" y="67994"/>
                    <a:pt x="29841" y="67994"/>
                  </a:cubicBezTo>
                  <a:cubicBezTo>
                    <a:pt x="33015" y="71169"/>
                    <a:pt x="46825" y="79758"/>
                    <a:pt x="49629" y="80902"/>
                  </a:cubicBezTo>
                  <a:cubicBezTo>
                    <a:pt x="50317" y="81696"/>
                    <a:pt x="53756" y="82676"/>
                    <a:pt x="55820" y="83680"/>
                  </a:cubicBezTo>
                  <a:cubicBezTo>
                    <a:pt x="57460" y="84380"/>
                    <a:pt x="67407" y="89165"/>
                    <a:pt x="79047" y="92129"/>
                  </a:cubicBezTo>
                  <a:cubicBezTo>
                    <a:pt x="78994" y="92129"/>
                    <a:pt x="80952" y="93833"/>
                    <a:pt x="81904" y="95211"/>
                  </a:cubicBezTo>
                  <a:cubicBezTo>
                    <a:pt x="78042" y="96588"/>
                    <a:pt x="85502" y="99109"/>
                    <a:pt x="87777" y="103263"/>
                  </a:cubicBezTo>
                  <a:cubicBezTo>
                    <a:pt x="87936" y="103800"/>
                    <a:pt x="85661" y="104361"/>
                    <a:pt x="89047" y="105738"/>
                  </a:cubicBezTo>
                  <a:cubicBezTo>
                    <a:pt x="88835" y="112017"/>
                    <a:pt x="84550" y="115308"/>
                    <a:pt x="91798" y="117058"/>
                  </a:cubicBezTo>
                  <a:lnTo>
                    <a:pt x="28148" y="117058"/>
                  </a:lnTo>
                  <a:close/>
                  <a:moveTo>
                    <a:pt x="69047" y="18813"/>
                  </a:moveTo>
                  <a:cubicBezTo>
                    <a:pt x="70793" y="18696"/>
                    <a:pt x="73015" y="17016"/>
                    <a:pt x="74867" y="15288"/>
                  </a:cubicBezTo>
                  <a:cubicBezTo>
                    <a:pt x="76349" y="15335"/>
                    <a:pt x="76825" y="14705"/>
                    <a:pt x="77354" y="14355"/>
                  </a:cubicBezTo>
                  <a:cubicBezTo>
                    <a:pt x="78835" y="13234"/>
                    <a:pt x="80529" y="12277"/>
                    <a:pt x="78412" y="11624"/>
                  </a:cubicBezTo>
                  <a:cubicBezTo>
                    <a:pt x="83333" y="7749"/>
                    <a:pt x="80158" y="5135"/>
                    <a:pt x="77513" y="5041"/>
                  </a:cubicBezTo>
                  <a:cubicBezTo>
                    <a:pt x="76402" y="4061"/>
                    <a:pt x="74550" y="3454"/>
                    <a:pt x="71269" y="2941"/>
                  </a:cubicBezTo>
                  <a:cubicBezTo>
                    <a:pt x="91798" y="2941"/>
                    <a:pt x="91798" y="2941"/>
                    <a:pt x="91798" y="2941"/>
                  </a:cubicBezTo>
                  <a:cubicBezTo>
                    <a:pt x="103650" y="2941"/>
                    <a:pt x="113333" y="7189"/>
                    <a:pt x="113333" y="12417"/>
                  </a:cubicBezTo>
                  <a:cubicBezTo>
                    <a:pt x="113333" y="58377"/>
                    <a:pt x="113333" y="58377"/>
                    <a:pt x="113333" y="58377"/>
                  </a:cubicBezTo>
                  <a:cubicBezTo>
                    <a:pt x="112698" y="57700"/>
                    <a:pt x="111904" y="57047"/>
                    <a:pt x="110846" y="56393"/>
                  </a:cubicBezTo>
                  <a:cubicBezTo>
                    <a:pt x="110846" y="55133"/>
                    <a:pt x="107777" y="55156"/>
                    <a:pt x="106931" y="54666"/>
                  </a:cubicBezTo>
                  <a:cubicBezTo>
                    <a:pt x="106084" y="54246"/>
                    <a:pt x="107671" y="54036"/>
                    <a:pt x="102275" y="53499"/>
                  </a:cubicBezTo>
                  <a:cubicBezTo>
                    <a:pt x="101269" y="53242"/>
                    <a:pt x="100476" y="49764"/>
                    <a:pt x="100476" y="49764"/>
                  </a:cubicBezTo>
                  <a:cubicBezTo>
                    <a:pt x="99735" y="47547"/>
                    <a:pt x="97883" y="45983"/>
                    <a:pt x="95238" y="43625"/>
                  </a:cubicBezTo>
                  <a:cubicBezTo>
                    <a:pt x="93862" y="42411"/>
                    <a:pt x="93227" y="38630"/>
                    <a:pt x="91746" y="36693"/>
                  </a:cubicBezTo>
                  <a:cubicBezTo>
                    <a:pt x="92539" y="27870"/>
                    <a:pt x="86137" y="25302"/>
                    <a:pt x="81005" y="23855"/>
                  </a:cubicBezTo>
                  <a:cubicBezTo>
                    <a:pt x="78994" y="23318"/>
                    <a:pt x="78042" y="22898"/>
                    <a:pt x="76084" y="22384"/>
                  </a:cubicBezTo>
                  <a:cubicBezTo>
                    <a:pt x="76031" y="21987"/>
                    <a:pt x="76031" y="21987"/>
                    <a:pt x="76031" y="21987"/>
                  </a:cubicBezTo>
                  <a:cubicBezTo>
                    <a:pt x="74497" y="21357"/>
                    <a:pt x="71428" y="20680"/>
                    <a:pt x="68941" y="20190"/>
                  </a:cubicBezTo>
                  <a:cubicBezTo>
                    <a:pt x="68201" y="19840"/>
                    <a:pt x="68571" y="19093"/>
                    <a:pt x="69047" y="18813"/>
                  </a:cubicBezTo>
                  <a:moveTo>
                    <a:pt x="91798" y="0"/>
                  </a:moveTo>
                  <a:cubicBezTo>
                    <a:pt x="28148" y="0"/>
                    <a:pt x="28148" y="0"/>
                    <a:pt x="28148" y="0"/>
                  </a:cubicBezTo>
                  <a:cubicBezTo>
                    <a:pt x="12592" y="0"/>
                    <a:pt x="0" y="5578"/>
                    <a:pt x="0" y="12417"/>
                  </a:cubicBezTo>
                  <a:cubicBezTo>
                    <a:pt x="0" y="107558"/>
                    <a:pt x="0" y="107558"/>
                    <a:pt x="0" y="107558"/>
                  </a:cubicBezTo>
                  <a:cubicBezTo>
                    <a:pt x="0" y="114421"/>
                    <a:pt x="12592" y="120000"/>
                    <a:pt x="28148" y="120000"/>
                  </a:cubicBezTo>
                  <a:cubicBezTo>
                    <a:pt x="91746" y="120000"/>
                    <a:pt x="91746" y="120000"/>
                    <a:pt x="91746" y="120000"/>
                  </a:cubicBezTo>
                  <a:cubicBezTo>
                    <a:pt x="107301" y="120000"/>
                    <a:pt x="120000" y="114421"/>
                    <a:pt x="120000" y="107558"/>
                  </a:cubicBezTo>
                  <a:cubicBezTo>
                    <a:pt x="120000" y="12417"/>
                    <a:pt x="120000" y="12417"/>
                    <a:pt x="120000" y="12417"/>
                  </a:cubicBezTo>
                  <a:cubicBezTo>
                    <a:pt x="120000" y="5578"/>
                    <a:pt x="107354" y="0"/>
                    <a:pt x="91798" y="0"/>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19" name="Shape 19"/>
            <p:cNvSpPr/>
            <p:nvPr/>
          </p:nvSpPr>
          <p:spPr>
            <a:xfrm>
              <a:off x="7308850" y="1422400"/>
              <a:ext cx="1373187" cy="4171950"/>
            </a:xfrm>
            <a:custGeom>
              <a:pathLst>
                <a:path extrusionOk="0" h="120000" w="120000">
                  <a:moveTo>
                    <a:pt x="94062" y="113079"/>
                  </a:moveTo>
                  <a:cubicBezTo>
                    <a:pt x="93093" y="109815"/>
                    <a:pt x="93093" y="109815"/>
                    <a:pt x="93093" y="109815"/>
                  </a:cubicBezTo>
                  <a:cubicBezTo>
                    <a:pt x="85788" y="109815"/>
                    <a:pt x="85788" y="109815"/>
                    <a:pt x="85788" y="109815"/>
                  </a:cubicBezTo>
                  <a:cubicBezTo>
                    <a:pt x="84670" y="113079"/>
                    <a:pt x="84670" y="113079"/>
                    <a:pt x="84670" y="113079"/>
                  </a:cubicBezTo>
                  <a:cubicBezTo>
                    <a:pt x="74236" y="113079"/>
                    <a:pt x="74236" y="113079"/>
                    <a:pt x="74236" y="113079"/>
                  </a:cubicBezTo>
                  <a:cubicBezTo>
                    <a:pt x="82658" y="98134"/>
                    <a:pt x="82658" y="98134"/>
                    <a:pt x="82658" y="98134"/>
                  </a:cubicBezTo>
                  <a:cubicBezTo>
                    <a:pt x="96521" y="98134"/>
                    <a:pt x="96521" y="98134"/>
                    <a:pt x="96521" y="98134"/>
                  </a:cubicBezTo>
                  <a:cubicBezTo>
                    <a:pt x="105093" y="113079"/>
                    <a:pt x="105093" y="113079"/>
                    <a:pt x="105093" y="113079"/>
                  </a:cubicBezTo>
                  <a:lnTo>
                    <a:pt x="94062" y="113079"/>
                  </a:lnTo>
                  <a:close/>
                  <a:moveTo>
                    <a:pt x="61863" y="113079"/>
                  </a:moveTo>
                  <a:cubicBezTo>
                    <a:pt x="46732" y="113079"/>
                    <a:pt x="46732" y="113079"/>
                    <a:pt x="46732" y="113079"/>
                  </a:cubicBezTo>
                  <a:cubicBezTo>
                    <a:pt x="46732" y="98134"/>
                    <a:pt x="46732" y="98134"/>
                    <a:pt x="46732" y="98134"/>
                  </a:cubicBezTo>
                  <a:cubicBezTo>
                    <a:pt x="61490" y="98134"/>
                    <a:pt x="61490" y="98134"/>
                    <a:pt x="61490" y="98134"/>
                  </a:cubicBezTo>
                  <a:cubicBezTo>
                    <a:pt x="69167" y="98134"/>
                    <a:pt x="72819" y="99092"/>
                    <a:pt x="72819" y="101644"/>
                  </a:cubicBezTo>
                  <a:cubicBezTo>
                    <a:pt x="72819" y="103239"/>
                    <a:pt x="72149" y="104588"/>
                    <a:pt x="67080" y="105177"/>
                  </a:cubicBezTo>
                  <a:cubicBezTo>
                    <a:pt x="67080" y="105202"/>
                    <a:pt x="67080" y="105202"/>
                    <a:pt x="67080" y="105202"/>
                  </a:cubicBezTo>
                  <a:cubicBezTo>
                    <a:pt x="72223" y="105521"/>
                    <a:pt x="73937" y="106748"/>
                    <a:pt x="73937" y="108638"/>
                  </a:cubicBezTo>
                  <a:cubicBezTo>
                    <a:pt x="73937" y="111165"/>
                    <a:pt x="71180" y="113079"/>
                    <a:pt x="61863" y="113079"/>
                  </a:cubicBezTo>
                  <a:moveTo>
                    <a:pt x="32944" y="113079"/>
                  </a:moveTo>
                  <a:cubicBezTo>
                    <a:pt x="25565" y="104368"/>
                    <a:pt x="25565" y="104368"/>
                    <a:pt x="25565" y="104368"/>
                  </a:cubicBezTo>
                  <a:cubicBezTo>
                    <a:pt x="25341" y="103828"/>
                    <a:pt x="25341" y="103828"/>
                    <a:pt x="25341" y="103828"/>
                  </a:cubicBezTo>
                  <a:cubicBezTo>
                    <a:pt x="25192" y="103828"/>
                    <a:pt x="25192" y="103828"/>
                    <a:pt x="25192" y="103828"/>
                  </a:cubicBezTo>
                  <a:cubicBezTo>
                    <a:pt x="25192" y="113079"/>
                    <a:pt x="25192" y="113079"/>
                    <a:pt x="25192" y="113079"/>
                  </a:cubicBezTo>
                  <a:cubicBezTo>
                    <a:pt x="16173" y="113079"/>
                    <a:pt x="16173" y="113079"/>
                    <a:pt x="16173" y="113079"/>
                  </a:cubicBezTo>
                  <a:cubicBezTo>
                    <a:pt x="16173" y="98134"/>
                    <a:pt x="16173" y="98134"/>
                    <a:pt x="16173" y="98134"/>
                  </a:cubicBezTo>
                  <a:cubicBezTo>
                    <a:pt x="26385" y="98134"/>
                    <a:pt x="26385" y="98134"/>
                    <a:pt x="26385" y="98134"/>
                  </a:cubicBezTo>
                  <a:cubicBezTo>
                    <a:pt x="33614" y="106355"/>
                    <a:pt x="33614" y="106355"/>
                    <a:pt x="33614" y="106355"/>
                  </a:cubicBezTo>
                  <a:cubicBezTo>
                    <a:pt x="33913" y="106944"/>
                    <a:pt x="33913" y="106944"/>
                    <a:pt x="33913" y="106944"/>
                  </a:cubicBezTo>
                  <a:cubicBezTo>
                    <a:pt x="34062" y="106944"/>
                    <a:pt x="34062" y="106944"/>
                    <a:pt x="34062" y="106944"/>
                  </a:cubicBezTo>
                  <a:cubicBezTo>
                    <a:pt x="34062" y="98134"/>
                    <a:pt x="34062" y="98134"/>
                    <a:pt x="34062" y="98134"/>
                  </a:cubicBezTo>
                  <a:cubicBezTo>
                    <a:pt x="43080" y="98134"/>
                    <a:pt x="43080" y="98134"/>
                    <a:pt x="43080" y="98134"/>
                  </a:cubicBezTo>
                  <a:cubicBezTo>
                    <a:pt x="43080" y="113079"/>
                    <a:pt x="43080" y="113079"/>
                    <a:pt x="43080" y="113079"/>
                  </a:cubicBezTo>
                  <a:lnTo>
                    <a:pt x="32944" y="113079"/>
                  </a:lnTo>
                  <a:close/>
                  <a:moveTo>
                    <a:pt x="116198" y="108098"/>
                  </a:moveTo>
                  <a:cubicBezTo>
                    <a:pt x="111279" y="106650"/>
                    <a:pt x="114559" y="106061"/>
                    <a:pt x="114335" y="105496"/>
                  </a:cubicBezTo>
                  <a:cubicBezTo>
                    <a:pt x="111130" y="101128"/>
                    <a:pt x="100621" y="98478"/>
                    <a:pt x="106062" y="97030"/>
                  </a:cubicBezTo>
                  <a:cubicBezTo>
                    <a:pt x="104720" y="95582"/>
                    <a:pt x="101962" y="93791"/>
                    <a:pt x="102037" y="93791"/>
                  </a:cubicBezTo>
                  <a:cubicBezTo>
                    <a:pt x="85639" y="90674"/>
                    <a:pt x="71627" y="85644"/>
                    <a:pt x="69316" y="84883"/>
                  </a:cubicBezTo>
                  <a:cubicBezTo>
                    <a:pt x="66409" y="83852"/>
                    <a:pt x="61490" y="82822"/>
                    <a:pt x="60596" y="81987"/>
                  </a:cubicBezTo>
                  <a:cubicBezTo>
                    <a:pt x="56645" y="80785"/>
                    <a:pt x="37267" y="71754"/>
                    <a:pt x="32720" y="68417"/>
                  </a:cubicBezTo>
                  <a:cubicBezTo>
                    <a:pt x="24894" y="68049"/>
                    <a:pt x="24894" y="68049"/>
                    <a:pt x="24894" y="68049"/>
                  </a:cubicBezTo>
                  <a:cubicBezTo>
                    <a:pt x="21316" y="63239"/>
                    <a:pt x="9391" y="59214"/>
                    <a:pt x="9093" y="54404"/>
                  </a:cubicBezTo>
                  <a:cubicBezTo>
                    <a:pt x="8944" y="52588"/>
                    <a:pt x="11627" y="48662"/>
                    <a:pt x="12596" y="47901"/>
                  </a:cubicBezTo>
                  <a:cubicBezTo>
                    <a:pt x="13565" y="47116"/>
                    <a:pt x="18111" y="45815"/>
                    <a:pt x="18111" y="45815"/>
                  </a:cubicBezTo>
                  <a:cubicBezTo>
                    <a:pt x="18111" y="44515"/>
                    <a:pt x="18111" y="44515"/>
                    <a:pt x="18111" y="44515"/>
                  </a:cubicBezTo>
                  <a:cubicBezTo>
                    <a:pt x="968" y="44687"/>
                    <a:pt x="5888" y="44098"/>
                    <a:pt x="2906" y="41914"/>
                  </a:cubicBezTo>
                  <a:cubicBezTo>
                    <a:pt x="894" y="40392"/>
                    <a:pt x="2310" y="40049"/>
                    <a:pt x="3130" y="38993"/>
                  </a:cubicBezTo>
                  <a:cubicBezTo>
                    <a:pt x="5366" y="35901"/>
                    <a:pt x="13043" y="31092"/>
                    <a:pt x="16173" y="28907"/>
                  </a:cubicBezTo>
                  <a:cubicBezTo>
                    <a:pt x="17142" y="27803"/>
                    <a:pt x="20496" y="25153"/>
                    <a:pt x="20496" y="25153"/>
                  </a:cubicBezTo>
                  <a:cubicBezTo>
                    <a:pt x="33242" y="16588"/>
                    <a:pt x="38012" y="17226"/>
                    <a:pt x="53217" y="16736"/>
                  </a:cubicBezTo>
                  <a:cubicBezTo>
                    <a:pt x="53962" y="16392"/>
                    <a:pt x="53962" y="16392"/>
                    <a:pt x="53962" y="16392"/>
                  </a:cubicBezTo>
                  <a:cubicBezTo>
                    <a:pt x="69167" y="16171"/>
                    <a:pt x="66633" y="15803"/>
                    <a:pt x="68795" y="10969"/>
                  </a:cubicBezTo>
                  <a:cubicBezTo>
                    <a:pt x="66559" y="11288"/>
                    <a:pt x="65888" y="9472"/>
                    <a:pt x="65888" y="9472"/>
                  </a:cubicBezTo>
                  <a:cubicBezTo>
                    <a:pt x="64695" y="6723"/>
                    <a:pt x="68198" y="7239"/>
                    <a:pt x="69913" y="7190"/>
                  </a:cubicBezTo>
                  <a:cubicBezTo>
                    <a:pt x="70285" y="2674"/>
                    <a:pt x="71627" y="1251"/>
                    <a:pt x="81540" y="0"/>
                  </a:cubicBezTo>
                  <a:cubicBezTo>
                    <a:pt x="30335" y="0"/>
                    <a:pt x="30335" y="0"/>
                    <a:pt x="30335" y="0"/>
                  </a:cubicBezTo>
                  <a:cubicBezTo>
                    <a:pt x="13565" y="0"/>
                    <a:pt x="0" y="4490"/>
                    <a:pt x="0" y="9987"/>
                  </a:cubicBezTo>
                  <a:cubicBezTo>
                    <a:pt x="0" y="110012"/>
                    <a:pt x="0" y="110012"/>
                    <a:pt x="0" y="110012"/>
                  </a:cubicBezTo>
                  <a:cubicBezTo>
                    <a:pt x="0" y="115533"/>
                    <a:pt x="13565" y="120000"/>
                    <a:pt x="30335" y="120000"/>
                  </a:cubicBezTo>
                  <a:cubicBezTo>
                    <a:pt x="120000" y="120000"/>
                    <a:pt x="120000" y="120000"/>
                    <a:pt x="120000" y="120000"/>
                  </a:cubicBezTo>
                  <a:cubicBezTo>
                    <a:pt x="109788" y="118159"/>
                    <a:pt x="115826" y="114699"/>
                    <a:pt x="116198" y="108098"/>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20" name="Shape 20"/>
            <p:cNvSpPr/>
            <p:nvPr/>
          </p:nvSpPr>
          <p:spPr>
            <a:xfrm>
              <a:off x="7966075" y="5124451"/>
              <a:ext cx="80961" cy="139699"/>
            </a:xfrm>
            <a:custGeom>
              <a:pathLst>
                <a:path extrusionOk="0" h="120000" w="120000">
                  <a:moveTo>
                    <a:pt x="57446" y="0"/>
                  </a:moveTo>
                  <a:cubicBezTo>
                    <a:pt x="0" y="0"/>
                    <a:pt x="0" y="0"/>
                    <a:pt x="0" y="0"/>
                  </a:cubicBezTo>
                  <a:cubicBezTo>
                    <a:pt x="0" y="120000"/>
                    <a:pt x="0" y="120000"/>
                    <a:pt x="0" y="120000"/>
                  </a:cubicBezTo>
                  <a:cubicBezTo>
                    <a:pt x="53617" y="120000"/>
                    <a:pt x="53617" y="120000"/>
                    <a:pt x="53617" y="120000"/>
                  </a:cubicBezTo>
                  <a:cubicBezTo>
                    <a:pt x="112340" y="120000"/>
                    <a:pt x="120000" y="104000"/>
                    <a:pt x="120000" y="59636"/>
                  </a:cubicBezTo>
                  <a:cubicBezTo>
                    <a:pt x="120000" y="29090"/>
                    <a:pt x="112340" y="0"/>
                    <a:pt x="57446" y="0"/>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21" name="Shape 21"/>
            <p:cNvSpPr/>
            <p:nvPr/>
          </p:nvSpPr>
          <p:spPr>
            <a:xfrm>
              <a:off x="7966075" y="4921251"/>
              <a:ext cx="74611" cy="117474"/>
            </a:xfrm>
            <a:custGeom>
              <a:pathLst>
                <a:path extrusionOk="0" h="120000" w="120000">
                  <a:moveTo>
                    <a:pt x="53793" y="120000"/>
                  </a:moveTo>
                  <a:cubicBezTo>
                    <a:pt x="114482" y="120000"/>
                    <a:pt x="120000" y="91304"/>
                    <a:pt x="120000" y="58260"/>
                  </a:cubicBezTo>
                  <a:cubicBezTo>
                    <a:pt x="120000" y="20869"/>
                    <a:pt x="108965" y="0"/>
                    <a:pt x="60689" y="0"/>
                  </a:cubicBezTo>
                  <a:cubicBezTo>
                    <a:pt x="0" y="0"/>
                    <a:pt x="0" y="0"/>
                    <a:pt x="0" y="0"/>
                  </a:cubicBezTo>
                  <a:cubicBezTo>
                    <a:pt x="0" y="120000"/>
                    <a:pt x="0" y="120000"/>
                    <a:pt x="0" y="120000"/>
                  </a:cubicBezTo>
                  <a:lnTo>
                    <a:pt x="53793" y="120000"/>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22" name="Shape 22"/>
            <p:cNvSpPr/>
            <p:nvPr/>
          </p:nvSpPr>
          <p:spPr>
            <a:xfrm>
              <a:off x="8302625" y="4911726"/>
              <a:ext cx="58737" cy="246062"/>
            </a:xfrm>
            <a:custGeom>
              <a:pathLst>
                <a:path extrusionOk="0" h="120000" w="120000">
                  <a:moveTo>
                    <a:pt x="68108" y="6193"/>
                  </a:moveTo>
                  <a:lnTo>
                    <a:pt x="64864" y="0"/>
                  </a:lnTo>
                  <a:lnTo>
                    <a:pt x="61621" y="0"/>
                  </a:lnTo>
                  <a:lnTo>
                    <a:pt x="61621" y="6193"/>
                  </a:lnTo>
                  <a:lnTo>
                    <a:pt x="0" y="120000"/>
                  </a:lnTo>
                  <a:lnTo>
                    <a:pt x="120000" y="120000"/>
                  </a:lnTo>
                  <a:lnTo>
                    <a:pt x="68108" y="6193"/>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23" name="Shape 23"/>
            <p:cNvSpPr/>
            <p:nvPr/>
          </p:nvSpPr>
          <p:spPr>
            <a:xfrm>
              <a:off x="8301038" y="1422400"/>
              <a:ext cx="728661" cy="2027238"/>
            </a:xfrm>
            <a:custGeom>
              <a:pathLst>
                <a:path extrusionOk="0" h="120000" w="120000">
                  <a:moveTo>
                    <a:pt x="20936" y="41262"/>
                  </a:moveTo>
                  <a:cubicBezTo>
                    <a:pt x="21077" y="42171"/>
                    <a:pt x="21077" y="42171"/>
                    <a:pt x="21077" y="42171"/>
                  </a:cubicBezTo>
                  <a:cubicBezTo>
                    <a:pt x="26276" y="43232"/>
                    <a:pt x="28805" y="44141"/>
                    <a:pt x="34004" y="45303"/>
                  </a:cubicBezTo>
                  <a:cubicBezTo>
                    <a:pt x="47775" y="48434"/>
                    <a:pt x="64777" y="53989"/>
                    <a:pt x="62669" y="73080"/>
                  </a:cubicBezTo>
                  <a:cubicBezTo>
                    <a:pt x="66604" y="77272"/>
                    <a:pt x="68290" y="85454"/>
                    <a:pt x="71803" y="88080"/>
                  </a:cubicBezTo>
                  <a:cubicBezTo>
                    <a:pt x="78969" y="93181"/>
                    <a:pt x="83747" y="96515"/>
                    <a:pt x="85854" y="101363"/>
                  </a:cubicBezTo>
                  <a:cubicBezTo>
                    <a:pt x="85854" y="101363"/>
                    <a:pt x="87962" y="108888"/>
                    <a:pt x="90632" y="109444"/>
                  </a:cubicBezTo>
                  <a:cubicBezTo>
                    <a:pt x="104964" y="110606"/>
                    <a:pt x="100889" y="111111"/>
                    <a:pt x="102857" y="111969"/>
                  </a:cubicBezTo>
                  <a:cubicBezTo>
                    <a:pt x="105105" y="113030"/>
                    <a:pt x="113395" y="112979"/>
                    <a:pt x="113395" y="115707"/>
                  </a:cubicBezTo>
                  <a:cubicBezTo>
                    <a:pt x="116206" y="117070"/>
                    <a:pt x="118313" y="118535"/>
                    <a:pt x="120000" y="120000"/>
                  </a:cubicBezTo>
                  <a:cubicBezTo>
                    <a:pt x="120000" y="20555"/>
                    <a:pt x="120000" y="20555"/>
                    <a:pt x="120000" y="20555"/>
                  </a:cubicBezTo>
                  <a:cubicBezTo>
                    <a:pt x="120000" y="9242"/>
                    <a:pt x="94285" y="0"/>
                    <a:pt x="62810" y="0"/>
                  </a:cubicBezTo>
                  <a:cubicBezTo>
                    <a:pt x="8149" y="0"/>
                    <a:pt x="8149" y="0"/>
                    <a:pt x="8149" y="0"/>
                  </a:cubicBezTo>
                  <a:cubicBezTo>
                    <a:pt x="17002" y="1161"/>
                    <a:pt x="21920" y="2474"/>
                    <a:pt x="24871" y="4545"/>
                  </a:cubicBezTo>
                  <a:cubicBezTo>
                    <a:pt x="31896" y="4797"/>
                    <a:pt x="40327" y="10454"/>
                    <a:pt x="27259" y="18838"/>
                  </a:cubicBezTo>
                  <a:cubicBezTo>
                    <a:pt x="33021" y="20252"/>
                    <a:pt x="28524" y="22323"/>
                    <a:pt x="24309" y="24747"/>
                  </a:cubicBezTo>
                  <a:cubicBezTo>
                    <a:pt x="23044" y="25505"/>
                    <a:pt x="21779" y="26868"/>
                    <a:pt x="17985" y="26767"/>
                  </a:cubicBezTo>
                  <a:cubicBezTo>
                    <a:pt x="12927" y="30505"/>
                    <a:pt x="7025" y="34141"/>
                    <a:pt x="2388" y="34393"/>
                  </a:cubicBezTo>
                  <a:cubicBezTo>
                    <a:pt x="1124" y="35000"/>
                    <a:pt x="0" y="36616"/>
                    <a:pt x="2107" y="37373"/>
                  </a:cubicBezTo>
                  <a:cubicBezTo>
                    <a:pt x="8711" y="38434"/>
                    <a:pt x="16861" y="39898"/>
                    <a:pt x="20936" y="41262"/>
                  </a:cubicBezTo>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24" name="Shape 24"/>
            <p:cNvSpPr/>
            <p:nvPr/>
          </p:nvSpPr>
          <p:spPr>
            <a:xfrm>
              <a:off x="8213725" y="2566988"/>
              <a:ext cx="815975" cy="3022599"/>
            </a:xfrm>
            <a:custGeom>
              <a:pathLst>
                <a:path extrusionOk="0" h="120000" w="120000">
                  <a:moveTo>
                    <a:pt x="120000" y="44042"/>
                  </a:moveTo>
                  <a:cubicBezTo>
                    <a:pt x="113347" y="48582"/>
                    <a:pt x="96778" y="51767"/>
                    <a:pt x="77573" y="51767"/>
                  </a:cubicBezTo>
                  <a:cubicBezTo>
                    <a:pt x="52343" y="51767"/>
                    <a:pt x="32008" y="46278"/>
                    <a:pt x="32008" y="39503"/>
                  </a:cubicBezTo>
                  <a:cubicBezTo>
                    <a:pt x="32008" y="33709"/>
                    <a:pt x="46820" y="28831"/>
                    <a:pt x="66778" y="27543"/>
                  </a:cubicBezTo>
                  <a:cubicBezTo>
                    <a:pt x="61631" y="24020"/>
                    <a:pt x="50460" y="18260"/>
                    <a:pt x="47196" y="16363"/>
                  </a:cubicBezTo>
                  <a:cubicBezTo>
                    <a:pt x="44058" y="14500"/>
                    <a:pt x="36652" y="2811"/>
                    <a:pt x="35020" y="508"/>
                  </a:cubicBezTo>
                  <a:cubicBezTo>
                    <a:pt x="34644" y="0"/>
                    <a:pt x="15313" y="3523"/>
                    <a:pt x="15313" y="3760"/>
                  </a:cubicBezTo>
                  <a:cubicBezTo>
                    <a:pt x="14184" y="4031"/>
                    <a:pt x="878" y="13450"/>
                    <a:pt x="251" y="13958"/>
                  </a:cubicBezTo>
                  <a:cubicBezTo>
                    <a:pt x="0" y="14263"/>
                    <a:pt x="0" y="15516"/>
                    <a:pt x="0" y="15516"/>
                  </a:cubicBezTo>
                  <a:cubicBezTo>
                    <a:pt x="0" y="15516"/>
                    <a:pt x="6527" y="15753"/>
                    <a:pt x="10292" y="18836"/>
                  </a:cubicBezTo>
                  <a:cubicBezTo>
                    <a:pt x="14058" y="21919"/>
                    <a:pt x="25481" y="33167"/>
                    <a:pt x="25481" y="33167"/>
                  </a:cubicBezTo>
                  <a:cubicBezTo>
                    <a:pt x="25481" y="33167"/>
                    <a:pt x="22343" y="34014"/>
                    <a:pt x="22217" y="33980"/>
                  </a:cubicBezTo>
                  <a:cubicBezTo>
                    <a:pt x="36652" y="46956"/>
                    <a:pt x="31631" y="52546"/>
                    <a:pt x="38033" y="56374"/>
                  </a:cubicBezTo>
                  <a:cubicBezTo>
                    <a:pt x="46192" y="61727"/>
                    <a:pt x="48326" y="61016"/>
                    <a:pt x="55230" y="65556"/>
                  </a:cubicBezTo>
                  <a:cubicBezTo>
                    <a:pt x="60251" y="68842"/>
                    <a:pt x="65899" y="81784"/>
                    <a:pt x="67656" y="82326"/>
                  </a:cubicBezTo>
                  <a:cubicBezTo>
                    <a:pt x="75439" y="85002"/>
                    <a:pt x="79581" y="87069"/>
                    <a:pt x="79581" y="88560"/>
                  </a:cubicBezTo>
                  <a:cubicBezTo>
                    <a:pt x="79581" y="90084"/>
                    <a:pt x="73054" y="94522"/>
                    <a:pt x="75439" y="97131"/>
                  </a:cubicBezTo>
                  <a:cubicBezTo>
                    <a:pt x="76945" y="98656"/>
                    <a:pt x="77698" y="102077"/>
                    <a:pt x="80334" y="102721"/>
                  </a:cubicBezTo>
                  <a:cubicBezTo>
                    <a:pt x="80334" y="102721"/>
                    <a:pt x="82719" y="104009"/>
                    <a:pt x="81589" y="104584"/>
                  </a:cubicBezTo>
                  <a:cubicBezTo>
                    <a:pt x="81213" y="104788"/>
                    <a:pt x="80460" y="105093"/>
                    <a:pt x="80836" y="105330"/>
                  </a:cubicBezTo>
                  <a:cubicBezTo>
                    <a:pt x="85104" y="109395"/>
                    <a:pt x="98912" y="116341"/>
                    <a:pt x="76569" y="120000"/>
                  </a:cubicBezTo>
                  <a:cubicBezTo>
                    <a:pt x="77071" y="120000"/>
                    <a:pt x="77071" y="120000"/>
                    <a:pt x="77071" y="120000"/>
                  </a:cubicBezTo>
                  <a:cubicBezTo>
                    <a:pt x="101422" y="118983"/>
                    <a:pt x="120000" y="113325"/>
                    <a:pt x="120000" y="106380"/>
                  </a:cubicBezTo>
                  <a:lnTo>
                    <a:pt x="120000" y="44042"/>
                  </a:lnTo>
                  <a:close/>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25" name="Shape 25"/>
            <p:cNvSpPr/>
            <p:nvPr/>
          </p:nvSpPr>
          <p:spPr>
            <a:xfrm>
              <a:off x="7493000" y="4833937"/>
              <a:ext cx="307974" cy="519112"/>
            </a:xfrm>
            <a:custGeom>
              <a:pathLst>
                <a:path extrusionOk="0" h="120000" w="120000">
                  <a:moveTo>
                    <a:pt x="120000" y="0"/>
                  </a:moveTo>
                  <a:lnTo>
                    <a:pt x="79793" y="0"/>
                  </a:lnTo>
                  <a:lnTo>
                    <a:pt x="79793" y="70825"/>
                  </a:lnTo>
                  <a:lnTo>
                    <a:pt x="79175" y="70825"/>
                  </a:lnTo>
                  <a:lnTo>
                    <a:pt x="77938" y="66055"/>
                  </a:lnTo>
                  <a:lnTo>
                    <a:pt x="45773" y="0"/>
                  </a:lnTo>
                  <a:lnTo>
                    <a:pt x="0" y="0"/>
                  </a:lnTo>
                  <a:lnTo>
                    <a:pt x="0" y="120000"/>
                  </a:lnTo>
                  <a:lnTo>
                    <a:pt x="40206" y="120000"/>
                  </a:lnTo>
                  <a:lnTo>
                    <a:pt x="40206" y="45871"/>
                  </a:lnTo>
                  <a:lnTo>
                    <a:pt x="40824" y="45871"/>
                  </a:lnTo>
                  <a:lnTo>
                    <a:pt x="42061" y="49908"/>
                  </a:lnTo>
                  <a:lnTo>
                    <a:pt x="74845" y="120000"/>
                  </a:lnTo>
                  <a:lnTo>
                    <a:pt x="120000" y="120000"/>
                  </a:lnTo>
                  <a:lnTo>
                    <a:pt x="120000"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26" name="Shape 26"/>
            <p:cNvSpPr/>
            <p:nvPr/>
          </p:nvSpPr>
          <p:spPr>
            <a:xfrm>
              <a:off x="7843838" y="4833937"/>
              <a:ext cx="311149" cy="519112"/>
            </a:xfrm>
            <a:custGeom>
              <a:pathLst>
                <a:path extrusionOk="0" h="120000" w="120000">
                  <a:moveTo>
                    <a:pt x="61150" y="99507"/>
                  </a:moveTo>
                  <a:cubicBezTo>
                    <a:pt x="47342" y="99507"/>
                    <a:pt x="47342" y="99507"/>
                    <a:pt x="47342" y="99507"/>
                  </a:cubicBezTo>
                  <a:cubicBezTo>
                    <a:pt x="47342" y="66995"/>
                    <a:pt x="47342" y="66995"/>
                    <a:pt x="47342" y="66995"/>
                  </a:cubicBezTo>
                  <a:cubicBezTo>
                    <a:pt x="62136" y="66995"/>
                    <a:pt x="62136" y="66995"/>
                    <a:pt x="62136" y="66995"/>
                  </a:cubicBezTo>
                  <a:cubicBezTo>
                    <a:pt x="76273" y="66995"/>
                    <a:pt x="78246" y="74876"/>
                    <a:pt x="78246" y="83152"/>
                  </a:cubicBezTo>
                  <a:cubicBezTo>
                    <a:pt x="78246" y="95172"/>
                    <a:pt x="76273" y="99507"/>
                    <a:pt x="61150" y="99507"/>
                  </a:cubicBezTo>
                  <a:moveTo>
                    <a:pt x="47342" y="20295"/>
                  </a:moveTo>
                  <a:cubicBezTo>
                    <a:pt x="61808" y="20295"/>
                    <a:pt x="61808" y="20295"/>
                    <a:pt x="61808" y="20295"/>
                  </a:cubicBezTo>
                  <a:cubicBezTo>
                    <a:pt x="73315" y="20295"/>
                    <a:pt x="75945" y="25024"/>
                    <a:pt x="75945" y="33497"/>
                  </a:cubicBezTo>
                  <a:cubicBezTo>
                    <a:pt x="75945" y="40985"/>
                    <a:pt x="74630" y="47487"/>
                    <a:pt x="60164" y="47487"/>
                  </a:cubicBezTo>
                  <a:cubicBezTo>
                    <a:pt x="47342" y="47487"/>
                    <a:pt x="47342" y="47487"/>
                    <a:pt x="47342" y="47487"/>
                  </a:cubicBezTo>
                  <a:lnTo>
                    <a:pt x="47342" y="20295"/>
                  </a:lnTo>
                  <a:close/>
                  <a:moveTo>
                    <a:pt x="89753" y="56748"/>
                  </a:moveTo>
                  <a:cubicBezTo>
                    <a:pt x="89753" y="56551"/>
                    <a:pt x="89753" y="56551"/>
                    <a:pt x="89753" y="56551"/>
                  </a:cubicBezTo>
                  <a:cubicBezTo>
                    <a:pt x="112109" y="51822"/>
                    <a:pt x="115068" y="40788"/>
                    <a:pt x="115068" y="28374"/>
                  </a:cubicBezTo>
                  <a:cubicBezTo>
                    <a:pt x="115068" y="7684"/>
                    <a:pt x="98958" y="0"/>
                    <a:pt x="65424" y="0"/>
                  </a:cubicBezTo>
                  <a:cubicBezTo>
                    <a:pt x="0" y="0"/>
                    <a:pt x="0" y="0"/>
                    <a:pt x="0" y="0"/>
                  </a:cubicBezTo>
                  <a:cubicBezTo>
                    <a:pt x="0" y="120000"/>
                    <a:pt x="0" y="120000"/>
                    <a:pt x="0" y="120000"/>
                  </a:cubicBezTo>
                  <a:cubicBezTo>
                    <a:pt x="66739" y="120000"/>
                    <a:pt x="66739" y="120000"/>
                    <a:pt x="66739" y="120000"/>
                  </a:cubicBezTo>
                  <a:cubicBezTo>
                    <a:pt x="107835" y="120000"/>
                    <a:pt x="119999" y="104630"/>
                    <a:pt x="119999" y="84334"/>
                  </a:cubicBezTo>
                  <a:cubicBezTo>
                    <a:pt x="119999" y="69162"/>
                    <a:pt x="112438" y="59310"/>
                    <a:pt x="89753" y="56748"/>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27" name="Shape 27"/>
            <p:cNvSpPr/>
            <p:nvPr/>
          </p:nvSpPr>
          <p:spPr>
            <a:xfrm>
              <a:off x="8158163" y="4833937"/>
              <a:ext cx="352425" cy="519112"/>
            </a:xfrm>
            <a:custGeom>
              <a:pathLst>
                <a:path extrusionOk="0" h="120000" w="120000">
                  <a:moveTo>
                    <a:pt x="49189" y="74862"/>
                  </a:moveTo>
                  <a:lnTo>
                    <a:pt x="59459" y="20917"/>
                  </a:lnTo>
                  <a:lnTo>
                    <a:pt x="59459" y="17981"/>
                  </a:lnTo>
                  <a:lnTo>
                    <a:pt x="60000" y="17981"/>
                  </a:lnTo>
                  <a:lnTo>
                    <a:pt x="60540" y="20917"/>
                  </a:lnTo>
                  <a:lnTo>
                    <a:pt x="69729" y="74862"/>
                  </a:lnTo>
                  <a:lnTo>
                    <a:pt x="49189" y="74862"/>
                  </a:lnTo>
                  <a:close/>
                  <a:moveTo>
                    <a:pt x="87027" y="0"/>
                  </a:moveTo>
                  <a:lnTo>
                    <a:pt x="32972" y="0"/>
                  </a:lnTo>
                  <a:lnTo>
                    <a:pt x="0" y="120000"/>
                  </a:lnTo>
                  <a:lnTo>
                    <a:pt x="40540" y="120000"/>
                  </a:lnTo>
                  <a:lnTo>
                    <a:pt x="44864" y="93944"/>
                  </a:lnTo>
                  <a:lnTo>
                    <a:pt x="73513" y="93944"/>
                  </a:lnTo>
                  <a:lnTo>
                    <a:pt x="77297" y="120000"/>
                  </a:lnTo>
                  <a:lnTo>
                    <a:pt x="120000" y="120000"/>
                  </a:lnTo>
                  <a:lnTo>
                    <a:pt x="87027"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1000"/>
                                        <p:tgtEl>
                                          <p:spTgt spid="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arge Statement">
    <p:spTree>
      <p:nvGrpSpPr>
        <p:cNvPr id="102" name="Shape 102"/>
        <p:cNvGrpSpPr/>
        <p:nvPr/>
      </p:nvGrpSpPr>
      <p:grpSpPr>
        <a:xfrm>
          <a:off x="0" y="0"/>
          <a:ext cx="0" cy="0"/>
          <a:chOff x="0" y="0"/>
          <a:chExt cx="0" cy="0"/>
        </a:xfrm>
      </p:grpSpPr>
      <p:sp>
        <p:nvSpPr>
          <p:cNvPr id="103" name="Shape 103"/>
          <p:cNvSpPr txBox="1"/>
          <p:nvPr>
            <p:ph idx="1" type="body"/>
          </p:nvPr>
        </p:nvSpPr>
        <p:spPr>
          <a:xfrm>
            <a:off x="209550" y="228600"/>
            <a:ext cx="10725150" cy="6400799"/>
          </a:xfrm>
          <a:prstGeom prst="rect">
            <a:avLst/>
          </a:prstGeom>
          <a:noFill/>
          <a:ln>
            <a:noFill/>
          </a:ln>
        </p:spPr>
        <p:txBody>
          <a:bodyPr anchorCtr="0" anchor="ctr" bIns="91425" lIns="91425" rIns="91425" tIns="91425"/>
          <a:lstStyle>
            <a:lvl1pPr indent="0" lvl="0" marL="0" marR="0" rtl="0" algn="l">
              <a:lnSpc>
                <a:spcPct val="90000"/>
              </a:lnSpc>
              <a:spcBef>
                <a:spcPts val="1320"/>
              </a:spcBef>
              <a:buClr>
                <a:schemeClr val="accent2"/>
              </a:buClr>
              <a:buFont typeface="Arial"/>
              <a:buNone/>
              <a:defRPr b="1" i="0" sz="6600" u="none" cap="none" strike="noStrike">
                <a:solidFill>
                  <a:schemeClr val="lt1"/>
                </a:solidFill>
                <a:latin typeface="Helvetica Neue"/>
                <a:ea typeface="Helvetica Neue"/>
                <a:cs typeface="Helvetica Neue"/>
                <a:sym typeface="Helvetica Neue"/>
              </a:defRPr>
            </a:lvl1pPr>
            <a:lvl2pPr indent="0" lvl="1" marL="457200" marR="0" rtl="0" algn="l">
              <a:lnSpc>
                <a:spcPct val="90000"/>
              </a:lnSpc>
              <a:spcBef>
                <a:spcPts val="480"/>
              </a:spcBef>
              <a:buClr>
                <a:schemeClr val="accent2"/>
              </a:buClr>
              <a:buFont typeface="Arial"/>
              <a:buNone/>
              <a:defRPr b="0" i="0" sz="24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400"/>
              </a:spcBef>
              <a:buClr>
                <a:schemeClr val="accent2"/>
              </a:buClr>
              <a:buFont typeface="Arial"/>
              <a:buNone/>
              <a:defRPr b="0" i="0" sz="20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4pPr>
            <a:lvl5pPr indent="0" lvl="4"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04" name="Shape 104"/>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 Chart">
    <p:spTree>
      <p:nvGrpSpPr>
        <p:cNvPr id="105" name="Shape 105"/>
        <p:cNvGrpSpPr/>
        <p:nvPr/>
      </p:nvGrpSpPr>
      <p:grpSpPr>
        <a:xfrm>
          <a:off x="0" y="0"/>
          <a:ext cx="0" cy="0"/>
          <a:chOff x="0" y="0"/>
          <a:chExt cx="0" cy="0"/>
        </a:xfrm>
      </p:grpSpPr>
      <p:sp>
        <p:nvSpPr>
          <p:cNvPr id="106" name="Shape 106"/>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7" name="Shape 107"/>
          <p:cNvSpPr txBox="1"/>
          <p:nvPr>
            <p:ph idx="1" type="body"/>
          </p:nvPr>
        </p:nvSpPr>
        <p:spPr>
          <a:xfrm>
            <a:off x="227012" y="1905000"/>
            <a:ext cx="5486399" cy="4572000"/>
          </a:xfrm>
          <a:prstGeom prst="rect">
            <a:avLst/>
          </a:prstGeom>
          <a:noFill/>
          <a:ln>
            <a:noFill/>
          </a:ln>
        </p:spPr>
        <p:txBody>
          <a:bodyPr anchorCtr="0" anchor="t" bIns="91425" lIns="91425" rIns="91425" tIns="91425"/>
          <a:lstStyle>
            <a:lvl1pPr indent="-165100" lvl="0" marL="342900" marR="0" rtl="0" algn="l">
              <a:lnSpc>
                <a:spcPct val="90000"/>
              </a:lnSpc>
              <a:spcBef>
                <a:spcPts val="56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08" name="Shape 108"/>
          <p:cNvSpPr txBox="1"/>
          <p:nvPr>
            <p:ph idx="2"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109" name="Shape 109"/>
          <p:cNvSpPr/>
          <p:nvPr>
            <p:ph idx="3" type="chart"/>
          </p:nvPr>
        </p:nvSpPr>
        <p:spPr>
          <a:xfrm>
            <a:off x="5619200" y="1645919"/>
            <a:ext cx="6218123" cy="5127610"/>
          </a:xfrm>
          <a:prstGeom prst="rect">
            <a:avLst/>
          </a:prstGeom>
          <a:noFill/>
          <a:ln>
            <a:noFill/>
          </a:ln>
        </p:spPr>
        <p:txBody>
          <a:bodyPr anchorCtr="0" anchor="ctr" bIns="91425" lIns="91425" rIns="91425" tIns="91425"/>
          <a:lstStyle>
            <a:lvl1pPr indent="0" lvl="0" marL="0" marR="0" rtl="0" algn="ctr">
              <a:lnSpc>
                <a:spcPct val="100000"/>
              </a:lnSpc>
              <a:spcBef>
                <a:spcPts val="400"/>
              </a:spcBef>
              <a:spcAft>
                <a:spcPts val="0"/>
              </a:spcAft>
              <a:buClr>
                <a:srgbClr val="D6AE10"/>
              </a:buClr>
              <a:buFont typeface="Noto Sans Symbols"/>
              <a:buNone/>
              <a:defRPr b="0" i="0" sz="20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10" name="Shape 110"/>
          <p:cNvSpPr txBox="1"/>
          <p:nvPr>
            <p:ph idx="4" type="body"/>
          </p:nvPr>
        </p:nvSpPr>
        <p:spPr>
          <a:xfrm>
            <a:off x="8913811" y="6503342"/>
            <a:ext cx="3030277" cy="230832"/>
          </a:xfrm>
          <a:prstGeom prst="rect">
            <a:avLst/>
          </a:prstGeom>
          <a:noFill/>
          <a:ln>
            <a:noFill/>
          </a:ln>
        </p:spPr>
        <p:txBody>
          <a:bodyPr anchorCtr="0" anchor="t" bIns="91425" lIns="91425" rIns="91425" tIns="91425"/>
          <a:lstStyle>
            <a:lvl1pPr indent="0" lvl="0" marL="0" marR="0" rtl="0" algn="r">
              <a:lnSpc>
                <a:spcPct val="90000"/>
              </a:lnSpc>
              <a:spcBef>
                <a:spcPts val="160"/>
              </a:spcBef>
              <a:buClr>
                <a:schemeClr val="accent2"/>
              </a:buClr>
              <a:buFont typeface="Arial"/>
              <a:buNone/>
              <a:defRPr b="0" i="0" sz="800" u="none" cap="none" strike="noStrike">
                <a:solidFill>
                  <a:srgbClr val="3F3F3F"/>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11" name="Shape 111"/>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 ">
    <p:spTree>
      <p:nvGrpSpPr>
        <p:cNvPr id="112" name="Shape 112"/>
        <p:cNvGrpSpPr/>
        <p:nvPr/>
      </p:nvGrpSpPr>
      <p:grpSpPr>
        <a:xfrm>
          <a:off x="0" y="0"/>
          <a:ext cx="0" cy="0"/>
          <a:chOff x="0" y="0"/>
          <a:chExt cx="0" cy="0"/>
        </a:xfrm>
      </p:grpSpPr>
      <p:sp>
        <p:nvSpPr>
          <p:cNvPr id="113" name="Shape 113"/>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4" name="Shape 114"/>
          <p:cNvSpPr txBox="1"/>
          <p:nvPr>
            <p:ph idx="1"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115" name="Shape 115"/>
          <p:cNvSpPr/>
          <p:nvPr>
            <p:ph idx="2" type="chart"/>
          </p:nvPr>
        </p:nvSpPr>
        <p:spPr>
          <a:xfrm>
            <a:off x="246742" y="1872342"/>
            <a:ext cx="11713027" cy="4513942"/>
          </a:xfrm>
          <a:prstGeom prst="rect">
            <a:avLst/>
          </a:prstGeom>
          <a:noFill/>
          <a:ln>
            <a:noFill/>
          </a:ln>
        </p:spPr>
        <p:txBody>
          <a:bodyPr anchorCtr="0" anchor="ctr" bIns="91425" lIns="91425" rIns="91425" tIns="91425"/>
          <a:lstStyle>
            <a:lvl1pPr indent="0" lvl="0" marL="0" marR="0" rtl="0" algn="ctr">
              <a:lnSpc>
                <a:spcPct val="100000"/>
              </a:lnSpc>
              <a:spcBef>
                <a:spcPts val="400"/>
              </a:spcBef>
              <a:spcAft>
                <a:spcPts val="0"/>
              </a:spcAft>
              <a:buClr>
                <a:srgbClr val="D6AE10"/>
              </a:buClr>
              <a:buFont typeface="Noto Sans Symbols"/>
              <a:buNone/>
              <a:defRPr b="0" i="0" sz="20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16" name="Shape 116"/>
          <p:cNvSpPr txBox="1"/>
          <p:nvPr>
            <p:ph idx="3" type="body"/>
          </p:nvPr>
        </p:nvSpPr>
        <p:spPr>
          <a:xfrm>
            <a:off x="8913811" y="6503342"/>
            <a:ext cx="3030277" cy="230832"/>
          </a:xfrm>
          <a:prstGeom prst="rect">
            <a:avLst/>
          </a:prstGeom>
          <a:noFill/>
          <a:ln>
            <a:noFill/>
          </a:ln>
        </p:spPr>
        <p:txBody>
          <a:bodyPr anchorCtr="0" anchor="t" bIns="91425" lIns="91425" rIns="91425" tIns="91425"/>
          <a:lstStyle>
            <a:lvl1pPr indent="0" lvl="0" marL="0" marR="0" rtl="0" algn="r">
              <a:lnSpc>
                <a:spcPct val="90000"/>
              </a:lnSpc>
              <a:spcBef>
                <a:spcPts val="160"/>
              </a:spcBef>
              <a:buClr>
                <a:schemeClr val="accent2"/>
              </a:buClr>
              <a:buFont typeface="Arial"/>
              <a:buNone/>
              <a:defRPr b="0" i="0" sz="800" u="none" cap="none" strike="noStrike">
                <a:solidFill>
                  <a:srgbClr val="3F3F3F"/>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17" name="Shape 117"/>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e Chart">
    <p:spTree>
      <p:nvGrpSpPr>
        <p:cNvPr id="118" name="Shape 118"/>
        <p:cNvGrpSpPr/>
        <p:nvPr/>
      </p:nvGrpSpPr>
      <p:grpSpPr>
        <a:xfrm>
          <a:off x="0" y="0"/>
          <a:ext cx="0" cy="0"/>
          <a:chOff x="0" y="0"/>
          <a:chExt cx="0" cy="0"/>
        </a:xfrm>
      </p:grpSpPr>
      <p:sp>
        <p:nvSpPr>
          <p:cNvPr id="119" name="Shape 119"/>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0" name="Shape 120"/>
          <p:cNvSpPr txBox="1"/>
          <p:nvPr>
            <p:ph idx="1"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121" name="Shape 121"/>
          <p:cNvSpPr/>
          <p:nvPr>
            <p:ph idx="2" type="chart"/>
          </p:nvPr>
        </p:nvSpPr>
        <p:spPr>
          <a:xfrm>
            <a:off x="246887" y="2057400"/>
            <a:ext cx="11713464" cy="4114800"/>
          </a:xfrm>
          <a:prstGeom prst="rect">
            <a:avLst/>
          </a:prstGeom>
          <a:noFill/>
          <a:ln>
            <a:noFill/>
          </a:ln>
        </p:spPr>
        <p:txBody>
          <a:bodyPr anchorCtr="0" anchor="ctr" bIns="91425" lIns="91425" rIns="91425" tIns="91425"/>
          <a:lstStyle>
            <a:lvl1pPr indent="0" lvl="0" marL="0" marR="0" rtl="0" algn="ctr">
              <a:lnSpc>
                <a:spcPct val="100000"/>
              </a:lnSpc>
              <a:spcBef>
                <a:spcPts val="400"/>
              </a:spcBef>
              <a:spcAft>
                <a:spcPts val="0"/>
              </a:spcAft>
              <a:buClr>
                <a:srgbClr val="D6AE10"/>
              </a:buClr>
              <a:buFont typeface="Noto Sans Symbols"/>
              <a:buNone/>
              <a:defRPr b="0" i="0" sz="20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22" name="Shape 122"/>
          <p:cNvSpPr txBox="1"/>
          <p:nvPr>
            <p:ph idx="3" type="body"/>
          </p:nvPr>
        </p:nvSpPr>
        <p:spPr>
          <a:xfrm>
            <a:off x="8913811" y="6503342"/>
            <a:ext cx="3030277" cy="230832"/>
          </a:xfrm>
          <a:prstGeom prst="rect">
            <a:avLst/>
          </a:prstGeom>
          <a:noFill/>
          <a:ln>
            <a:noFill/>
          </a:ln>
        </p:spPr>
        <p:txBody>
          <a:bodyPr anchorCtr="0" anchor="t" bIns="91425" lIns="91425" rIns="91425" tIns="91425"/>
          <a:lstStyle>
            <a:lvl1pPr indent="0" lvl="0" marL="0" marR="0" rtl="0" algn="r">
              <a:lnSpc>
                <a:spcPct val="90000"/>
              </a:lnSpc>
              <a:spcBef>
                <a:spcPts val="160"/>
              </a:spcBef>
              <a:buClr>
                <a:schemeClr val="accent2"/>
              </a:buClr>
              <a:buFont typeface="Arial"/>
              <a:buNone/>
              <a:defRPr b="0" i="0" sz="800" u="none" cap="none" strike="noStrike">
                <a:solidFill>
                  <a:srgbClr val="3F3F3F"/>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23" name="Shape 123"/>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 Table">
    <p:spTree>
      <p:nvGrpSpPr>
        <p:cNvPr id="124" name="Shape 124"/>
        <p:cNvGrpSpPr/>
        <p:nvPr/>
      </p:nvGrpSpPr>
      <p:grpSpPr>
        <a:xfrm>
          <a:off x="0" y="0"/>
          <a:ext cx="0" cy="0"/>
          <a:chOff x="0" y="0"/>
          <a:chExt cx="0" cy="0"/>
        </a:xfrm>
      </p:grpSpPr>
      <p:sp>
        <p:nvSpPr>
          <p:cNvPr id="125" name="Shape 125"/>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6" name="Shape 126"/>
          <p:cNvSpPr txBox="1"/>
          <p:nvPr>
            <p:ph idx="1" type="body"/>
          </p:nvPr>
        </p:nvSpPr>
        <p:spPr>
          <a:xfrm>
            <a:off x="227012" y="1905000"/>
            <a:ext cx="11747273" cy="1996440"/>
          </a:xfrm>
          <a:prstGeom prst="rect">
            <a:avLst/>
          </a:prstGeom>
          <a:noFill/>
          <a:ln>
            <a:noFill/>
          </a:ln>
        </p:spPr>
        <p:txBody>
          <a:bodyPr anchorCtr="0" anchor="t" bIns="91425" lIns="91425" rIns="91425" tIns="91425"/>
          <a:lstStyle>
            <a:lvl1pPr indent="-165100" lvl="0" marL="342900" marR="0" rtl="0" algn="l">
              <a:lnSpc>
                <a:spcPct val="90000"/>
              </a:lnSpc>
              <a:spcBef>
                <a:spcPts val="56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27000" lvl="3" marL="1600200" marR="0" rtl="0" algn="l">
              <a:lnSpc>
                <a:spcPct val="90000"/>
              </a:lnSpc>
              <a:spcBef>
                <a:spcPts val="320"/>
              </a:spcBef>
              <a:buClr>
                <a:schemeClr val="accent2"/>
              </a:buClr>
              <a:buSzPct val="100000"/>
              <a:buFont typeface="Arial"/>
              <a:buChar char="–"/>
              <a:defRPr b="0" i="0" sz="1600" u="none" cap="none" strike="noStrike">
                <a:solidFill>
                  <a:srgbClr val="00355B"/>
                </a:solidFill>
                <a:latin typeface="Helvetica Neue"/>
                <a:ea typeface="Helvetica Neue"/>
                <a:cs typeface="Helvetica Neue"/>
                <a:sym typeface="Helvetica Neue"/>
              </a:defRPr>
            </a:lvl4pPr>
            <a:lvl5pPr indent="-127000" lvl="4" marL="1600200" marR="0" rtl="0" algn="l">
              <a:lnSpc>
                <a:spcPct val="90000"/>
              </a:lnSpc>
              <a:spcBef>
                <a:spcPts val="320"/>
              </a:spcBef>
              <a:buClr>
                <a:schemeClr val="accent2"/>
              </a:buClr>
              <a:buSzPct val="100000"/>
              <a:buFont typeface="Arial"/>
              <a:buChar char="»"/>
              <a:defRPr b="0" i="0" sz="16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27" name="Shape 127"/>
          <p:cNvSpPr txBox="1"/>
          <p:nvPr>
            <p:ph idx="2"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128" name="Shape 128"/>
          <p:cNvSpPr/>
          <p:nvPr>
            <p:ph idx="3" type="tbl"/>
          </p:nvPr>
        </p:nvSpPr>
        <p:spPr>
          <a:xfrm>
            <a:off x="228600" y="4011928"/>
            <a:ext cx="11760199" cy="2331719"/>
          </a:xfrm>
          <a:prstGeom prst="rect">
            <a:avLst/>
          </a:prstGeom>
          <a:solidFill>
            <a:schemeClr val="lt1">
              <a:alpha val="32941"/>
            </a:schemeClr>
          </a:solidFill>
          <a:ln>
            <a:noFill/>
          </a:ln>
        </p:spPr>
        <p:txBody>
          <a:bodyPr anchorCtr="0" anchor="ctr" bIns="91425" lIns="91425" rIns="91425" tIns="91425"/>
          <a:lstStyle>
            <a:lvl1pPr indent="0" lvl="0" marL="0" marR="0" rtl="0" algn="ctr">
              <a:spcBef>
                <a:spcPts val="0"/>
              </a:spcBef>
              <a:buClr>
                <a:srgbClr val="00355B"/>
              </a:buClr>
              <a:buFont typeface="Helvetica Neue"/>
              <a:buNone/>
              <a:defRPr b="0" i="0" sz="1800" u="none" cap="none" strike="noStrike">
                <a:solidFill>
                  <a:srgbClr val="00355B"/>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Helvetica Neue"/>
                <a:ea typeface="Helvetica Neue"/>
                <a:cs typeface="Helvetica Neue"/>
                <a:sym typeface="Helvetica Neue"/>
              </a:defRPr>
            </a:lvl2pPr>
            <a:lvl3pPr indent="0" lvl="2" marL="914400" marR="0" rtl="0" algn="l">
              <a:spcBef>
                <a:spcPts val="0"/>
              </a:spcBef>
              <a:buNone/>
              <a:defRPr b="0" i="0" sz="1800" u="none" cap="none" strike="noStrike">
                <a:solidFill>
                  <a:schemeClr val="dk1"/>
                </a:solidFill>
                <a:latin typeface="Helvetica Neue"/>
                <a:ea typeface="Helvetica Neue"/>
                <a:cs typeface="Helvetica Neue"/>
                <a:sym typeface="Helvetica Neue"/>
              </a:defRPr>
            </a:lvl3pPr>
            <a:lvl4pPr indent="0" lvl="3" marL="1371600" marR="0" rtl="0" algn="l">
              <a:spcBef>
                <a:spcPts val="0"/>
              </a:spcBef>
              <a:buNone/>
              <a:defRPr b="0" i="0" sz="1800" u="none" cap="none" strike="noStrike">
                <a:solidFill>
                  <a:schemeClr val="dk1"/>
                </a:solidFill>
                <a:latin typeface="Helvetica Neue"/>
                <a:ea typeface="Helvetica Neue"/>
                <a:cs typeface="Helvetica Neue"/>
                <a:sym typeface="Helvetica Neue"/>
              </a:defRPr>
            </a:lvl4pPr>
            <a:lvl5pPr indent="0" lvl="4" marL="1828800" marR="0" rtl="0" algn="l">
              <a:spcBef>
                <a:spcPts val="0"/>
              </a:spcBef>
              <a:buNone/>
              <a:defRPr b="0" i="0" sz="1800" u="none" cap="none" strike="noStrike">
                <a:solidFill>
                  <a:schemeClr val="dk1"/>
                </a:solidFill>
                <a:latin typeface="Helvetica Neue"/>
                <a:ea typeface="Helvetica Neue"/>
                <a:cs typeface="Helvetica Neue"/>
                <a:sym typeface="Helvetica Neue"/>
              </a:defRPr>
            </a:lvl5pPr>
            <a:lvl6pPr indent="0" lvl="5" marL="2286000" marR="0" rtl="0" algn="l">
              <a:spcBef>
                <a:spcPts val="0"/>
              </a:spcBef>
              <a:buNone/>
              <a:defRPr b="0" i="0" sz="1800" u="none" cap="none" strike="noStrike">
                <a:solidFill>
                  <a:schemeClr val="dk1"/>
                </a:solidFill>
                <a:latin typeface="Helvetica Neue"/>
                <a:ea typeface="Helvetica Neue"/>
                <a:cs typeface="Helvetica Neue"/>
                <a:sym typeface="Helvetica Neue"/>
              </a:defRPr>
            </a:lvl6pPr>
            <a:lvl7pPr indent="0" lvl="6" marL="2743200" marR="0" rtl="0" algn="l">
              <a:spcBef>
                <a:spcPts val="0"/>
              </a:spcBef>
              <a:buNone/>
              <a:defRPr b="0" i="0" sz="1800" u="none" cap="none" strike="noStrike">
                <a:solidFill>
                  <a:schemeClr val="dk1"/>
                </a:solidFill>
                <a:latin typeface="Helvetica Neue"/>
                <a:ea typeface="Helvetica Neue"/>
                <a:cs typeface="Helvetica Neue"/>
                <a:sym typeface="Helvetica Neue"/>
              </a:defRPr>
            </a:lvl7pPr>
            <a:lvl8pPr indent="0" lvl="7" marL="3200400" marR="0" rtl="0" algn="l">
              <a:spcBef>
                <a:spcPts val="0"/>
              </a:spcBef>
              <a:buNone/>
              <a:defRPr b="0" i="0" sz="1800" u="none" cap="none" strike="noStrike">
                <a:solidFill>
                  <a:schemeClr val="dk1"/>
                </a:solidFill>
                <a:latin typeface="Helvetica Neue"/>
                <a:ea typeface="Helvetica Neue"/>
                <a:cs typeface="Helvetica Neue"/>
                <a:sym typeface="Helvetica Neue"/>
              </a:defRPr>
            </a:lvl8pPr>
            <a:lvl9pPr indent="0" lvl="8" marL="3657600" marR="0" rtl="0" algn="l">
              <a:spcBef>
                <a:spcPts val="0"/>
              </a:spcBef>
              <a:buNone/>
              <a:defRPr b="0" i="0" sz="1800" u="none" cap="none" strike="noStrike">
                <a:solidFill>
                  <a:schemeClr val="dk1"/>
                </a:solidFill>
                <a:latin typeface="Helvetica Neue"/>
                <a:ea typeface="Helvetica Neue"/>
                <a:cs typeface="Helvetica Neue"/>
                <a:sym typeface="Helvetica Neue"/>
              </a:defRPr>
            </a:lvl9pPr>
          </a:lstStyle>
          <a:p/>
        </p:txBody>
      </p:sp>
      <p:sp>
        <p:nvSpPr>
          <p:cNvPr id="129" name="Shape 129"/>
          <p:cNvSpPr txBox="1"/>
          <p:nvPr>
            <p:ph idx="4" type="body"/>
          </p:nvPr>
        </p:nvSpPr>
        <p:spPr>
          <a:xfrm>
            <a:off x="8913811" y="6503342"/>
            <a:ext cx="3030277" cy="230832"/>
          </a:xfrm>
          <a:prstGeom prst="rect">
            <a:avLst/>
          </a:prstGeom>
          <a:noFill/>
          <a:ln>
            <a:noFill/>
          </a:ln>
        </p:spPr>
        <p:txBody>
          <a:bodyPr anchorCtr="0" anchor="t" bIns="91425" lIns="91425" rIns="91425" tIns="91425"/>
          <a:lstStyle>
            <a:lvl1pPr indent="0" lvl="0" marL="0" marR="0" rtl="0" algn="r">
              <a:lnSpc>
                <a:spcPct val="90000"/>
              </a:lnSpc>
              <a:spcBef>
                <a:spcPts val="160"/>
              </a:spcBef>
              <a:buClr>
                <a:schemeClr val="accent2"/>
              </a:buClr>
              <a:buFont typeface="Arial"/>
              <a:buNone/>
              <a:defRPr b="0" i="0" sz="800" u="none" cap="none" strike="noStrike">
                <a:solidFill>
                  <a:srgbClr val="3F3F3F"/>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30" name="Shape 130"/>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ble">
    <p:spTree>
      <p:nvGrpSpPr>
        <p:cNvPr id="131" name="Shape 131"/>
        <p:cNvGrpSpPr/>
        <p:nvPr/>
      </p:nvGrpSpPr>
      <p:grpSpPr>
        <a:xfrm>
          <a:off x="0" y="0"/>
          <a:ext cx="0" cy="0"/>
          <a:chOff x="0" y="0"/>
          <a:chExt cx="0" cy="0"/>
        </a:xfrm>
      </p:grpSpPr>
      <p:sp>
        <p:nvSpPr>
          <p:cNvPr id="132" name="Shape 132"/>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3" name="Shape 133"/>
          <p:cNvSpPr txBox="1"/>
          <p:nvPr>
            <p:ph idx="1"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134" name="Shape 134"/>
          <p:cNvSpPr txBox="1"/>
          <p:nvPr>
            <p:ph idx="2" type="body"/>
          </p:nvPr>
        </p:nvSpPr>
        <p:spPr>
          <a:xfrm>
            <a:off x="8913811" y="6503342"/>
            <a:ext cx="3030277" cy="230832"/>
          </a:xfrm>
          <a:prstGeom prst="rect">
            <a:avLst/>
          </a:prstGeom>
          <a:noFill/>
          <a:ln>
            <a:noFill/>
          </a:ln>
        </p:spPr>
        <p:txBody>
          <a:bodyPr anchorCtr="0" anchor="t" bIns="91425" lIns="91425" rIns="91425" tIns="91425"/>
          <a:lstStyle>
            <a:lvl1pPr indent="0" lvl="0" marL="0" marR="0" rtl="0" algn="r">
              <a:lnSpc>
                <a:spcPct val="90000"/>
              </a:lnSpc>
              <a:spcBef>
                <a:spcPts val="160"/>
              </a:spcBef>
              <a:buClr>
                <a:schemeClr val="accent2"/>
              </a:buClr>
              <a:buFont typeface="Arial"/>
              <a:buNone/>
              <a:defRPr b="0" i="0" sz="800" u="none" cap="none" strike="noStrike">
                <a:solidFill>
                  <a:srgbClr val="3F3F3F"/>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35" name="Shape 135"/>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6" name="Shape 136"/>
        <p:cNvGrpSpPr/>
        <p:nvPr/>
      </p:nvGrpSpPr>
      <p:grpSpPr>
        <a:xfrm>
          <a:off x="0" y="0"/>
          <a:ext cx="0" cy="0"/>
          <a:chOff x="0" y="0"/>
          <a:chExt cx="0" cy="0"/>
        </a:xfrm>
      </p:grpSpPr>
      <p:sp>
        <p:nvSpPr>
          <p:cNvPr id="137" name="Shape 137"/>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Photo 1">
    <p:spTree>
      <p:nvGrpSpPr>
        <p:cNvPr id="138" name="Shape 138"/>
        <p:cNvGrpSpPr/>
        <p:nvPr/>
      </p:nvGrpSpPr>
      <p:grpSpPr>
        <a:xfrm>
          <a:off x="0" y="0"/>
          <a:ext cx="0" cy="0"/>
          <a:chOff x="0" y="0"/>
          <a:chExt cx="0" cy="0"/>
        </a:xfrm>
      </p:grpSpPr>
      <p:sp>
        <p:nvSpPr>
          <p:cNvPr id="139" name="Shape 139"/>
          <p:cNvSpPr txBox="1"/>
          <p:nvPr>
            <p:ph type="title"/>
          </p:nvPr>
        </p:nvSpPr>
        <p:spPr>
          <a:xfrm>
            <a:off x="227012" y="228598"/>
            <a:ext cx="7735887"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0" name="Shape 140"/>
          <p:cNvSpPr txBox="1"/>
          <p:nvPr>
            <p:ph idx="1" type="body"/>
          </p:nvPr>
        </p:nvSpPr>
        <p:spPr>
          <a:xfrm>
            <a:off x="227012" y="1905000"/>
            <a:ext cx="7735887" cy="4572000"/>
          </a:xfrm>
          <a:prstGeom prst="rect">
            <a:avLst/>
          </a:prstGeom>
          <a:noFill/>
          <a:ln>
            <a:noFill/>
          </a:ln>
        </p:spPr>
        <p:txBody>
          <a:bodyPr anchorCtr="0" anchor="t" bIns="91425" lIns="91425" rIns="91425" tIns="91425"/>
          <a:lstStyle>
            <a:lvl1pPr indent="-177800" lvl="0" marL="342900" marR="0" rtl="0" algn="l">
              <a:lnSpc>
                <a:spcPct val="90000"/>
              </a:lnSpc>
              <a:spcBef>
                <a:spcPts val="1200"/>
              </a:spcBef>
              <a:buClr>
                <a:schemeClr val="accent2"/>
              </a:buClr>
              <a:buSzPct val="100000"/>
              <a:buFont typeface="Arial"/>
              <a:buChar char="•"/>
              <a:defRPr b="0" i="0" sz="2600" u="none" cap="none" strike="noStrike">
                <a:solidFill>
                  <a:srgbClr val="00355B"/>
                </a:solidFill>
                <a:latin typeface="Helvetica Neue"/>
                <a:ea typeface="Helvetica Neue"/>
                <a:cs typeface="Helvetica Neue"/>
                <a:sym typeface="Helvetica Neue"/>
              </a:defRPr>
            </a:lvl1pPr>
            <a:lvl2pPr indent="-146050" lvl="1" marL="742950" marR="0" rtl="0" algn="l">
              <a:lnSpc>
                <a:spcPct val="90000"/>
              </a:lnSpc>
              <a:spcBef>
                <a:spcPts val="1200"/>
              </a:spcBef>
              <a:buClr>
                <a:schemeClr val="accent2"/>
              </a:buClr>
              <a:buSzPct val="100000"/>
              <a:buFont typeface="Arial"/>
              <a:buChar char="–"/>
              <a:defRPr b="0" i="0" sz="2200" u="none" cap="none" strike="noStrike">
                <a:solidFill>
                  <a:srgbClr val="00355B"/>
                </a:solidFill>
                <a:latin typeface="Helvetica Neue"/>
                <a:ea typeface="Helvetica Neue"/>
                <a:cs typeface="Helvetica Neue"/>
                <a:sym typeface="Helvetica Neue"/>
              </a:defRPr>
            </a:lvl2pPr>
            <a:lvl3pPr indent="-114300" lvl="2" marL="1143000" marR="0" rtl="0" algn="l">
              <a:lnSpc>
                <a:spcPct val="90000"/>
              </a:lnSpc>
              <a:spcBef>
                <a:spcPts val="120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3pPr>
            <a:lvl4pPr indent="-139700" lvl="3"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4pPr>
            <a:lvl5pPr indent="-139700" lvl="4"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41" name="Shape 141"/>
          <p:cNvSpPr txBox="1"/>
          <p:nvPr>
            <p:ph idx="2" type="body"/>
          </p:nvPr>
        </p:nvSpPr>
        <p:spPr>
          <a:xfrm>
            <a:off x="227012" y="1189037"/>
            <a:ext cx="7735887"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142" name="Shape 142"/>
          <p:cNvSpPr/>
          <p:nvPr>
            <p:ph idx="3" type="pic"/>
          </p:nvPr>
        </p:nvSpPr>
        <p:spPr>
          <a:xfrm>
            <a:off x="8954139" y="-106442"/>
            <a:ext cx="3280722" cy="7091442"/>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lt1"/>
              </a:buClr>
              <a:buSzPct val="100000"/>
              <a:buFont typeface="Helvetica Neue"/>
              <a:buChar char="​"/>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43" name="Shape 143"/>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Photo 1">
    <p:spTree>
      <p:nvGrpSpPr>
        <p:cNvPr id="144" name="Shape 144"/>
        <p:cNvGrpSpPr/>
        <p:nvPr/>
      </p:nvGrpSpPr>
      <p:grpSpPr>
        <a:xfrm>
          <a:off x="0" y="0"/>
          <a:ext cx="0" cy="0"/>
          <a:chOff x="0" y="0"/>
          <a:chExt cx="0" cy="0"/>
        </a:xfrm>
      </p:grpSpPr>
      <p:sp>
        <p:nvSpPr>
          <p:cNvPr id="145" name="Shape 145"/>
          <p:cNvSpPr txBox="1"/>
          <p:nvPr>
            <p:ph type="title"/>
          </p:nvPr>
        </p:nvSpPr>
        <p:spPr>
          <a:xfrm>
            <a:off x="227011" y="228598"/>
            <a:ext cx="6757113"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6" name="Shape 146"/>
          <p:cNvSpPr txBox="1"/>
          <p:nvPr>
            <p:ph idx="1" type="body"/>
          </p:nvPr>
        </p:nvSpPr>
        <p:spPr>
          <a:xfrm>
            <a:off x="227012" y="1905000"/>
            <a:ext cx="5890009" cy="4572000"/>
          </a:xfrm>
          <a:prstGeom prst="rect">
            <a:avLst/>
          </a:prstGeom>
          <a:noFill/>
          <a:ln>
            <a:noFill/>
          </a:ln>
        </p:spPr>
        <p:txBody>
          <a:bodyPr anchorCtr="0" anchor="t" bIns="91425" lIns="91425" rIns="91425" tIns="91425"/>
          <a:lstStyle>
            <a:lvl1pPr indent="-177800" lvl="0" marL="342900" marR="0" rtl="0" algn="l">
              <a:lnSpc>
                <a:spcPct val="90000"/>
              </a:lnSpc>
              <a:spcBef>
                <a:spcPts val="1200"/>
              </a:spcBef>
              <a:buClr>
                <a:schemeClr val="accent2"/>
              </a:buClr>
              <a:buSzPct val="100000"/>
              <a:buFont typeface="Arial"/>
              <a:buChar char="•"/>
              <a:defRPr b="0" i="0" sz="2600" u="none" cap="none" strike="noStrike">
                <a:solidFill>
                  <a:srgbClr val="00355B"/>
                </a:solidFill>
                <a:latin typeface="Helvetica Neue"/>
                <a:ea typeface="Helvetica Neue"/>
                <a:cs typeface="Helvetica Neue"/>
                <a:sym typeface="Helvetica Neue"/>
              </a:defRPr>
            </a:lvl1pPr>
            <a:lvl2pPr indent="-146050" lvl="1" marL="742950" marR="0" rtl="0" algn="l">
              <a:lnSpc>
                <a:spcPct val="90000"/>
              </a:lnSpc>
              <a:spcBef>
                <a:spcPts val="1200"/>
              </a:spcBef>
              <a:buClr>
                <a:schemeClr val="accent2"/>
              </a:buClr>
              <a:buSzPct val="100000"/>
              <a:buFont typeface="Arial"/>
              <a:buChar char="–"/>
              <a:defRPr b="0" i="0" sz="2200" u="none" cap="none" strike="noStrike">
                <a:solidFill>
                  <a:srgbClr val="00355B"/>
                </a:solidFill>
                <a:latin typeface="Helvetica Neue"/>
                <a:ea typeface="Helvetica Neue"/>
                <a:cs typeface="Helvetica Neue"/>
                <a:sym typeface="Helvetica Neue"/>
              </a:defRPr>
            </a:lvl2pPr>
            <a:lvl3pPr indent="-114300" lvl="2" marL="1143000" marR="0" rtl="0" algn="l">
              <a:lnSpc>
                <a:spcPct val="90000"/>
              </a:lnSpc>
              <a:spcBef>
                <a:spcPts val="120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3pPr>
            <a:lvl4pPr indent="-139700" lvl="3"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4pPr>
            <a:lvl5pPr indent="-139700" lvl="4"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47" name="Shape 147"/>
          <p:cNvSpPr txBox="1"/>
          <p:nvPr>
            <p:ph idx="2" type="body"/>
          </p:nvPr>
        </p:nvSpPr>
        <p:spPr>
          <a:xfrm>
            <a:off x="227012" y="1189037"/>
            <a:ext cx="6236849"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148" name="Shape 148"/>
          <p:cNvSpPr/>
          <p:nvPr>
            <p:ph idx="3" type="pic"/>
          </p:nvPr>
        </p:nvSpPr>
        <p:spPr>
          <a:xfrm>
            <a:off x="6048375" y="-106442"/>
            <a:ext cx="6276919" cy="7067692"/>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lt1"/>
              </a:buClr>
              <a:buSzPct val="100000"/>
              <a:buFont typeface="Helvetica Neue"/>
              <a:buChar char="​"/>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49" name="Shape 149"/>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8">
    <p:spTree>
      <p:nvGrpSpPr>
        <p:cNvPr id="150" name="Shape 150"/>
        <p:cNvGrpSpPr/>
        <p:nvPr/>
      </p:nvGrpSpPr>
      <p:grpSpPr>
        <a:xfrm>
          <a:off x="0" y="0"/>
          <a:ext cx="0" cy="0"/>
          <a:chOff x="0" y="0"/>
          <a:chExt cx="0" cy="0"/>
        </a:xfrm>
      </p:grpSpPr>
      <p:sp>
        <p:nvSpPr>
          <p:cNvPr id="151" name="Shape 151"/>
          <p:cNvSpPr txBox="1"/>
          <p:nvPr>
            <p:ph type="title"/>
          </p:nvPr>
        </p:nvSpPr>
        <p:spPr>
          <a:xfrm>
            <a:off x="227012" y="228598"/>
            <a:ext cx="11736388"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2" name="Shape 152"/>
          <p:cNvSpPr txBox="1"/>
          <p:nvPr>
            <p:ph idx="1" type="body"/>
          </p:nvPr>
        </p:nvSpPr>
        <p:spPr>
          <a:xfrm>
            <a:off x="227012" y="1189037"/>
            <a:ext cx="11736388"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153" name="Shape 153"/>
          <p:cNvSpPr txBox="1"/>
          <p:nvPr>
            <p:ph idx="2" type="body"/>
          </p:nvPr>
        </p:nvSpPr>
        <p:spPr>
          <a:xfrm>
            <a:off x="227012" y="1905000"/>
            <a:ext cx="11736388" cy="2438399"/>
          </a:xfrm>
          <a:prstGeom prst="rect">
            <a:avLst/>
          </a:prstGeom>
          <a:noFill/>
          <a:ln>
            <a:noFill/>
          </a:ln>
        </p:spPr>
        <p:txBody>
          <a:bodyPr anchorCtr="0" anchor="t" bIns="91425" lIns="91425" rIns="91425" tIns="91425"/>
          <a:lstStyle>
            <a:lvl1pPr indent="-177800" lvl="0" marL="342900" marR="0" rtl="0" algn="l">
              <a:lnSpc>
                <a:spcPct val="90000"/>
              </a:lnSpc>
              <a:spcBef>
                <a:spcPts val="1200"/>
              </a:spcBef>
              <a:buClr>
                <a:schemeClr val="accent2"/>
              </a:buClr>
              <a:buSzPct val="100000"/>
              <a:buFont typeface="Arial"/>
              <a:buChar char="•"/>
              <a:defRPr b="0" i="0" sz="2600" u="none" cap="none" strike="noStrike">
                <a:solidFill>
                  <a:srgbClr val="00355B"/>
                </a:solidFill>
                <a:latin typeface="Helvetica Neue"/>
                <a:ea typeface="Helvetica Neue"/>
                <a:cs typeface="Helvetica Neue"/>
                <a:sym typeface="Helvetica Neue"/>
              </a:defRPr>
            </a:lvl1pPr>
            <a:lvl2pPr indent="-146050" lvl="1" marL="742950" marR="0" rtl="0" algn="l">
              <a:lnSpc>
                <a:spcPct val="90000"/>
              </a:lnSpc>
              <a:spcBef>
                <a:spcPts val="1200"/>
              </a:spcBef>
              <a:buClr>
                <a:schemeClr val="accent2"/>
              </a:buClr>
              <a:buSzPct val="100000"/>
              <a:buFont typeface="Arial"/>
              <a:buChar char="–"/>
              <a:defRPr b="0" i="0" sz="2200" u="none" cap="none" strike="noStrike">
                <a:solidFill>
                  <a:srgbClr val="00355B"/>
                </a:solidFill>
                <a:latin typeface="Helvetica Neue"/>
                <a:ea typeface="Helvetica Neue"/>
                <a:cs typeface="Helvetica Neue"/>
                <a:sym typeface="Helvetica Neue"/>
              </a:defRPr>
            </a:lvl2pPr>
            <a:lvl3pPr indent="-114300" lvl="2" marL="1143000" marR="0" rtl="0" algn="l">
              <a:lnSpc>
                <a:spcPct val="90000"/>
              </a:lnSpc>
              <a:spcBef>
                <a:spcPts val="120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3pPr>
            <a:lvl4pPr indent="-139700" lvl="3"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4pPr>
            <a:lvl5pPr indent="-139700" lvl="4"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pic>
        <p:nvPicPr>
          <p:cNvPr id="154" name="Shape 154"/>
          <p:cNvPicPr preferRelativeResize="0"/>
          <p:nvPr/>
        </p:nvPicPr>
        <p:blipFill rotWithShape="1">
          <a:blip r:embed="rId2">
            <a:alphaModFix/>
          </a:blip>
          <a:srcRect b="0" l="0" r="0" t="0"/>
          <a:stretch/>
        </p:blipFill>
        <p:spPr>
          <a:xfrm flipH="1" rot="5400000">
            <a:off x="9892018" y="3969748"/>
            <a:ext cx="1068354" cy="3101238"/>
          </a:xfrm>
          <a:prstGeom prst="rect">
            <a:avLst/>
          </a:prstGeom>
          <a:noFill/>
          <a:ln>
            <a:noFill/>
          </a:ln>
        </p:spPr>
      </p:pic>
      <p:pic>
        <p:nvPicPr>
          <p:cNvPr id="155" name="Shape 155"/>
          <p:cNvPicPr preferRelativeResize="0"/>
          <p:nvPr/>
        </p:nvPicPr>
        <p:blipFill rotWithShape="1">
          <a:blip r:embed="rId3">
            <a:alphaModFix/>
          </a:blip>
          <a:srcRect b="0" l="0" r="0" t="0"/>
          <a:stretch/>
        </p:blipFill>
        <p:spPr>
          <a:xfrm rot="5400000">
            <a:off x="8186625" y="2555313"/>
            <a:ext cx="1068354" cy="4475256"/>
          </a:xfrm>
          <a:prstGeom prst="rect">
            <a:avLst/>
          </a:prstGeom>
          <a:noFill/>
          <a:ln>
            <a:noFill/>
          </a:ln>
        </p:spPr>
      </p:pic>
      <p:sp>
        <p:nvSpPr>
          <p:cNvPr id="156" name="Shape 156"/>
          <p:cNvSpPr/>
          <p:nvPr>
            <p:ph idx="3" type="pic"/>
          </p:nvPr>
        </p:nvSpPr>
        <p:spPr>
          <a:xfrm>
            <a:off x="-66676" y="4489703"/>
            <a:ext cx="12334875" cy="2453639"/>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lt1"/>
              </a:buClr>
              <a:buSzPct val="100000"/>
              <a:buFont typeface="Helvetica Neue"/>
              <a:buChar char="​"/>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57" name="Shape 157"/>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28" name="Shape 28"/>
        <p:cNvGrpSpPr/>
        <p:nvPr/>
      </p:nvGrpSpPr>
      <p:grpSpPr>
        <a:xfrm>
          <a:off x="0" y="0"/>
          <a:ext cx="0" cy="0"/>
          <a:chOff x="0" y="0"/>
          <a:chExt cx="0" cy="0"/>
        </a:xfrm>
      </p:grpSpPr>
      <p:pic>
        <p:nvPicPr>
          <p:cNvPr id="29" name="Shape 29"/>
          <p:cNvPicPr preferRelativeResize="0"/>
          <p:nvPr/>
        </p:nvPicPr>
        <p:blipFill rotWithShape="1">
          <a:blip r:embed="rId2">
            <a:alphaModFix/>
          </a:blip>
          <a:srcRect b="0" l="0" r="0" t="0"/>
          <a:stretch/>
        </p:blipFill>
        <p:spPr>
          <a:xfrm>
            <a:off x="-42227" y="-22860"/>
            <a:ext cx="12273280" cy="6903719"/>
          </a:xfrm>
          <a:prstGeom prst="rect">
            <a:avLst/>
          </a:prstGeom>
          <a:noFill/>
          <a:ln>
            <a:noFill/>
          </a:ln>
        </p:spPr>
      </p:pic>
      <p:pic>
        <p:nvPicPr>
          <p:cNvPr id="30" name="Shape 30"/>
          <p:cNvPicPr preferRelativeResize="0"/>
          <p:nvPr/>
        </p:nvPicPr>
        <p:blipFill rotWithShape="1">
          <a:blip r:embed="rId3">
            <a:alphaModFix/>
          </a:blip>
          <a:srcRect b="0" l="0" r="0" t="0"/>
          <a:stretch/>
        </p:blipFill>
        <p:spPr>
          <a:xfrm>
            <a:off x="7" y="-22858"/>
            <a:ext cx="12190476" cy="7082071"/>
          </a:xfrm>
          <a:prstGeom prst="rect">
            <a:avLst/>
          </a:prstGeom>
          <a:noFill/>
          <a:ln>
            <a:noFill/>
          </a:ln>
        </p:spPr>
      </p:pic>
      <p:sp>
        <p:nvSpPr>
          <p:cNvPr id="31" name="Shape 31"/>
          <p:cNvSpPr/>
          <p:nvPr/>
        </p:nvSpPr>
        <p:spPr>
          <a:xfrm>
            <a:off x="6095244" y="6475628"/>
            <a:ext cx="6270426" cy="676655"/>
          </a:xfrm>
          <a:custGeom>
            <a:pathLst>
              <a:path extrusionOk="0" h="120000" w="120000">
                <a:moveTo>
                  <a:pt x="13031" y="0"/>
                </a:moveTo>
                <a:lnTo>
                  <a:pt x="23765" y="0"/>
                </a:lnTo>
                <a:lnTo>
                  <a:pt x="57335" y="0"/>
                </a:lnTo>
                <a:lnTo>
                  <a:pt x="120000" y="0"/>
                </a:lnTo>
                <a:lnTo>
                  <a:pt x="120000" y="120000"/>
                </a:lnTo>
                <a:lnTo>
                  <a:pt x="44304" y="120000"/>
                </a:lnTo>
                <a:lnTo>
                  <a:pt x="23765" y="120000"/>
                </a:lnTo>
                <a:lnTo>
                  <a:pt x="0" y="120000"/>
                </a:lnTo>
                <a:close/>
              </a:path>
            </a:pathLst>
          </a:custGeom>
          <a:blipFill rotWithShape="1">
            <a:blip r:embed="rId4">
              <a:alphaModFix/>
            </a:blip>
            <a:stretch>
              <a:fillRect b="0" l="-72176" r="0" t="0"/>
            </a:stretch>
          </a:blipFill>
          <a:ln>
            <a:noFill/>
          </a:ln>
        </p:spPr>
        <p:txBody>
          <a:bodyPr anchorCtr="0" anchor="ctr" bIns="0" lIns="457075" rIns="0" tIns="0">
            <a:noAutofit/>
          </a:bodyPr>
          <a:lstStyle/>
          <a:p>
            <a:pPr indent="0" lvl="0" marL="0" marR="0" rtl="0" algn="ctr">
              <a:lnSpc>
                <a:spcPct val="90000"/>
              </a:lnSpc>
              <a:spcBef>
                <a:spcPts val="0"/>
              </a:spcBef>
              <a:buClr>
                <a:srgbClr val="FFFFFF"/>
              </a:buClr>
              <a:buFont typeface="Ultra"/>
              <a:buNone/>
            </a:pPr>
            <a:r>
              <a:t/>
            </a:r>
            <a:endParaRPr sz="1400">
              <a:solidFill>
                <a:srgbClr val="FFFFFF"/>
              </a:solidFill>
              <a:latin typeface="Helvetica Neue"/>
              <a:ea typeface="Helvetica Neue"/>
              <a:cs typeface="Helvetica Neue"/>
              <a:sym typeface="Helvetica Neue"/>
            </a:endParaRPr>
          </a:p>
        </p:txBody>
      </p:sp>
      <p:sp>
        <p:nvSpPr>
          <p:cNvPr id="32" name="Shape 32"/>
          <p:cNvSpPr/>
          <p:nvPr>
            <p:ph idx="2" type="pic"/>
          </p:nvPr>
        </p:nvSpPr>
        <p:spPr>
          <a:xfrm>
            <a:off x="-54858" y="-4572"/>
            <a:ext cx="12361156" cy="4878943"/>
          </a:xfrm>
          <a:prstGeom prst="rect">
            <a:avLst/>
          </a:prstGeom>
          <a:solidFill>
            <a:srgbClr val="595959"/>
          </a:solidFill>
          <a:ln>
            <a:noFill/>
          </a:ln>
        </p:spPr>
        <p:txBody>
          <a:bodyPr anchorCtr="0" anchor="ctr" bIns="91425" lIns="91425" rIns="91425" tIns="91425"/>
          <a:lstStyle>
            <a:lvl1pPr indent="-241215" lvl="0" marL="342815" marR="0" rtl="0" algn="ctr">
              <a:lnSpc>
                <a:spcPct val="90000"/>
              </a:lnSpc>
              <a:spcBef>
                <a:spcPts val="320"/>
              </a:spcBef>
              <a:buClr>
                <a:schemeClr val="lt1"/>
              </a:buClr>
              <a:buSzPct val="100000"/>
              <a:buFont typeface="Helvetica Neue"/>
              <a:buChar char="​"/>
              <a:defRPr b="0" i="0" sz="16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grpSp>
        <p:nvGrpSpPr>
          <p:cNvPr id="33" name="Shape 33"/>
          <p:cNvGrpSpPr/>
          <p:nvPr/>
        </p:nvGrpSpPr>
        <p:grpSpPr>
          <a:xfrm>
            <a:off x="173735" y="137160"/>
            <a:ext cx="637822" cy="1445032"/>
            <a:chOff x="7200900" y="1314450"/>
            <a:chExt cx="1936749" cy="4387850"/>
          </a:xfrm>
        </p:grpSpPr>
        <p:sp>
          <p:nvSpPr>
            <p:cNvPr id="34" name="Shape 34"/>
            <p:cNvSpPr/>
            <p:nvPr/>
          </p:nvSpPr>
          <p:spPr>
            <a:xfrm>
              <a:off x="7202488" y="1316037"/>
              <a:ext cx="1935161" cy="4384675"/>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35" name="Shape 35"/>
            <p:cNvSpPr/>
            <p:nvPr/>
          </p:nvSpPr>
          <p:spPr>
            <a:xfrm>
              <a:off x="7200900" y="1314450"/>
              <a:ext cx="1935161" cy="4387850"/>
            </a:xfrm>
            <a:custGeom>
              <a:pathLst>
                <a:path extrusionOk="0" h="120000" w="120000">
                  <a:moveTo>
                    <a:pt x="113333" y="107558"/>
                  </a:moveTo>
                  <a:cubicBezTo>
                    <a:pt x="113333" y="112343"/>
                    <a:pt x="105502" y="116241"/>
                    <a:pt x="95238" y="116942"/>
                  </a:cubicBezTo>
                  <a:cubicBezTo>
                    <a:pt x="95026" y="116942"/>
                    <a:pt x="95026" y="116942"/>
                    <a:pt x="95026" y="116942"/>
                  </a:cubicBezTo>
                  <a:cubicBezTo>
                    <a:pt x="104444" y="114444"/>
                    <a:pt x="98624" y="109636"/>
                    <a:pt x="96825" y="106811"/>
                  </a:cubicBezTo>
                  <a:cubicBezTo>
                    <a:pt x="96666" y="106671"/>
                    <a:pt x="96984" y="106461"/>
                    <a:pt x="97142" y="106321"/>
                  </a:cubicBezTo>
                  <a:cubicBezTo>
                    <a:pt x="97619" y="105924"/>
                    <a:pt x="96613" y="105037"/>
                    <a:pt x="96613" y="105037"/>
                  </a:cubicBezTo>
                  <a:cubicBezTo>
                    <a:pt x="95502" y="104594"/>
                    <a:pt x="95185" y="102260"/>
                    <a:pt x="94550" y="101186"/>
                  </a:cubicBezTo>
                  <a:cubicBezTo>
                    <a:pt x="93544" y="99389"/>
                    <a:pt x="96296" y="96331"/>
                    <a:pt x="96296" y="95304"/>
                  </a:cubicBezTo>
                  <a:cubicBezTo>
                    <a:pt x="96296" y="94254"/>
                    <a:pt x="94550" y="92806"/>
                    <a:pt x="91269" y="90986"/>
                  </a:cubicBezTo>
                  <a:cubicBezTo>
                    <a:pt x="90529" y="90612"/>
                    <a:pt x="88148" y="81696"/>
                    <a:pt x="86031" y="79432"/>
                  </a:cubicBezTo>
                  <a:cubicBezTo>
                    <a:pt x="83121" y="76304"/>
                    <a:pt x="82222" y="76794"/>
                    <a:pt x="78783" y="73106"/>
                  </a:cubicBezTo>
                  <a:cubicBezTo>
                    <a:pt x="76084" y="70468"/>
                    <a:pt x="78201" y="66617"/>
                    <a:pt x="72116" y="57677"/>
                  </a:cubicBezTo>
                  <a:cubicBezTo>
                    <a:pt x="72169" y="57700"/>
                    <a:pt x="73492" y="57117"/>
                    <a:pt x="73492" y="57117"/>
                  </a:cubicBezTo>
                  <a:cubicBezTo>
                    <a:pt x="73492" y="57117"/>
                    <a:pt x="68677" y="49367"/>
                    <a:pt x="67089" y="47243"/>
                  </a:cubicBezTo>
                  <a:cubicBezTo>
                    <a:pt x="65502" y="45119"/>
                    <a:pt x="62751" y="44956"/>
                    <a:pt x="62751" y="44956"/>
                  </a:cubicBezTo>
                  <a:cubicBezTo>
                    <a:pt x="62751" y="44956"/>
                    <a:pt x="62751" y="44092"/>
                    <a:pt x="62857" y="43882"/>
                  </a:cubicBezTo>
                  <a:cubicBezTo>
                    <a:pt x="63121" y="43532"/>
                    <a:pt x="68730" y="37043"/>
                    <a:pt x="69206" y="36856"/>
                  </a:cubicBezTo>
                  <a:cubicBezTo>
                    <a:pt x="69206" y="36693"/>
                    <a:pt x="77354" y="34265"/>
                    <a:pt x="77513" y="34615"/>
                  </a:cubicBezTo>
                  <a:cubicBezTo>
                    <a:pt x="78201" y="36203"/>
                    <a:pt x="81322" y="44255"/>
                    <a:pt x="82645" y="45563"/>
                  </a:cubicBezTo>
                  <a:cubicBezTo>
                    <a:pt x="84021" y="46846"/>
                    <a:pt x="88730" y="50791"/>
                    <a:pt x="90899" y="53242"/>
                  </a:cubicBezTo>
                  <a:cubicBezTo>
                    <a:pt x="82486" y="54129"/>
                    <a:pt x="76243" y="57490"/>
                    <a:pt x="76243" y="61482"/>
                  </a:cubicBezTo>
                  <a:cubicBezTo>
                    <a:pt x="76243" y="66150"/>
                    <a:pt x="84814" y="69931"/>
                    <a:pt x="95449" y="69931"/>
                  </a:cubicBezTo>
                  <a:cubicBezTo>
                    <a:pt x="103544" y="69931"/>
                    <a:pt x="110529" y="67737"/>
                    <a:pt x="113333" y="64609"/>
                  </a:cubicBezTo>
                  <a:lnTo>
                    <a:pt x="113333" y="107558"/>
                  </a:lnTo>
                  <a:close/>
                  <a:moveTo>
                    <a:pt x="28148" y="117058"/>
                  </a:moveTo>
                  <a:cubicBezTo>
                    <a:pt x="16243" y="117058"/>
                    <a:pt x="6613" y="112810"/>
                    <a:pt x="6613" y="107558"/>
                  </a:cubicBezTo>
                  <a:cubicBezTo>
                    <a:pt x="6613" y="12417"/>
                    <a:pt x="6613" y="12417"/>
                    <a:pt x="6613" y="12417"/>
                  </a:cubicBezTo>
                  <a:cubicBezTo>
                    <a:pt x="6613" y="7189"/>
                    <a:pt x="16243" y="2941"/>
                    <a:pt x="28148" y="2941"/>
                  </a:cubicBezTo>
                  <a:cubicBezTo>
                    <a:pt x="64497" y="2941"/>
                    <a:pt x="64497" y="2941"/>
                    <a:pt x="64497" y="2941"/>
                  </a:cubicBezTo>
                  <a:cubicBezTo>
                    <a:pt x="57460" y="4108"/>
                    <a:pt x="56507" y="5461"/>
                    <a:pt x="56243" y="9756"/>
                  </a:cubicBezTo>
                  <a:cubicBezTo>
                    <a:pt x="55026" y="9803"/>
                    <a:pt x="52539" y="9313"/>
                    <a:pt x="53386" y="11927"/>
                  </a:cubicBezTo>
                  <a:cubicBezTo>
                    <a:pt x="53386" y="11927"/>
                    <a:pt x="53862" y="13654"/>
                    <a:pt x="55449" y="13351"/>
                  </a:cubicBezTo>
                  <a:cubicBezTo>
                    <a:pt x="53915" y="17949"/>
                    <a:pt x="55714" y="18299"/>
                    <a:pt x="44920" y="18510"/>
                  </a:cubicBezTo>
                  <a:cubicBezTo>
                    <a:pt x="44338" y="18836"/>
                    <a:pt x="44338" y="18836"/>
                    <a:pt x="44338" y="18836"/>
                  </a:cubicBezTo>
                  <a:cubicBezTo>
                    <a:pt x="33597" y="19303"/>
                    <a:pt x="30211" y="18696"/>
                    <a:pt x="21164" y="26866"/>
                  </a:cubicBezTo>
                  <a:cubicBezTo>
                    <a:pt x="21164" y="26866"/>
                    <a:pt x="18783" y="29387"/>
                    <a:pt x="18095" y="30414"/>
                  </a:cubicBezTo>
                  <a:cubicBezTo>
                    <a:pt x="15873" y="32491"/>
                    <a:pt x="10423" y="37066"/>
                    <a:pt x="8783" y="40007"/>
                  </a:cubicBezTo>
                  <a:cubicBezTo>
                    <a:pt x="8253" y="41011"/>
                    <a:pt x="7248" y="41338"/>
                    <a:pt x="8677" y="42785"/>
                  </a:cubicBezTo>
                  <a:cubicBezTo>
                    <a:pt x="10793" y="44862"/>
                    <a:pt x="7301" y="45423"/>
                    <a:pt x="19470" y="45259"/>
                  </a:cubicBezTo>
                  <a:cubicBezTo>
                    <a:pt x="19470" y="46496"/>
                    <a:pt x="19470" y="46496"/>
                    <a:pt x="19470" y="46496"/>
                  </a:cubicBezTo>
                  <a:cubicBezTo>
                    <a:pt x="19470" y="46496"/>
                    <a:pt x="16243" y="47733"/>
                    <a:pt x="15555" y="48480"/>
                  </a:cubicBezTo>
                  <a:cubicBezTo>
                    <a:pt x="14867" y="49204"/>
                    <a:pt x="12962" y="52939"/>
                    <a:pt x="13068" y="54666"/>
                  </a:cubicBezTo>
                  <a:cubicBezTo>
                    <a:pt x="13280" y="59241"/>
                    <a:pt x="21746" y="63069"/>
                    <a:pt x="24285" y="67644"/>
                  </a:cubicBezTo>
                  <a:cubicBezTo>
                    <a:pt x="29841" y="67994"/>
                    <a:pt x="29841" y="67994"/>
                    <a:pt x="29841" y="67994"/>
                  </a:cubicBezTo>
                  <a:cubicBezTo>
                    <a:pt x="33015" y="71169"/>
                    <a:pt x="46825" y="79758"/>
                    <a:pt x="49629" y="80902"/>
                  </a:cubicBezTo>
                  <a:cubicBezTo>
                    <a:pt x="50317" y="81696"/>
                    <a:pt x="53756" y="82676"/>
                    <a:pt x="55820" y="83680"/>
                  </a:cubicBezTo>
                  <a:cubicBezTo>
                    <a:pt x="57460" y="84380"/>
                    <a:pt x="67407" y="89165"/>
                    <a:pt x="79047" y="92129"/>
                  </a:cubicBezTo>
                  <a:cubicBezTo>
                    <a:pt x="78994" y="92129"/>
                    <a:pt x="80952" y="93833"/>
                    <a:pt x="81904" y="95211"/>
                  </a:cubicBezTo>
                  <a:cubicBezTo>
                    <a:pt x="78042" y="96588"/>
                    <a:pt x="85502" y="99109"/>
                    <a:pt x="87777" y="103263"/>
                  </a:cubicBezTo>
                  <a:cubicBezTo>
                    <a:pt x="87936" y="103800"/>
                    <a:pt x="85661" y="104361"/>
                    <a:pt x="89047" y="105738"/>
                  </a:cubicBezTo>
                  <a:cubicBezTo>
                    <a:pt x="88835" y="112017"/>
                    <a:pt x="84550" y="115308"/>
                    <a:pt x="91798" y="117058"/>
                  </a:cubicBezTo>
                  <a:lnTo>
                    <a:pt x="28148" y="117058"/>
                  </a:lnTo>
                  <a:close/>
                  <a:moveTo>
                    <a:pt x="69047" y="18813"/>
                  </a:moveTo>
                  <a:cubicBezTo>
                    <a:pt x="70793" y="18696"/>
                    <a:pt x="73015" y="17016"/>
                    <a:pt x="74867" y="15288"/>
                  </a:cubicBezTo>
                  <a:cubicBezTo>
                    <a:pt x="76349" y="15335"/>
                    <a:pt x="76825" y="14705"/>
                    <a:pt x="77354" y="14355"/>
                  </a:cubicBezTo>
                  <a:cubicBezTo>
                    <a:pt x="78835" y="13234"/>
                    <a:pt x="80529" y="12277"/>
                    <a:pt x="78412" y="11624"/>
                  </a:cubicBezTo>
                  <a:cubicBezTo>
                    <a:pt x="83333" y="7749"/>
                    <a:pt x="80158" y="5135"/>
                    <a:pt x="77513" y="5041"/>
                  </a:cubicBezTo>
                  <a:cubicBezTo>
                    <a:pt x="76402" y="4061"/>
                    <a:pt x="74550" y="3454"/>
                    <a:pt x="71269" y="2941"/>
                  </a:cubicBezTo>
                  <a:cubicBezTo>
                    <a:pt x="91798" y="2941"/>
                    <a:pt x="91798" y="2941"/>
                    <a:pt x="91798" y="2941"/>
                  </a:cubicBezTo>
                  <a:cubicBezTo>
                    <a:pt x="103650" y="2941"/>
                    <a:pt x="113333" y="7189"/>
                    <a:pt x="113333" y="12417"/>
                  </a:cubicBezTo>
                  <a:cubicBezTo>
                    <a:pt x="113333" y="58377"/>
                    <a:pt x="113333" y="58377"/>
                    <a:pt x="113333" y="58377"/>
                  </a:cubicBezTo>
                  <a:cubicBezTo>
                    <a:pt x="112698" y="57700"/>
                    <a:pt x="111904" y="57047"/>
                    <a:pt x="110846" y="56393"/>
                  </a:cubicBezTo>
                  <a:cubicBezTo>
                    <a:pt x="110846" y="55133"/>
                    <a:pt x="107777" y="55156"/>
                    <a:pt x="106931" y="54666"/>
                  </a:cubicBezTo>
                  <a:cubicBezTo>
                    <a:pt x="106084" y="54246"/>
                    <a:pt x="107671" y="54036"/>
                    <a:pt x="102275" y="53499"/>
                  </a:cubicBezTo>
                  <a:cubicBezTo>
                    <a:pt x="101269" y="53242"/>
                    <a:pt x="100476" y="49764"/>
                    <a:pt x="100476" y="49764"/>
                  </a:cubicBezTo>
                  <a:cubicBezTo>
                    <a:pt x="99735" y="47547"/>
                    <a:pt x="97883" y="45983"/>
                    <a:pt x="95238" y="43625"/>
                  </a:cubicBezTo>
                  <a:cubicBezTo>
                    <a:pt x="93862" y="42411"/>
                    <a:pt x="93227" y="38630"/>
                    <a:pt x="91746" y="36693"/>
                  </a:cubicBezTo>
                  <a:cubicBezTo>
                    <a:pt x="92539" y="27870"/>
                    <a:pt x="86137" y="25302"/>
                    <a:pt x="81005" y="23855"/>
                  </a:cubicBezTo>
                  <a:cubicBezTo>
                    <a:pt x="78994" y="23318"/>
                    <a:pt x="78042" y="22898"/>
                    <a:pt x="76084" y="22384"/>
                  </a:cubicBezTo>
                  <a:cubicBezTo>
                    <a:pt x="76031" y="21987"/>
                    <a:pt x="76031" y="21987"/>
                    <a:pt x="76031" y="21987"/>
                  </a:cubicBezTo>
                  <a:cubicBezTo>
                    <a:pt x="74497" y="21357"/>
                    <a:pt x="71428" y="20680"/>
                    <a:pt x="68941" y="20190"/>
                  </a:cubicBezTo>
                  <a:cubicBezTo>
                    <a:pt x="68201" y="19840"/>
                    <a:pt x="68571" y="19093"/>
                    <a:pt x="69047" y="18813"/>
                  </a:cubicBezTo>
                  <a:moveTo>
                    <a:pt x="91798" y="0"/>
                  </a:moveTo>
                  <a:cubicBezTo>
                    <a:pt x="28148" y="0"/>
                    <a:pt x="28148" y="0"/>
                    <a:pt x="28148" y="0"/>
                  </a:cubicBezTo>
                  <a:cubicBezTo>
                    <a:pt x="12592" y="0"/>
                    <a:pt x="0" y="5578"/>
                    <a:pt x="0" y="12417"/>
                  </a:cubicBezTo>
                  <a:cubicBezTo>
                    <a:pt x="0" y="107558"/>
                    <a:pt x="0" y="107558"/>
                    <a:pt x="0" y="107558"/>
                  </a:cubicBezTo>
                  <a:cubicBezTo>
                    <a:pt x="0" y="114421"/>
                    <a:pt x="12592" y="120000"/>
                    <a:pt x="28148" y="120000"/>
                  </a:cubicBezTo>
                  <a:cubicBezTo>
                    <a:pt x="91746" y="120000"/>
                    <a:pt x="91746" y="120000"/>
                    <a:pt x="91746" y="120000"/>
                  </a:cubicBezTo>
                  <a:cubicBezTo>
                    <a:pt x="107301" y="120000"/>
                    <a:pt x="120000" y="114421"/>
                    <a:pt x="120000" y="107558"/>
                  </a:cubicBezTo>
                  <a:cubicBezTo>
                    <a:pt x="120000" y="12417"/>
                    <a:pt x="120000" y="12417"/>
                    <a:pt x="120000" y="12417"/>
                  </a:cubicBezTo>
                  <a:cubicBezTo>
                    <a:pt x="120000" y="5578"/>
                    <a:pt x="107354" y="0"/>
                    <a:pt x="91798" y="0"/>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36" name="Shape 36"/>
            <p:cNvSpPr/>
            <p:nvPr/>
          </p:nvSpPr>
          <p:spPr>
            <a:xfrm>
              <a:off x="7308850" y="1422400"/>
              <a:ext cx="1373187" cy="4171950"/>
            </a:xfrm>
            <a:custGeom>
              <a:pathLst>
                <a:path extrusionOk="0" h="120000" w="120000">
                  <a:moveTo>
                    <a:pt x="94062" y="113079"/>
                  </a:moveTo>
                  <a:cubicBezTo>
                    <a:pt x="93093" y="109815"/>
                    <a:pt x="93093" y="109815"/>
                    <a:pt x="93093" y="109815"/>
                  </a:cubicBezTo>
                  <a:cubicBezTo>
                    <a:pt x="85788" y="109815"/>
                    <a:pt x="85788" y="109815"/>
                    <a:pt x="85788" y="109815"/>
                  </a:cubicBezTo>
                  <a:cubicBezTo>
                    <a:pt x="84670" y="113079"/>
                    <a:pt x="84670" y="113079"/>
                    <a:pt x="84670" y="113079"/>
                  </a:cubicBezTo>
                  <a:cubicBezTo>
                    <a:pt x="74236" y="113079"/>
                    <a:pt x="74236" y="113079"/>
                    <a:pt x="74236" y="113079"/>
                  </a:cubicBezTo>
                  <a:cubicBezTo>
                    <a:pt x="82658" y="98134"/>
                    <a:pt x="82658" y="98134"/>
                    <a:pt x="82658" y="98134"/>
                  </a:cubicBezTo>
                  <a:cubicBezTo>
                    <a:pt x="96521" y="98134"/>
                    <a:pt x="96521" y="98134"/>
                    <a:pt x="96521" y="98134"/>
                  </a:cubicBezTo>
                  <a:cubicBezTo>
                    <a:pt x="105093" y="113079"/>
                    <a:pt x="105093" y="113079"/>
                    <a:pt x="105093" y="113079"/>
                  </a:cubicBezTo>
                  <a:lnTo>
                    <a:pt x="94062" y="113079"/>
                  </a:lnTo>
                  <a:close/>
                  <a:moveTo>
                    <a:pt x="61863" y="113079"/>
                  </a:moveTo>
                  <a:cubicBezTo>
                    <a:pt x="46732" y="113079"/>
                    <a:pt x="46732" y="113079"/>
                    <a:pt x="46732" y="113079"/>
                  </a:cubicBezTo>
                  <a:cubicBezTo>
                    <a:pt x="46732" y="98134"/>
                    <a:pt x="46732" y="98134"/>
                    <a:pt x="46732" y="98134"/>
                  </a:cubicBezTo>
                  <a:cubicBezTo>
                    <a:pt x="61490" y="98134"/>
                    <a:pt x="61490" y="98134"/>
                    <a:pt x="61490" y="98134"/>
                  </a:cubicBezTo>
                  <a:cubicBezTo>
                    <a:pt x="69167" y="98134"/>
                    <a:pt x="72819" y="99092"/>
                    <a:pt x="72819" y="101644"/>
                  </a:cubicBezTo>
                  <a:cubicBezTo>
                    <a:pt x="72819" y="103239"/>
                    <a:pt x="72149" y="104588"/>
                    <a:pt x="67080" y="105177"/>
                  </a:cubicBezTo>
                  <a:cubicBezTo>
                    <a:pt x="67080" y="105202"/>
                    <a:pt x="67080" y="105202"/>
                    <a:pt x="67080" y="105202"/>
                  </a:cubicBezTo>
                  <a:cubicBezTo>
                    <a:pt x="72223" y="105521"/>
                    <a:pt x="73937" y="106748"/>
                    <a:pt x="73937" y="108638"/>
                  </a:cubicBezTo>
                  <a:cubicBezTo>
                    <a:pt x="73937" y="111165"/>
                    <a:pt x="71180" y="113079"/>
                    <a:pt x="61863" y="113079"/>
                  </a:cubicBezTo>
                  <a:moveTo>
                    <a:pt x="32944" y="113079"/>
                  </a:moveTo>
                  <a:cubicBezTo>
                    <a:pt x="25565" y="104368"/>
                    <a:pt x="25565" y="104368"/>
                    <a:pt x="25565" y="104368"/>
                  </a:cubicBezTo>
                  <a:cubicBezTo>
                    <a:pt x="25341" y="103828"/>
                    <a:pt x="25341" y="103828"/>
                    <a:pt x="25341" y="103828"/>
                  </a:cubicBezTo>
                  <a:cubicBezTo>
                    <a:pt x="25192" y="103828"/>
                    <a:pt x="25192" y="103828"/>
                    <a:pt x="25192" y="103828"/>
                  </a:cubicBezTo>
                  <a:cubicBezTo>
                    <a:pt x="25192" y="113079"/>
                    <a:pt x="25192" y="113079"/>
                    <a:pt x="25192" y="113079"/>
                  </a:cubicBezTo>
                  <a:cubicBezTo>
                    <a:pt x="16173" y="113079"/>
                    <a:pt x="16173" y="113079"/>
                    <a:pt x="16173" y="113079"/>
                  </a:cubicBezTo>
                  <a:cubicBezTo>
                    <a:pt x="16173" y="98134"/>
                    <a:pt x="16173" y="98134"/>
                    <a:pt x="16173" y="98134"/>
                  </a:cubicBezTo>
                  <a:cubicBezTo>
                    <a:pt x="26385" y="98134"/>
                    <a:pt x="26385" y="98134"/>
                    <a:pt x="26385" y="98134"/>
                  </a:cubicBezTo>
                  <a:cubicBezTo>
                    <a:pt x="33614" y="106355"/>
                    <a:pt x="33614" y="106355"/>
                    <a:pt x="33614" y="106355"/>
                  </a:cubicBezTo>
                  <a:cubicBezTo>
                    <a:pt x="33913" y="106944"/>
                    <a:pt x="33913" y="106944"/>
                    <a:pt x="33913" y="106944"/>
                  </a:cubicBezTo>
                  <a:cubicBezTo>
                    <a:pt x="34062" y="106944"/>
                    <a:pt x="34062" y="106944"/>
                    <a:pt x="34062" y="106944"/>
                  </a:cubicBezTo>
                  <a:cubicBezTo>
                    <a:pt x="34062" y="98134"/>
                    <a:pt x="34062" y="98134"/>
                    <a:pt x="34062" y="98134"/>
                  </a:cubicBezTo>
                  <a:cubicBezTo>
                    <a:pt x="43080" y="98134"/>
                    <a:pt x="43080" y="98134"/>
                    <a:pt x="43080" y="98134"/>
                  </a:cubicBezTo>
                  <a:cubicBezTo>
                    <a:pt x="43080" y="113079"/>
                    <a:pt x="43080" y="113079"/>
                    <a:pt x="43080" y="113079"/>
                  </a:cubicBezTo>
                  <a:lnTo>
                    <a:pt x="32944" y="113079"/>
                  </a:lnTo>
                  <a:close/>
                  <a:moveTo>
                    <a:pt x="116198" y="108098"/>
                  </a:moveTo>
                  <a:cubicBezTo>
                    <a:pt x="111279" y="106650"/>
                    <a:pt x="114559" y="106061"/>
                    <a:pt x="114335" y="105496"/>
                  </a:cubicBezTo>
                  <a:cubicBezTo>
                    <a:pt x="111130" y="101128"/>
                    <a:pt x="100621" y="98478"/>
                    <a:pt x="106062" y="97030"/>
                  </a:cubicBezTo>
                  <a:cubicBezTo>
                    <a:pt x="104720" y="95582"/>
                    <a:pt x="101962" y="93791"/>
                    <a:pt x="102037" y="93791"/>
                  </a:cubicBezTo>
                  <a:cubicBezTo>
                    <a:pt x="85639" y="90674"/>
                    <a:pt x="71627" y="85644"/>
                    <a:pt x="69316" y="84883"/>
                  </a:cubicBezTo>
                  <a:cubicBezTo>
                    <a:pt x="66409" y="83852"/>
                    <a:pt x="61490" y="82822"/>
                    <a:pt x="60596" y="81987"/>
                  </a:cubicBezTo>
                  <a:cubicBezTo>
                    <a:pt x="56645" y="80785"/>
                    <a:pt x="37267" y="71754"/>
                    <a:pt x="32720" y="68417"/>
                  </a:cubicBezTo>
                  <a:cubicBezTo>
                    <a:pt x="24894" y="68049"/>
                    <a:pt x="24894" y="68049"/>
                    <a:pt x="24894" y="68049"/>
                  </a:cubicBezTo>
                  <a:cubicBezTo>
                    <a:pt x="21316" y="63239"/>
                    <a:pt x="9391" y="59214"/>
                    <a:pt x="9093" y="54404"/>
                  </a:cubicBezTo>
                  <a:cubicBezTo>
                    <a:pt x="8944" y="52588"/>
                    <a:pt x="11627" y="48662"/>
                    <a:pt x="12596" y="47901"/>
                  </a:cubicBezTo>
                  <a:cubicBezTo>
                    <a:pt x="13565" y="47116"/>
                    <a:pt x="18111" y="45815"/>
                    <a:pt x="18111" y="45815"/>
                  </a:cubicBezTo>
                  <a:cubicBezTo>
                    <a:pt x="18111" y="44515"/>
                    <a:pt x="18111" y="44515"/>
                    <a:pt x="18111" y="44515"/>
                  </a:cubicBezTo>
                  <a:cubicBezTo>
                    <a:pt x="968" y="44687"/>
                    <a:pt x="5888" y="44098"/>
                    <a:pt x="2906" y="41914"/>
                  </a:cubicBezTo>
                  <a:cubicBezTo>
                    <a:pt x="894" y="40392"/>
                    <a:pt x="2310" y="40049"/>
                    <a:pt x="3130" y="38993"/>
                  </a:cubicBezTo>
                  <a:cubicBezTo>
                    <a:pt x="5366" y="35901"/>
                    <a:pt x="13043" y="31092"/>
                    <a:pt x="16173" y="28907"/>
                  </a:cubicBezTo>
                  <a:cubicBezTo>
                    <a:pt x="17142" y="27803"/>
                    <a:pt x="20496" y="25153"/>
                    <a:pt x="20496" y="25153"/>
                  </a:cubicBezTo>
                  <a:cubicBezTo>
                    <a:pt x="33242" y="16588"/>
                    <a:pt x="38012" y="17226"/>
                    <a:pt x="53217" y="16736"/>
                  </a:cubicBezTo>
                  <a:cubicBezTo>
                    <a:pt x="53962" y="16392"/>
                    <a:pt x="53962" y="16392"/>
                    <a:pt x="53962" y="16392"/>
                  </a:cubicBezTo>
                  <a:cubicBezTo>
                    <a:pt x="69167" y="16171"/>
                    <a:pt x="66633" y="15803"/>
                    <a:pt x="68795" y="10969"/>
                  </a:cubicBezTo>
                  <a:cubicBezTo>
                    <a:pt x="66559" y="11288"/>
                    <a:pt x="65888" y="9472"/>
                    <a:pt x="65888" y="9472"/>
                  </a:cubicBezTo>
                  <a:cubicBezTo>
                    <a:pt x="64695" y="6723"/>
                    <a:pt x="68198" y="7239"/>
                    <a:pt x="69913" y="7190"/>
                  </a:cubicBezTo>
                  <a:cubicBezTo>
                    <a:pt x="70285" y="2674"/>
                    <a:pt x="71627" y="1251"/>
                    <a:pt x="81540" y="0"/>
                  </a:cubicBezTo>
                  <a:cubicBezTo>
                    <a:pt x="30335" y="0"/>
                    <a:pt x="30335" y="0"/>
                    <a:pt x="30335" y="0"/>
                  </a:cubicBezTo>
                  <a:cubicBezTo>
                    <a:pt x="13565" y="0"/>
                    <a:pt x="0" y="4490"/>
                    <a:pt x="0" y="9987"/>
                  </a:cubicBezTo>
                  <a:cubicBezTo>
                    <a:pt x="0" y="110012"/>
                    <a:pt x="0" y="110012"/>
                    <a:pt x="0" y="110012"/>
                  </a:cubicBezTo>
                  <a:cubicBezTo>
                    <a:pt x="0" y="115533"/>
                    <a:pt x="13565" y="120000"/>
                    <a:pt x="30335" y="120000"/>
                  </a:cubicBezTo>
                  <a:cubicBezTo>
                    <a:pt x="120000" y="120000"/>
                    <a:pt x="120000" y="120000"/>
                    <a:pt x="120000" y="120000"/>
                  </a:cubicBezTo>
                  <a:cubicBezTo>
                    <a:pt x="109788" y="118159"/>
                    <a:pt x="115826" y="114699"/>
                    <a:pt x="116198" y="108098"/>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37" name="Shape 37"/>
            <p:cNvSpPr/>
            <p:nvPr/>
          </p:nvSpPr>
          <p:spPr>
            <a:xfrm>
              <a:off x="7966075" y="5124451"/>
              <a:ext cx="80961" cy="139699"/>
            </a:xfrm>
            <a:custGeom>
              <a:pathLst>
                <a:path extrusionOk="0" h="120000" w="120000">
                  <a:moveTo>
                    <a:pt x="57446" y="0"/>
                  </a:moveTo>
                  <a:cubicBezTo>
                    <a:pt x="0" y="0"/>
                    <a:pt x="0" y="0"/>
                    <a:pt x="0" y="0"/>
                  </a:cubicBezTo>
                  <a:cubicBezTo>
                    <a:pt x="0" y="120000"/>
                    <a:pt x="0" y="120000"/>
                    <a:pt x="0" y="120000"/>
                  </a:cubicBezTo>
                  <a:cubicBezTo>
                    <a:pt x="53617" y="120000"/>
                    <a:pt x="53617" y="120000"/>
                    <a:pt x="53617" y="120000"/>
                  </a:cubicBezTo>
                  <a:cubicBezTo>
                    <a:pt x="112340" y="120000"/>
                    <a:pt x="120000" y="104000"/>
                    <a:pt x="120000" y="59636"/>
                  </a:cubicBezTo>
                  <a:cubicBezTo>
                    <a:pt x="120000" y="29090"/>
                    <a:pt x="112340" y="0"/>
                    <a:pt x="57446" y="0"/>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38" name="Shape 38"/>
            <p:cNvSpPr/>
            <p:nvPr/>
          </p:nvSpPr>
          <p:spPr>
            <a:xfrm>
              <a:off x="7966075" y="4921251"/>
              <a:ext cx="74611" cy="117474"/>
            </a:xfrm>
            <a:custGeom>
              <a:pathLst>
                <a:path extrusionOk="0" h="120000" w="120000">
                  <a:moveTo>
                    <a:pt x="53793" y="120000"/>
                  </a:moveTo>
                  <a:cubicBezTo>
                    <a:pt x="114482" y="120000"/>
                    <a:pt x="120000" y="91304"/>
                    <a:pt x="120000" y="58260"/>
                  </a:cubicBezTo>
                  <a:cubicBezTo>
                    <a:pt x="120000" y="20869"/>
                    <a:pt x="108965" y="0"/>
                    <a:pt x="60689" y="0"/>
                  </a:cubicBezTo>
                  <a:cubicBezTo>
                    <a:pt x="0" y="0"/>
                    <a:pt x="0" y="0"/>
                    <a:pt x="0" y="0"/>
                  </a:cubicBezTo>
                  <a:cubicBezTo>
                    <a:pt x="0" y="120000"/>
                    <a:pt x="0" y="120000"/>
                    <a:pt x="0" y="120000"/>
                  </a:cubicBezTo>
                  <a:lnTo>
                    <a:pt x="53793" y="120000"/>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39" name="Shape 39"/>
            <p:cNvSpPr/>
            <p:nvPr/>
          </p:nvSpPr>
          <p:spPr>
            <a:xfrm>
              <a:off x="8302625" y="4911726"/>
              <a:ext cx="58737" cy="246062"/>
            </a:xfrm>
            <a:custGeom>
              <a:pathLst>
                <a:path extrusionOk="0" h="120000" w="120000">
                  <a:moveTo>
                    <a:pt x="68108" y="6193"/>
                  </a:moveTo>
                  <a:lnTo>
                    <a:pt x="64864" y="0"/>
                  </a:lnTo>
                  <a:lnTo>
                    <a:pt x="61621" y="0"/>
                  </a:lnTo>
                  <a:lnTo>
                    <a:pt x="61621" y="6193"/>
                  </a:lnTo>
                  <a:lnTo>
                    <a:pt x="0" y="120000"/>
                  </a:lnTo>
                  <a:lnTo>
                    <a:pt x="120000" y="120000"/>
                  </a:lnTo>
                  <a:lnTo>
                    <a:pt x="68108" y="6193"/>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40" name="Shape 40"/>
            <p:cNvSpPr/>
            <p:nvPr/>
          </p:nvSpPr>
          <p:spPr>
            <a:xfrm>
              <a:off x="8301038" y="1422400"/>
              <a:ext cx="728661" cy="2027238"/>
            </a:xfrm>
            <a:custGeom>
              <a:pathLst>
                <a:path extrusionOk="0" h="120000" w="120000">
                  <a:moveTo>
                    <a:pt x="20936" y="41262"/>
                  </a:moveTo>
                  <a:cubicBezTo>
                    <a:pt x="21077" y="42171"/>
                    <a:pt x="21077" y="42171"/>
                    <a:pt x="21077" y="42171"/>
                  </a:cubicBezTo>
                  <a:cubicBezTo>
                    <a:pt x="26276" y="43232"/>
                    <a:pt x="28805" y="44141"/>
                    <a:pt x="34004" y="45303"/>
                  </a:cubicBezTo>
                  <a:cubicBezTo>
                    <a:pt x="47775" y="48434"/>
                    <a:pt x="64777" y="53989"/>
                    <a:pt x="62669" y="73080"/>
                  </a:cubicBezTo>
                  <a:cubicBezTo>
                    <a:pt x="66604" y="77272"/>
                    <a:pt x="68290" y="85454"/>
                    <a:pt x="71803" y="88080"/>
                  </a:cubicBezTo>
                  <a:cubicBezTo>
                    <a:pt x="78969" y="93181"/>
                    <a:pt x="83747" y="96515"/>
                    <a:pt x="85854" y="101363"/>
                  </a:cubicBezTo>
                  <a:cubicBezTo>
                    <a:pt x="85854" y="101363"/>
                    <a:pt x="87962" y="108888"/>
                    <a:pt x="90632" y="109444"/>
                  </a:cubicBezTo>
                  <a:cubicBezTo>
                    <a:pt x="104964" y="110606"/>
                    <a:pt x="100889" y="111111"/>
                    <a:pt x="102857" y="111969"/>
                  </a:cubicBezTo>
                  <a:cubicBezTo>
                    <a:pt x="105105" y="113030"/>
                    <a:pt x="113395" y="112979"/>
                    <a:pt x="113395" y="115707"/>
                  </a:cubicBezTo>
                  <a:cubicBezTo>
                    <a:pt x="116206" y="117070"/>
                    <a:pt x="118313" y="118535"/>
                    <a:pt x="120000" y="120000"/>
                  </a:cubicBezTo>
                  <a:cubicBezTo>
                    <a:pt x="120000" y="20555"/>
                    <a:pt x="120000" y="20555"/>
                    <a:pt x="120000" y="20555"/>
                  </a:cubicBezTo>
                  <a:cubicBezTo>
                    <a:pt x="120000" y="9242"/>
                    <a:pt x="94285" y="0"/>
                    <a:pt x="62810" y="0"/>
                  </a:cubicBezTo>
                  <a:cubicBezTo>
                    <a:pt x="8149" y="0"/>
                    <a:pt x="8149" y="0"/>
                    <a:pt x="8149" y="0"/>
                  </a:cubicBezTo>
                  <a:cubicBezTo>
                    <a:pt x="17002" y="1161"/>
                    <a:pt x="21920" y="2474"/>
                    <a:pt x="24871" y="4545"/>
                  </a:cubicBezTo>
                  <a:cubicBezTo>
                    <a:pt x="31896" y="4797"/>
                    <a:pt x="40327" y="10454"/>
                    <a:pt x="27259" y="18838"/>
                  </a:cubicBezTo>
                  <a:cubicBezTo>
                    <a:pt x="33021" y="20252"/>
                    <a:pt x="28524" y="22323"/>
                    <a:pt x="24309" y="24747"/>
                  </a:cubicBezTo>
                  <a:cubicBezTo>
                    <a:pt x="23044" y="25505"/>
                    <a:pt x="21779" y="26868"/>
                    <a:pt x="17985" y="26767"/>
                  </a:cubicBezTo>
                  <a:cubicBezTo>
                    <a:pt x="12927" y="30505"/>
                    <a:pt x="7025" y="34141"/>
                    <a:pt x="2388" y="34393"/>
                  </a:cubicBezTo>
                  <a:cubicBezTo>
                    <a:pt x="1124" y="35000"/>
                    <a:pt x="0" y="36616"/>
                    <a:pt x="2107" y="37373"/>
                  </a:cubicBezTo>
                  <a:cubicBezTo>
                    <a:pt x="8711" y="38434"/>
                    <a:pt x="16861" y="39898"/>
                    <a:pt x="20936" y="41262"/>
                  </a:cubicBezTo>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41" name="Shape 41"/>
            <p:cNvSpPr/>
            <p:nvPr/>
          </p:nvSpPr>
          <p:spPr>
            <a:xfrm>
              <a:off x="8213725" y="2566988"/>
              <a:ext cx="815975" cy="3022599"/>
            </a:xfrm>
            <a:custGeom>
              <a:pathLst>
                <a:path extrusionOk="0" h="120000" w="120000">
                  <a:moveTo>
                    <a:pt x="120000" y="44042"/>
                  </a:moveTo>
                  <a:cubicBezTo>
                    <a:pt x="113347" y="48582"/>
                    <a:pt x="96778" y="51767"/>
                    <a:pt x="77573" y="51767"/>
                  </a:cubicBezTo>
                  <a:cubicBezTo>
                    <a:pt x="52343" y="51767"/>
                    <a:pt x="32008" y="46278"/>
                    <a:pt x="32008" y="39503"/>
                  </a:cubicBezTo>
                  <a:cubicBezTo>
                    <a:pt x="32008" y="33709"/>
                    <a:pt x="46820" y="28831"/>
                    <a:pt x="66778" y="27543"/>
                  </a:cubicBezTo>
                  <a:cubicBezTo>
                    <a:pt x="61631" y="24020"/>
                    <a:pt x="50460" y="18260"/>
                    <a:pt x="47196" y="16363"/>
                  </a:cubicBezTo>
                  <a:cubicBezTo>
                    <a:pt x="44058" y="14500"/>
                    <a:pt x="36652" y="2811"/>
                    <a:pt x="35020" y="508"/>
                  </a:cubicBezTo>
                  <a:cubicBezTo>
                    <a:pt x="34644" y="0"/>
                    <a:pt x="15313" y="3523"/>
                    <a:pt x="15313" y="3760"/>
                  </a:cubicBezTo>
                  <a:cubicBezTo>
                    <a:pt x="14184" y="4031"/>
                    <a:pt x="878" y="13450"/>
                    <a:pt x="251" y="13958"/>
                  </a:cubicBezTo>
                  <a:cubicBezTo>
                    <a:pt x="0" y="14263"/>
                    <a:pt x="0" y="15516"/>
                    <a:pt x="0" y="15516"/>
                  </a:cubicBezTo>
                  <a:cubicBezTo>
                    <a:pt x="0" y="15516"/>
                    <a:pt x="6527" y="15753"/>
                    <a:pt x="10292" y="18836"/>
                  </a:cubicBezTo>
                  <a:cubicBezTo>
                    <a:pt x="14058" y="21919"/>
                    <a:pt x="25481" y="33167"/>
                    <a:pt x="25481" y="33167"/>
                  </a:cubicBezTo>
                  <a:cubicBezTo>
                    <a:pt x="25481" y="33167"/>
                    <a:pt x="22343" y="34014"/>
                    <a:pt x="22217" y="33980"/>
                  </a:cubicBezTo>
                  <a:cubicBezTo>
                    <a:pt x="36652" y="46956"/>
                    <a:pt x="31631" y="52546"/>
                    <a:pt x="38033" y="56374"/>
                  </a:cubicBezTo>
                  <a:cubicBezTo>
                    <a:pt x="46192" y="61727"/>
                    <a:pt x="48326" y="61016"/>
                    <a:pt x="55230" y="65556"/>
                  </a:cubicBezTo>
                  <a:cubicBezTo>
                    <a:pt x="60251" y="68842"/>
                    <a:pt x="65899" y="81784"/>
                    <a:pt x="67656" y="82326"/>
                  </a:cubicBezTo>
                  <a:cubicBezTo>
                    <a:pt x="75439" y="85002"/>
                    <a:pt x="79581" y="87069"/>
                    <a:pt x="79581" y="88560"/>
                  </a:cubicBezTo>
                  <a:cubicBezTo>
                    <a:pt x="79581" y="90084"/>
                    <a:pt x="73054" y="94522"/>
                    <a:pt x="75439" y="97131"/>
                  </a:cubicBezTo>
                  <a:cubicBezTo>
                    <a:pt x="76945" y="98656"/>
                    <a:pt x="77698" y="102077"/>
                    <a:pt x="80334" y="102721"/>
                  </a:cubicBezTo>
                  <a:cubicBezTo>
                    <a:pt x="80334" y="102721"/>
                    <a:pt x="82719" y="104009"/>
                    <a:pt x="81589" y="104584"/>
                  </a:cubicBezTo>
                  <a:cubicBezTo>
                    <a:pt x="81213" y="104788"/>
                    <a:pt x="80460" y="105093"/>
                    <a:pt x="80836" y="105330"/>
                  </a:cubicBezTo>
                  <a:cubicBezTo>
                    <a:pt x="85104" y="109395"/>
                    <a:pt x="98912" y="116341"/>
                    <a:pt x="76569" y="120000"/>
                  </a:cubicBezTo>
                  <a:cubicBezTo>
                    <a:pt x="77071" y="120000"/>
                    <a:pt x="77071" y="120000"/>
                    <a:pt x="77071" y="120000"/>
                  </a:cubicBezTo>
                  <a:cubicBezTo>
                    <a:pt x="101422" y="118983"/>
                    <a:pt x="120000" y="113325"/>
                    <a:pt x="120000" y="106380"/>
                  </a:cubicBezTo>
                  <a:lnTo>
                    <a:pt x="120000" y="44042"/>
                  </a:lnTo>
                  <a:close/>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42" name="Shape 42"/>
            <p:cNvSpPr/>
            <p:nvPr/>
          </p:nvSpPr>
          <p:spPr>
            <a:xfrm>
              <a:off x="7493000" y="4833937"/>
              <a:ext cx="307974" cy="519112"/>
            </a:xfrm>
            <a:custGeom>
              <a:pathLst>
                <a:path extrusionOk="0" h="120000" w="120000">
                  <a:moveTo>
                    <a:pt x="120000" y="0"/>
                  </a:moveTo>
                  <a:lnTo>
                    <a:pt x="79793" y="0"/>
                  </a:lnTo>
                  <a:lnTo>
                    <a:pt x="79793" y="70825"/>
                  </a:lnTo>
                  <a:lnTo>
                    <a:pt x="79175" y="70825"/>
                  </a:lnTo>
                  <a:lnTo>
                    <a:pt x="77938" y="66055"/>
                  </a:lnTo>
                  <a:lnTo>
                    <a:pt x="45773" y="0"/>
                  </a:lnTo>
                  <a:lnTo>
                    <a:pt x="0" y="0"/>
                  </a:lnTo>
                  <a:lnTo>
                    <a:pt x="0" y="120000"/>
                  </a:lnTo>
                  <a:lnTo>
                    <a:pt x="40206" y="120000"/>
                  </a:lnTo>
                  <a:lnTo>
                    <a:pt x="40206" y="45871"/>
                  </a:lnTo>
                  <a:lnTo>
                    <a:pt x="40824" y="45871"/>
                  </a:lnTo>
                  <a:lnTo>
                    <a:pt x="42061" y="49908"/>
                  </a:lnTo>
                  <a:lnTo>
                    <a:pt x="74845" y="120000"/>
                  </a:lnTo>
                  <a:lnTo>
                    <a:pt x="120000" y="120000"/>
                  </a:lnTo>
                  <a:lnTo>
                    <a:pt x="120000"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43" name="Shape 43"/>
            <p:cNvSpPr/>
            <p:nvPr/>
          </p:nvSpPr>
          <p:spPr>
            <a:xfrm>
              <a:off x="7843838" y="4833937"/>
              <a:ext cx="311149" cy="519112"/>
            </a:xfrm>
            <a:custGeom>
              <a:pathLst>
                <a:path extrusionOk="0" h="120000" w="120000">
                  <a:moveTo>
                    <a:pt x="61150" y="99507"/>
                  </a:moveTo>
                  <a:cubicBezTo>
                    <a:pt x="47342" y="99507"/>
                    <a:pt x="47342" y="99507"/>
                    <a:pt x="47342" y="99507"/>
                  </a:cubicBezTo>
                  <a:cubicBezTo>
                    <a:pt x="47342" y="66995"/>
                    <a:pt x="47342" y="66995"/>
                    <a:pt x="47342" y="66995"/>
                  </a:cubicBezTo>
                  <a:cubicBezTo>
                    <a:pt x="62136" y="66995"/>
                    <a:pt x="62136" y="66995"/>
                    <a:pt x="62136" y="66995"/>
                  </a:cubicBezTo>
                  <a:cubicBezTo>
                    <a:pt x="76273" y="66995"/>
                    <a:pt x="78246" y="74876"/>
                    <a:pt x="78246" y="83152"/>
                  </a:cubicBezTo>
                  <a:cubicBezTo>
                    <a:pt x="78246" y="95172"/>
                    <a:pt x="76273" y="99507"/>
                    <a:pt x="61150" y="99507"/>
                  </a:cubicBezTo>
                  <a:moveTo>
                    <a:pt x="47342" y="20295"/>
                  </a:moveTo>
                  <a:cubicBezTo>
                    <a:pt x="61808" y="20295"/>
                    <a:pt x="61808" y="20295"/>
                    <a:pt x="61808" y="20295"/>
                  </a:cubicBezTo>
                  <a:cubicBezTo>
                    <a:pt x="73315" y="20295"/>
                    <a:pt x="75945" y="25024"/>
                    <a:pt x="75945" y="33497"/>
                  </a:cubicBezTo>
                  <a:cubicBezTo>
                    <a:pt x="75945" y="40985"/>
                    <a:pt x="74630" y="47487"/>
                    <a:pt x="60164" y="47487"/>
                  </a:cubicBezTo>
                  <a:cubicBezTo>
                    <a:pt x="47342" y="47487"/>
                    <a:pt x="47342" y="47487"/>
                    <a:pt x="47342" y="47487"/>
                  </a:cubicBezTo>
                  <a:lnTo>
                    <a:pt x="47342" y="20295"/>
                  </a:lnTo>
                  <a:close/>
                  <a:moveTo>
                    <a:pt x="89753" y="56748"/>
                  </a:moveTo>
                  <a:cubicBezTo>
                    <a:pt x="89753" y="56551"/>
                    <a:pt x="89753" y="56551"/>
                    <a:pt x="89753" y="56551"/>
                  </a:cubicBezTo>
                  <a:cubicBezTo>
                    <a:pt x="112109" y="51822"/>
                    <a:pt x="115068" y="40788"/>
                    <a:pt x="115068" y="28374"/>
                  </a:cubicBezTo>
                  <a:cubicBezTo>
                    <a:pt x="115068" y="7684"/>
                    <a:pt x="98958" y="0"/>
                    <a:pt x="65424" y="0"/>
                  </a:cubicBezTo>
                  <a:cubicBezTo>
                    <a:pt x="0" y="0"/>
                    <a:pt x="0" y="0"/>
                    <a:pt x="0" y="0"/>
                  </a:cubicBezTo>
                  <a:cubicBezTo>
                    <a:pt x="0" y="120000"/>
                    <a:pt x="0" y="120000"/>
                    <a:pt x="0" y="120000"/>
                  </a:cubicBezTo>
                  <a:cubicBezTo>
                    <a:pt x="66739" y="120000"/>
                    <a:pt x="66739" y="120000"/>
                    <a:pt x="66739" y="120000"/>
                  </a:cubicBezTo>
                  <a:cubicBezTo>
                    <a:pt x="107835" y="120000"/>
                    <a:pt x="119999" y="104630"/>
                    <a:pt x="119999" y="84334"/>
                  </a:cubicBezTo>
                  <a:cubicBezTo>
                    <a:pt x="119999" y="69162"/>
                    <a:pt x="112438" y="59310"/>
                    <a:pt x="89753" y="56748"/>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44" name="Shape 44"/>
            <p:cNvSpPr/>
            <p:nvPr/>
          </p:nvSpPr>
          <p:spPr>
            <a:xfrm>
              <a:off x="8158163" y="4833937"/>
              <a:ext cx="352425" cy="519112"/>
            </a:xfrm>
            <a:custGeom>
              <a:pathLst>
                <a:path extrusionOk="0" h="120000" w="120000">
                  <a:moveTo>
                    <a:pt x="49189" y="74862"/>
                  </a:moveTo>
                  <a:lnTo>
                    <a:pt x="59459" y="20917"/>
                  </a:lnTo>
                  <a:lnTo>
                    <a:pt x="59459" y="17981"/>
                  </a:lnTo>
                  <a:lnTo>
                    <a:pt x="60000" y="17981"/>
                  </a:lnTo>
                  <a:lnTo>
                    <a:pt x="60540" y="20917"/>
                  </a:lnTo>
                  <a:lnTo>
                    <a:pt x="69729" y="74862"/>
                  </a:lnTo>
                  <a:lnTo>
                    <a:pt x="49189" y="74862"/>
                  </a:lnTo>
                  <a:close/>
                  <a:moveTo>
                    <a:pt x="87027" y="0"/>
                  </a:moveTo>
                  <a:lnTo>
                    <a:pt x="32972" y="0"/>
                  </a:lnTo>
                  <a:lnTo>
                    <a:pt x="0" y="120000"/>
                  </a:lnTo>
                  <a:lnTo>
                    <a:pt x="40540" y="120000"/>
                  </a:lnTo>
                  <a:lnTo>
                    <a:pt x="44864" y="93944"/>
                  </a:lnTo>
                  <a:lnTo>
                    <a:pt x="73513" y="93944"/>
                  </a:lnTo>
                  <a:lnTo>
                    <a:pt x="77297" y="120000"/>
                  </a:lnTo>
                  <a:lnTo>
                    <a:pt x="120000" y="120000"/>
                  </a:lnTo>
                  <a:lnTo>
                    <a:pt x="87027"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grpSp>
      <p:sp>
        <p:nvSpPr>
          <p:cNvPr id="45" name="Shape 45"/>
          <p:cNvSpPr/>
          <p:nvPr/>
        </p:nvSpPr>
        <p:spPr>
          <a:xfrm>
            <a:off x="5834569" y="6475628"/>
            <a:ext cx="3575049" cy="676655"/>
          </a:xfrm>
          <a:custGeom>
            <a:pathLst>
              <a:path extrusionOk="0" h="120000" w="120000">
                <a:moveTo>
                  <a:pt x="13031" y="0"/>
                </a:moveTo>
                <a:lnTo>
                  <a:pt x="23765" y="0"/>
                </a:lnTo>
                <a:lnTo>
                  <a:pt x="57335" y="0"/>
                </a:lnTo>
                <a:lnTo>
                  <a:pt x="120000" y="0"/>
                </a:lnTo>
                <a:lnTo>
                  <a:pt x="120000" y="120000"/>
                </a:lnTo>
                <a:lnTo>
                  <a:pt x="44304" y="120000"/>
                </a:lnTo>
                <a:lnTo>
                  <a:pt x="23765" y="120000"/>
                </a:lnTo>
                <a:lnTo>
                  <a:pt x="0" y="120000"/>
                </a:lnTo>
                <a:close/>
              </a:path>
            </a:pathLst>
          </a:custGeom>
          <a:blipFill rotWithShape="1">
            <a:blip r:embed="rId4">
              <a:alphaModFix/>
            </a:blip>
            <a:stretch>
              <a:fillRect b="0" l="0" r="0" t="0"/>
            </a:stretch>
          </a:blipFill>
          <a:ln>
            <a:noFill/>
          </a:ln>
        </p:spPr>
        <p:txBody>
          <a:bodyPr anchorCtr="0" anchor="ctr" bIns="0" lIns="457075" rIns="0" tIns="0">
            <a:noAutofit/>
          </a:bodyPr>
          <a:lstStyle/>
          <a:p>
            <a:pPr indent="0" lvl="0" marL="0" marR="0" rtl="0" algn="ctr">
              <a:lnSpc>
                <a:spcPct val="90000"/>
              </a:lnSpc>
              <a:spcBef>
                <a:spcPts val="0"/>
              </a:spcBef>
              <a:buClr>
                <a:srgbClr val="FFFFFF"/>
              </a:buClr>
              <a:buFont typeface="Ultra"/>
              <a:buNone/>
            </a:pPr>
            <a:r>
              <a:t/>
            </a:r>
            <a:endParaRPr sz="1400">
              <a:solidFill>
                <a:srgbClr val="FFFFFF"/>
              </a:solidFill>
              <a:latin typeface="Helvetica Neue"/>
              <a:ea typeface="Helvetica Neue"/>
              <a:cs typeface="Helvetica Neue"/>
              <a:sym typeface="Helvetica Neue"/>
            </a:endParaRPr>
          </a:p>
        </p:txBody>
      </p:sp>
      <p:sp>
        <p:nvSpPr>
          <p:cNvPr id="46" name="Shape 46"/>
          <p:cNvSpPr/>
          <p:nvPr/>
        </p:nvSpPr>
        <p:spPr>
          <a:xfrm>
            <a:off x="-107950" y="6475628"/>
            <a:ext cx="6155869" cy="676655"/>
          </a:xfrm>
          <a:custGeom>
            <a:pathLst>
              <a:path extrusionOk="0" h="120000" w="120000">
                <a:moveTo>
                  <a:pt x="0" y="0"/>
                </a:moveTo>
                <a:lnTo>
                  <a:pt x="40353" y="0"/>
                </a:lnTo>
                <a:lnTo>
                  <a:pt x="55888" y="0"/>
                </a:lnTo>
                <a:lnTo>
                  <a:pt x="120000" y="0"/>
                </a:lnTo>
                <a:lnTo>
                  <a:pt x="112431" y="120000"/>
                </a:lnTo>
                <a:lnTo>
                  <a:pt x="55888" y="120000"/>
                </a:lnTo>
                <a:lnTo>
                  <a:pt x="32785" y="120000"/>
                </a:lnTo>
                <a:lnTo>
                  <a:pt x="0" y="120000"/>
                </a:lnTo>
                <a:close/>
              </a:path>
            </a:pathLst>
          </a:custGeom>
          <a:blipFill rotWithShape="1">
            <a:blip r:embed="rId5">
              <a:alphaModFix/>
            </a:blip>
            <a:stretch>
              <a:fillRect b="0" l="0" r="0" t="0"/>
            </a:stretch>
          </a:blipFill>
          <a:ln>
            <a:noFill/>
          </a:ln>
        </p:spPr>
        <p:txBody>
          <a:bodyPr anchorCtr="0" anchor="ctr" bIns="0" lIns="0" rIns="0" tIns="0">
            <a:noAutofit/>
          </a:bodyPr>
          <a:lstStyle/>
          <a:p>
            <a:pPr indent="-342900" lvl="0" marL="342900" marR="0" rtl="0" algn="ctr">
              <a:lnSpc>
                <a:spcPct val="90000"/>
              </a:lnSpc>
              <a:spcBef>
                <a:spcPts val="0"/>
              </a:spcBef>
              <a:buClr>
                <a:srgbClr val="FFFFFF"/>
              </a:buClr>
              <a:buFont typeface="Helvetica Neue"/>
              <a:buNone/>
            </a:pPr>
            <a:r>
              <a:t/>
            </a:r>
            <a:endParaRPr sz="1600">
              <a:solidFill>
                <a:srgbClr val="FFFFFF"/>
              </a:solidFill>
              <a:latin typeface="Helvetica Neue"/>
              <a:ea typeface="Helvetica Neue"/>
              <a:cs typeface="Helvetica Neue"/>
              <a:sym typeface="Helvetica Neue"/>
            </a:endParaRPr>
          </a:p>
        </p:txBody>
      </p:sp>
      <p:pic>
        <p:nvPicPr>
          <p:cNvPr descr="M:\Creative Services\PRESENTATIONS\14PPT Template Redesign\NBA Template_Comps\images\bluebar.png" id="47" name="Shape 47"/>
          <p:cNvPicPr preferRelativeResize="0"/>
          <p:nvPr/>
        </p:nvPicPr>
        <p:blipFill rotWithShape="1">
          <a:blip r:embed="rId6">
            <a:alphaModFix/>
          </a:blip>
          <a:srcRect b="0" l="0" r="0" t="0"/>
          <a:stretch/>
        </p:blipFill>
        <p:spPr>
          <a:xfrm>
            <a:off x="-42227" y="4969387"/>
            <a:ext cx="12407900" cy="1392935"/>
          </a:xfrm>
          <a:prstGeom prst="rect">
            <a:avLst/>
          </a:prstGeom>
          <a:noFill/>
          <a:ln>
            <a:noFill/>
          </a:ln>
        </p:spPr>
      </p:pic>
      <p:sp>
        <p:nvSpPr>
          <p:cNvPr id="48" name="Shape 48"/>
          <p:cNvSpPr txBox="1"/>
          <p:nvPr>
            <p:ph idx="1" type="body"/>
          </p:nvPr>
        </p:nvSpPr>
        <p:spPr>
          <a:xfrm>
            <a:off x="4125405" y="4969387"/>
            <a:ext cx="7379208" cy="1392937"/>
          </a:xfrm>
          <a:prstGeom prst="rect">
            <a:avLst/>
          </a:prstGeom>
          <a:noFill/>
          <a:ln>
            <a:noFill/>
          </a:ln>
        </p:spPr>
        <p:txBody>
          <a:bodyPr anchorCtr="0" anchor="ctr" bIns="91425" lIns="91425" rIns="91425" tIns="91425"/>
          <a:lstStyle>
            <a:lvl1pPr indent="-253881" lvl="0" marL="457081" marR="0" rtl="0" algn="r">
              <a:lnSpc>
                <a:spcPct val="90000"/>
              </a:lnSpc>
              <a:spcBef>
                <a:spcPts val="640"/>
              </a:spcBef>
              <a:buClr>
                <a:schemeClr val="accent2"/>
              </a:buClr>
              <a:buSzPct val="100000"/>
              <a:buFont typeface="Helvetica Neue"/>
              <a:buChar char="​"/>
              <a:defRPr b="1" i="0" sz="3200" u="none" cap="none" strike="noStrike">
                <a:solidFill>
                  <a:schemeClr val="lt1"/>
                </a:solidFill>
                <a:latin typeface="Helvetica Neue"/>
                <a:ea typeface="Helvetica Neue"/>
                <a:cs typeface="Helvetica Neue"/>
                <a:sym typeface="Helvetica Neue"/>
              </a:defRPr>
            </a:lvl1pPr>
            <a:lvl2pPr indent="-12581" lvl="1" marL="457081" marR="0" rtl="0" algn="r">
              <a:lnSpc>
                <a:spcPct val="90000"/>
              </a:lnSpc>
              <a:spcBef>
                <a:spcPts val="400"/>
              </a:spcBef>
              <a:buClr>
                <a:schemeClr val="accent2"/>
              </a:buClr>
              <a:buFont typeface="Arial"/>
              <a:buNone/>
              <a:defRPr b="0" i="0" sz="2000" u="none" cap="none" strike="noStrike">
                <a:solidFill>
                  <a:srgbClr val="7BC7FF"/>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49" name="Shape 49"/>
          <p:cNvSpPr txBox="1"/>
          <p:nvPr>
            <p:ph idx="12" type="sldNum"/>
          </p:nvPr>
        </p:nvSpPr>
        <p:spPr>
          <a:xfrm>
            <a:off x="9344025" y="6492876"/>
            <a:ext cx="284321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9">
    <p:spTree>
      <p:nvGrpSpPr>
        <p:cNvPr id="158" name="Shape 158"/>
        <p:cNvGrpSpPr/>
        <p:nvPr/>
      </p:nvGrpSpPr>
      <p:grpSpPr>
        <a:xfrm>
          <a:off x="0" y="0"/>
          <a:ext cx="0" cy="0"/>
          <a:chOff x="0" y="0"/>
          <a:chExt cx="0" cy="0"/>
        </a:xfrm>
      </p:grpSpPr>
      <p:sp>
        <p:nvSpPr>
          <p:cNvPr id="159" name="Shape 159"/>
          <p:cNvSpPr txBox="1"/>
          <p:nvPr>
            <p:ph type="title"/>
          </p:nvPr>
        </p:nvSpPr>
        <p:spPr>
          <a:xfrm>
            <a:off x="227012" y="228598"/>
            <a:ext cx="11736388"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60" name="Shape 160"/>
          <p:cNvSpPr txBox="1"/>
          <p:nvPr>
            <p:ph idx="1" type="body"/>
          </p:nvPr>
        </p:nvSpPr>
        <p:spPr>
          <a:xfrm>
            <a:off x="227012" y="1189037"/>
            <a:ext cx="11736388"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161" name="Shape 161"/>
          <p:cNvSpPr txBox="1"/>
          <p:nvPr>
            <p:ph idx="2" type="body"/>
          </p:nvPr>
        </p:nvSpPr>
        <p:spPr>
          <a:xfrm>
            <a:off x="227012" y="1905000"/>
            <a:ext cx="11736388" cy="2438399"/>
          </a:xfrm>
          <a:prstGeom prst="rect">
            <a:avLst/>
          </a:prstGeom>
          <a:noFill/>
          <a:ln>
            <a:noFill/>
          </a:ln>
        </p:spPr>
        <p:txBody>
          <a:bodyPr anchorCtr="0" anchor="t" bIns="91425" lIns="91425" rIns="91425" tIns="91425"/>
          <a:lstStyle>
            <a:lvl1pPr indent="-177800" lvl="0" marL="342900" marR="0" rtl="0" algn="l">
              <a:lnSpc>
                <a:spcPct val="90000"/>
              </a:lnSpc>
              <a:spcBef>
                <a:spcPts val="1200"/>
              </a:spcBef>
              <a:buClr>
                <a:schemeClr val="accent2"/>
              </a:buClr>
              <a:buSzPct val="100000"/>
              <a:buFont typeface="Arial"/>
              <a:buChar char="•"/>
              <a:defRPr b="0" i="0" sz="2600" u="none" cap="none" strike="noStrike">
                <a:solidFill>
                  <a:srgbClr val="00355B"/>
                </a:solidFill>
                <a:latin typeface="Helvetica Neue"/>
                <a:ea typeface="Helvetica Neue"/>
                <a:cs typeface="Helvetica Neue"/>
                <a:sym typeface="Helvetica Neue"/>
              </a:defRPr>
            </a:lvl1pPr>
            <a:lvl2pPr indent="-146050" lvl="1" marL="742950" marR="0" rtl="0" algn="l">
              <a:lnSpc>
                <a:spcPct val="90000"/>
              </a:lnSpc>
              <a:spcBef>
                <a:spcPts val="1200"/>
              </a:spcBef>
              <a:buClr>
                <a:schemeClr val="accent2"/>
              </a:buClr>
              <a:buSzPct val="100000"/>
              <a:buFont typeface="Arial"/>
              <a:buChar char="–"/>
              <a:defRPr b="0" i="0" sz="2200" u="none" cap="none" strike="noStrike">
                <a:solidFill>
                  <a:srgbClr val="00355B"/>
                </a:solidFill>
                <a:latin typeface="Helvetica Neue"/>
                <a:ea typeface="Helvetica Neue"/>
                <a:cs typeface="Helvetica Neue"/>
                <a:sym typeface="Helvetica Neue"/>
              </a:defRPr>
            </a:lvl2pPr>
            <a:lvl3pPr indent="-114300" lvl="2" marL="1143000" marR="0" rtl="0" algn="l">
              <a:lnSpc>
                <a:spcPct val="90000"/>
              </a:lnSpc>
              <a:spcBef>
                <a:spcPts val="120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3pPr>
            <a:lvl4pPr indent="-139700" lvl="3"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4pPr>
            <a:lvl5pPr indent="-139700" lvl="4"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pic>
        <p:nvPicPr>
          <p:cNvPr id="162" name="Shape 162"/>
          <p:cNvPicPr preferRelativeResize="0"/>
          <p:nvPr/>
        </p:nvPicPr>
        <p:blipFill rotWithShape="1">
          <a:blip r:embed="rId2">
            <a:alphaModFix/>
          </a:blip>
          <a:srcRect b="0" l="0" r="0" t="0"/>
          <a:stretch/>
        </p:blipFill>
        <p:spPr>
          <a:xfrm rot="5400000">
            <a:off x="9886918" y="2537152"/>
            <a:ext cx="1068354" cy="4475256"/>
          </a:xfrm>
          <a:prstGeom prst="rect">
            <a:avLst/>
          </a:prstGeom>
          <a:noFill/>
          <a:ln>
            <a:noFill/>
          </a:ln>
        </p:spPr>
      </p:pic>
      <p:sp>
        <p:nvSpPr>
          <p:cNvPr id="163" name="Shape 163"/>
          <p:cNvSpPr/>
          <p:nvPr>
            <p:ph idx="3" type="pic"/>
          </p:nvPr>
        </p:nvSpPr>
        <p:spPr>
          <a:xfrm>
            <a:off x="-171450" y="4483100"/>
            <a:ext cx="11533727" cy="2454393"/>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accent2"/>
              </a:buClr>
              <a:buSzPct val="100000"/>
              <a:buFont typeface="Ultra"/>
              <a:buChar char=" "/>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64" name="Shape 164"/>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10">
    <p:spTree>
      <p:nvGrpSpPr>
        <p:cNvPr id="165" name="Shape 165"/>
        <p:cNvGrpSpPr/>
        <p:nvPr/>
      </p:nvGrpSpPr>
      <p:grpSpPr>
        <a:xfrm>
          <a:off x="0" y="0"/>
          <a:ext cx="0" cy="0"/>
          <a:chOff x="0" y="0"/>
          <a:chExt cx="0" cy="0"/>
        </a:xfrm>
      </p:grpSpPr>
      <p:sp>
        <p:nvSpPr>
          <p:cNvPr id="166" name="Shape 166"/>
          <p:cNvSpPr txBox="1"/>
          <p:nvPr>
            <p:ph type="title"/>
          </p:nvPr>
        </p:nvSpPr>
        <p:spPr>
          <a:xfrm>
            <a:off x="227012" y="228598"/>
            <a:ext cx="11736388"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67" name="Shape 167"/>
          <p:cNvSpPr txBox="1"/>
          <p:nvPr>
            <p:ph idx="1" type="body"/>
          </p:nvPr>
        </p:nvSpPr>
        <p:spPr>
          <a:xfrm>
            <a:off x="227012" y="1189037"/>
            <a:ext cx="11736388"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168" name="Shape 168"/>
          <p:cNvSpPr txBox="1"/>
          <p:nvPr>
            <p:ph idx="2" type="body"/>
          </p:nvPr>
        </p:nvSpPr>
        <p:spPr>
          <a:xfrm>
            <a:off x="227012" y="1905000"/>
            <a:ext cx="11736388" cy="2438399"/>
          </a:xfrm>
          <a:prstGeom prst="rect">
            <a:avLst/>
          </a:prstGeom>
          <a:noFill/>
          <a:ln>
            <a:noFill/>
          </a:ln>
        </p:spPr>
        <p:txBody>
          <a:bodyPr anchorCtr="0" anchor="t" bIns="91425" lIns="91425" rIns="91425" tIns="91425"/>
          <a:lstStyle>
            <a:lvl1pPr indent="-177800" lvl="0" marL="342900" marR="0" rtl="0" algn="l">
              <a:lnSpc>
                <a:spcPct val="90000"/>
              </a:lnSpc>
              <a:spcBef>
                <a:spcPts val="1200"/>
              </a:spcBef>
              <a:buClr>
                <a:schemeClr val="accent2"/>
              </a:buClr>
              <a:buSzPct val="100000"/>
              <a:buFont typeface="Arial"/>
              <a:buChar char="•"/>
              <a:defRPr b="0" i="0" sz="2600" u="none" cap="none" strike="noStrike">
                <a:solidFill>
                  <a:srgbClr val="00355B"/>
                </a:solidFill>
                <a:latin typeface="Helvetica Neue"/>
                <a:ea typeface="Helvetica Neue"/>
                <a:cs typeface="Helvetica Neue"/>
                <a:sym typeface="Helvetica Neue"/>
              </a:defRPr>
            </a:lvl1pPr>
            <a:lvl2pPr indent="-146050" lvl="1" marL="742950" marR="0" rtl="0" algn="l">
              <a:lnSpc>
                <a:spcPct val="90000"/>
              </a:lnSpc>
              <a:spcBef>
                <a:spcPts val="1200"/>
              </a:spcBef>
              <a:buClr>
                <a:schemeClr val="accent2"/>
              </a:buClr>
              <a:buSzPct val="100000"/>
              <a:buFont typeface="Arial"/>
              <a:buChar char="–"/>
              <a:defRPr b="0" i="0" sz="2200" u="none" cap="none" strike="noStrike">
                <a:solidFill>
                  <a:srgbClr val="00355B"/>
                </a:solidFill>
                <a:latin typeface="Helvetica Neue"/>
                <a:ea typeface="Helvetica Neue"/>
                <a:cs typeface="Helvetica Neue"/>
                <a:sym typeface="Helvetica Neue"/>
              </a:defRPr>
            </a:lvl2pPr>
            <a:lvl3pPr indent="-114300" lvl="2" marL="1143000" marR="0" rtl="0" algn="l">
              <a:lnSpc>
                <a:spcPct val="90000"/>
              </a:lnSpc>
              <a:spcBef>
                <a:spcPts val="120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3pPr>
            <a:lvl4pPr indent="-139700" lvl="3"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4pPr>
            <a:lvl5pPr indent="-139700" lvl="4"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69" name="Shape 169"/>
          <p:cNvSpPr/>
          <p:nvPr>
            <p:ph idx="3" type="pic"/>
          </p:nvPr>
        </p:nvSpPr>
        <p:spPr>
          <a:xfrm>
            <a:off x="4762500" y="4480587"/>
            <a:ext cx="7577947" cy="2478024"/>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lt1"/>
              </a:buClr>
              <a:buSzPct val="100000"/>
              <a:buFont typeface="Ultra"/>
              <a:buChar char=" "/>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70" name="Shape 170"/>
          <p:cNvSpPr/>
          <p:nvPr>
            <p:ph idx="4" type="pic"/>
          </p:nvPr>
        </p:nvSpPr>
        <p:spPr>
          <a:xfrm>
            <a:off x="-104776" y="4480587"/>
            <a:ext cx="6019799" cy="2478024"/>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lt1"/>
              </a:buClr>
              <a:buSzPct val="100000"/>
              <a:buFont typeface="Ultra"/>
              <a:buChar char=" "/>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71" name="Shape 171"/>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177" name="Shape 177"/>
        <p:cNvGrpSpPr/>
        <p:nvPr/>
      </p:nvGrpSpPr>
      <p:grpSpPr>
        <a:xfrm>
          <a:off x="0" y="0"/>
          <a:ext cx="0" cy="0"/>
          <a:chOff x="0" y="0"/>
          <a:chExt cx="0" cy="0"/>
        </a:xfrm>
      </p:grpSpPr>
      <p:sp>
        <p:nvSpPr>
          <p:cNvPr id="178" name="Shape 178"/>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9" name="Shape 179"/>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2">
            <a:alphaModFix/>
          </a:blip>
          <a:srcRect b="0" l="0" r="0" t="0"/>
          <a:stretch/>
        </p:blipFill>
        <p:spPr>
          <a:xfrm>
            <a:off x="-42227" y="-22860"/>
            <a:ext cx="12273280" cy="6903719"/>
          </a:xfrm>
          <a:prstGeom prst="rect">
            <a:avLst/>
          </a:prstGeom>
          <a:noFill/>
          <a:ln>
            <a:noFill/>
          </a:ln>
        </p:spPr>
      </p:pic>
      <p:pic>
        <p:nvPicPr>
          <p:cNvPr id="182" name="Shape 182"/>
          <p:cNvPicPr preferRelativeResize="0"/>
          <p:nvPr/>
        </p:nvPicPr>
        <p:blipFill rotWithShape="1">
          <a:blip r:embed="rId3">
            <a:alphaModFix/>
          </a:blip>
          <a:srcRect b="0" l="0" r="0" t="0"/>
          <a:stretch/>
        </p:blipFill>
        <p:spPr>
          <a:xfrm>
            <a:off x="7" y="-22858"/>
            <a:ext cx="12190476" cy="7082071"/>
          </a:xfrm>
          <a:prstGeom prst="rect">
            <a:avLst/>
          </a:prstGeom>
          <a:noFill/>
          <a:ln>
            <a:noFill/>
          </a:ln>
        </p:spPr>
      </p:pic>
      <p:sp>
        <p:nvSpPr>
          <p:cNvPr id="183" name="Shape 183"/>
          <p:cNvSpPr/>
          <p:nvPr/>
        </p:nvSpPr>
        <p:spPr>
          <a:xfrm>
            <a:off x="6095244" y="6475628"/>
            <a:ext cx="6270426" cy="676655"/>
          </a:xfrm>
          <a:custGeom>
            <a:pathLst>
              <a:path extrusionOk="0" h="120000" w="120000">
                <a:moveTo>
                  <a:pt x="13031" y="0"/>
                </a:moveTo>
                <a:lnTo>
                  <a:pt x="23765" y="0"/>
                </a:lnTo>
                <a:lnTo>
                  <a:pt x="57335" y="0"/>
                </a:lnTo>
                <a:lnTo>
                  <a:pt x="120000" y="0"/>
                </a:lnTo>
                <a:lnTo>
                  <a:pt x="120000" y="120000"/>
                </a:lnTo>
                <a:lnTo>
                  <a:pt x="44304" y="120000"/>
                </a:lnTo>
                <a:lnTo>
                  <a:pt x="23765" y="120000"/>
                </a:lnTo>
                <a:lnTo>
                  <a:pt x="0" y="120000"/>
                </a:lnTo>
                <a:close/>
              </a:path>
            </a:pathLst>
          </a:custGeom>
          <a:blipFill rotWithShape="1">
            <a:blip r:embed="rId4">
              <a:alphaModFix/>
            </a:blip>
            <a:stretch>
              <a:fillRect b="0" l="-72176" r="0" t="0"/>
            </a:stretch>
          </a:blipFill>
          <a:ln>
            <a:noFill/>
          </a:ln>
        </p:spPr>
        <p:txBody>
          <a:bodyPr anchorCtr="0" anchor="ctr" bIns="0" lIns="457075" rIns="0" tIns="0">
            <a:noAutofit/>
          </a:bodyPr>
          <a:lstStyle/>
          <a:p>
            <a:pPr indent="0" lvl="0" marL="0" marR="0" rtl="0" algn="ctr">
              <a:lnSpc>
                <a:spcPct val="90000"/>
              </a:lnSpc>
              <a:spcBef>
                <a:spcPts val="0"/>
              </a:spcBef>
              <a:buClr>
                <a:schemeClr val="lt1"/>
              </a:buClr>
              <a:buFont typeface="Ultra"/>
              <a:buNone/>
            </a:pPr>
            <a:r>
              <a:t/>
            </a:r>
            <a:endParaRPr sz="1400">
              <a:solidFill>
                <a:schemeClr val="lt1"/>
              </a:solidFill>
              <a:latin typeface="Helvetica Neue"/>
              <a:ea typeface="Helvetica Neue"/>
              <a:cs typeface="Helvetica Neue"/>
              <a:sym typeface="Helvetica Neue"/>
            </a:endParaRPr>
          </a:p>
        </p:txBody>
      </p:sp>
      <p:sp>
        <p:nvSpPr>
          <p:cNvPr id="184" name="Shape 184"/>
          <p:cNvSpPr/>
          <p:nvPr>
            <p:ph idx="2" type="pic"/>
          </p:nvPr>
        </p:nvSpPr>
        <p:spPr>
          <a:xfrm>
            <a:off x="-54858" y="-4572"/>
            <a:ext cx="12361156" cy="4878943"/>
          </a:xfrm>
          <a:prstGeom prst="rect">
            <a:avLst/>
          </a:prstGeom>
          <a:solidFill>
            <a:srgbClr val="595959"/>
          </a:solidFill>
          <a:ln>
            <a:noFill/>
          </a:ln>
        </p:spPr>
        <p:txBody>
          <a:bodyPr anchorCtr="0" anchor="ctr" bIns="91425" lIns="91425" rIns="91425" tIns="91425"/>
          <a:lstStyle>
            <a:lvl1pPr indent="-241215" lvl="0" marL="342815" marR="0" rtl="0" algn="ctr">
              <a:lnSpc>
                <a:spcPct val="90000"/>
              </a:lnSpc>
              <a:spcBef>
                <a:spcPts val="320"/>
              </a:spcBef>
              <a:buClr>
                <a:schemeClr val="lt1"/>
              </a:buClr>
              <a:buSzPct val="100000"/>
              <a:buFont typeface="Helvetica Neue"/>
              <a:buChar char="​"/>
              <a:defRPr b="0" i="0" sz="16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grpSp>
        <p:nvGrpSpPr>
          <p:cNvPr id="185" name="Shape 185"/>
          <p:cNvGrpSpPr/>
          <p:nvPr/>
        </p:nvGrpSpPr>
        <p:grpSpPr>
          <a:xfrm>
            <a:off x="173735" y="137160"/>
            <a:ext cx="637822" cy="1445032"/>
            <a:chOff x="7200900" y="1314450"/>
            <a:chExt cx="1936749" cy="4387850"/>
          </a:xfrm>
        </p:grpSpPr>
        <p:sp>
          <p:nvSpPr>
            <p:cNvPr id="186" name="Shape 186"/>
            <p:cNvSpPr/>
            <p:nvPr/>
          </p:nvSpPr>
          <p:spPr>
            <a:xfrm>
              <a:off x="7202488" y="1316037"/>
              <a:ext cx="1935161" cy="4384675"/>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187" name="Shape 187"/>
            <p:cNvSpPr/>
            <p:nvPr/>
          </p:nvSpPr>
          <p:spPr>
            <a:xfrm>
              <a:off x="7200900" y="1314450"/>
              <a:ext cx="1935161" cy="4387850"/>
            </a:xfrm>
            <a:custGeom>
              <a:pathLst>
                <a:path extrusionOk="0" h="120000" w="120000">
                  <a:moveTo>
                    <a:pt x="113333" y="107558"/>
                  </a:moveTo>
                  <a:cubicBezTo>
                    <a:pt x="113333" y="112343"/>
                    <a:pt x="105502" y="116241"/>
                    <a:pt x="95238" y="116942"/>
                  </a:cubicBezTo>
                  <a:cubicBezTo>
                    <a:pt x="95026" y="116942"/>
                    <a:pt x="95026" y="116942"/>
                    <a:pt x="95026" y="116942"/>
                  </a:cubicBezTo>
                  <a:cubicBezTo>
                    <a:pt x="104444" y="114444"/>
                    <a:pt x="98624" y="109636"/>
                    <a:pt x="96825" y="106811"/>
                  </a:cubicBezTo>
                  <a:cubicBezTo>
                    <a:pt x="96666" y="106671"/>
                    <a:pt x="96984" y="106461"/>
                    <a:pt x="97142" y="106321"/>
                  </a:cubicBezTo>
                  <a:cubicBezTo>
                    <a:pt x="97619" y="105924"/>
                    <a:pt x="96613" y="105037"/>
                    <a:pt x="96613" y="105037"/>
                  </a:cubicBezTo>
                  <a:cubicBezTo>
                    <a:pt x="95502" y="104594"/>
                    <a:pt x="95185" y="102260"/>
                    <a:pt x="94550" y="101186"/>
                  </a:cubicBezTo>
                  <a:cubicBezTo>
                    <a:pt x="93544" y="99389"/>
                    <a:pt x="96296" y="96331"/>
                    <a:pt x="96296" y="95304"/>
                  </a:cubicBezTo>
                  <a:cubicBezTo>
                    <a:pt x="96296" y="94254"/>
                    <a:pt x="94550" y="92806"/>
                    <a:pt x="91269" y="90986"/>
                  </a:cubicBezTo>
                  <a:cubicBezTo>
                    <a:pt x="90529" y="90612"/>
                    <a:pt x="88148" y="81696"/>
                    <a:pt x="86031" y="79432"/>
                  </a:cubicBezTo>
                  <a:cubicBezTo>
                    <a:pt x="83121" y="76304"/>
                    <a:pt x="82222" y="76794"/>
                    <a:pt x="78783" y="73106"/>
                  </a:cubicBezTo>
                  <a:cubicBezTo>
                    <a:pt x="76084" y="70468"/>
                    <a:pt x="78201" y="66617"/>
                    <a:pt x="72116" y="57677"/>
                  </a:cubicBezTo>
                  <a:cubicBezTo>
                    <a:pt x="72169" y="57700"/>
                    <a:pt x="73492" y="57117"/>
                    <a:pt x="73492" y="57117"/>
                  </a:cubicBezTo>
                  <a:cubicBezTo>
                    <a:pt x="73492" y="57117"/>
                    <a:pt x="68677" y="49367"/>
                    <a:pt x="67089" y="47243"/>
                  </a:cubicBezTo>
                  <a:cubicBezTo>
                    <a:pt x="65502" y="45119"/>
                    <a:pt x="62751" y="44956"/>
                    <a:pt x="62751" y="44956"/>
                  </a:cubicBezTo>
                  <a:cubicBezTo>
                    <a:pt x="62751" y="44956"/>
                    <a:pt x="62751" y="44092"/>
                    <a:pt x="62857" y="43882"/>
                  </a:cubicBezTo>
                  <a:cubicBezTo>
                    <a:pt x="63121" y="43532"/>
                    <a:pt x="68730" y="37043"/>
                    <a:pt x="69206" y="36856"/>
                  </a:cubicBezTo>
                  <a:cubicBezTo>
                    <a:pt x="69206" y="36693"/>
                    <a:pt x="77354" y="34265"/>
                    <a:pt x="77513" y="34615"/>
                  </a:cubicBezTo>
                  <a:cubicBezTo>
                    <a:pt x="78201" y="36203"/>
                    <a:pt x="81322" y="44255"/>
                    <a:pt x="82645" y="45563"/>
                  </a:cubicBezTo>
                  <a:cubicBezTo>
                    <a:pt x="84021" y="46846"/>
                    <a:pt x="88730" y="50791"/>
                    <a:pt x="90899" y="53242"/>
                  </a:cubicBezTo>
                  <a:cubicBezTo>
                    <a:pt x="82486" y="54129"/>
                    <a:pt x="76243" y="57490"/>
                    <a:pt x="76243" y="61482"/>
                  </a:cubicBezTo>
                  <a:cubicBezTo>
                    <a:pt x="76243" y="66150"/>
                    <a:pt x="84814" y="69931"/>
                    <a:pt x="95449" y="69931"/>
                  </a:cubicBezTo>
                  <a:cubicBezTo>
                    <a:pt x="103544" y="69931"/>
                    <a:pt x="110529" y="67737"/>
                    <a:pt x="113333" y="64609"/>
                  </a:cubicBezTo>
                  <a:lnTo>
                    <a:pt x="113333" y="107558"/>
                  </a:lnTo>
                  <a:close/>
                  <a:moveTo>
                    <a:pt x="28148" y="117058"/>
                  </a:moveTo>
                  <a:cubicBezTo>
                    <a:pt x="16243" y="117058"/>
                    <a:pt x="6613" y="112810"/>
                    <a:pt x="6613" y="107558"/>
                  </a:cubicBezTo>
                  <a:cubicBezTo>
                    <a:pt x="6613" y="12417"/>
                    <a:pt x="6613" y="12417"/>
                    <a:pt x="6613" y="12417"/>
                  </a:cubicBezTo>
                  <a:cubicBezTo>
                    <a:pt x="6613" y="7189"/>
                    <a:pt x="16243" y="2941"/>
                    <a:pt x="28148" y="2941"/>
                  </a:cubicBezTo>
                  <a:cubicBezTo>
                    <a:pt x="64497" y="2941"/>
                    <a:pt x="64497" y="2941"/>
                    <a:pt x="64497" y="2941"/>
                  </a:cubicBezTo>
                  <a:cubicBezTo>
                    <a:pt x="57460" y="4108"/>
                    <a:pt x="56507" y="5461"/>
                    <a:pt x="56243" y="9756"/>
                  </a:cubicBezTo>
                  <a:cubicBezTo>
                    <a:pt x="55026" y="9803"/>
                    <a:pt x="52539" y="9313"/>
                    <a:pt x="53386" y="11927"/>
                  </a:cubicBezTo>
                  <a:cubicBezTo>
                    <a:pt x="53386" y="11927"/>
                    <a:pt x="53862" y="13654"/>
                    <a:pt x="55449" y="13351"/>
                  </a:cubicBezTo>
                  <a:cubicBezTo>
                    <a:pt x="53915" y="17949"/>
                    <a:pt x="55714" y="18299"/>
                    <a:pt x="44920" y="18510"/>
                  </a:cubicBezTo>
                  <a:cubicBezTo>
                    <a:pt x="44338" y="18836"/>
                    <a:pt x="44338" y="18836"/>
                    <a:pt x="44338" y="18836"/>
                  </a:cubicBezTo>
                  <a:cubicBezTo>
                    <a:pt x="33597" y="19303"/>
                    <a:pt x="30211" y="18696"/>
                    <a:pt x="21164" y="26866"/>
                  </a:cubicBezTo>
                  <a:cubicBezTo>
                    <a:pt x="21164" y="26866"/>
                    <a:pt x="18783" y="29387"/>
                    <a:pt x="18095" y="30414"/>
                  </a:cubicBezTo>
                  <a:cubicBezTo>
                    <a:pt x="15873" y="32491"/>
                    <a:pt x="10423" y="37066"/>
                    <a:pt x="8783" y="40007"/>
                  </a:cubicBezTo>
                  <a:cubicBezTo>
                    <a:pt x="8253" y="41011"/>
                    <a:pt x="7248" y="41338"/>
                    <a:pt x="8677" y="42785"/>
                  </a:cubicBezTo>
                  <a:cubicBezTo>
                    <a:pt x="10793" y="44862"/>
                    <a:pt x="7301" y="45423"/>
                    <a:pt x="19470" y="45259"/>
                  </a:cubicBezTo>
                  <a:cubicBezTo>
                    <a:pt x="19470" y="46496"/>
                    <a:pt x="19470" y="46496"/>
                    <a:pt x="19470" y="46496"/>
                  </a:cubicBezTo>
                  <a:cubicBezTo>
                    <a:pt x="19470" y="46496"/>
                    <a:pt x="16243" y="47733"/>
                    <a:pt x="15555" y="48480"/>
                  </a:cubicBezTo>
                  <a:cubicBezTo>
                    <a:pt x="14867" y="49204"/>
                    <a:pt x="12962" y="52939"/>
                    <a:pt x="13068" y="54666"/>
                  </a:cubicBezTo>
                  <a:cubicBezTo>
                    <a:pt x="13280" y="59241"/>
                    <a:pt x="21746" y="63069"/>
                    <a:pt x="24285" y="67644"/>
                  </a:cubicBezTo>
                  <a:cubicBezTo>
                    <a:pt x="29841" y="67994"/>
                    <a:pt x="29841" y="67994"/>
                    <a:pt x="29841" y="67994"/>
                  </a:cubicBezTo>
                  <a:cubicBezTo>
                    <a:pt x="33015" y="71169"/>
                    <a:pt x="46825" y="79758"/>
                    <a:pt x="49629" y="80902"/>
                  </a:cubicBezTo>
                  <a:cubicBezTo>
                    <a:pt x="50317" y="81696"/>
                    <a:pt x="53756" y="82676"/>
                    <a:pt x="55820" y="83680"/>
                  </a:cubicBezTo>
                  <a:cubicBezTo>
                    <a:pt x="57460" y="84380"/>
                    <a:pt x="67407" y="89165"/>
                    <a:pt x="79047" y="92129"/>
                  </a:cubicBezTo>
                  <a:cubicBezTo>
                    <a:pt x="78994" y="92129"/>
                    <a:pt x="80952" y="93833"/>
                    <a:pt x="81904" y="95211"/>
                  </a:cubicBezTo>
                  <a:cubicBezTo>
                    <a:pt x="78042" y="96588"/>
                    <a:pt x="85502" y="99109"/>
                    <a:pt x="87777" y="103263"/>
                  </a:cubicBezTo>
                  <a:cubicBezTo>
                    <a:pt x="87936" y="103800"/>
                    <a:pt x="85661" y="104361"/>
                    <a:pt x="89047" y="105738"/>
                  </a:cubicBezTo>
                  <a:cubicBezTo>
                    <a:pt x="88835" y="112017"/>
                    <a:pt x="84550" y="115308"/>
                    <a:pt x="91798" y="117058"/>
                  </a:cubicBezTo>
                  <a:lnTo>
                    <a:pt x="28148" y="117058"/>
                  </a:lnTo>
                  <a:close/>
                  <a:moveTo>
                    <a:pt x="69047" y="18813"/>
                  </a:moveTo>
                  <a:cubicBezTo>
                    <a:pt x="70793" y="18696"/>
                    <a:pt x="73015" y="17016"/>
                    <a:pt x="74867" y="15288"/>
                  </a:cubicBezTo>
                  <a:cubicBezTo>
                    <a:pt x="76349" y="15335"/>
                    <a:pt x="76825" y="14705"/>
                    <a:pt x="77354" y="14355"/>
                  </a:cubicBezTo>
                  <a:cubicBezTo>
                    <a:pt x="78835" y="13234"/>
                    <a:pt x="80529" y="12277"/>
                    <a:pt x="78412" y="11624"/>
                  </a:cubicBezTo>
                  <a:cubicBezTo>
                    <a:pt x="83333" y="7749"/>
                    <a:pt x="80158" y="5135"/>
                    <a:pt x="77513" y="5041"/>
                  </a:cubicBezTo>
                  <a:cubicBezTo>
                    <a:pt x="76402" y="4061"/>
                    <a:pt x="74550" y="3454"/>
                    <a:pt x="71269" y="2941"/>
                  </a:cubicBezTo>
                  <a:cubicBezTo>
                    <a:pt x="91798" y="2941"/>
                    <a:pt x="91798" y="2941"/>
                    <a:pt x="91798" y="2941"/>
                  </a:cubicBezTo>
                  <a:cubicBezTo>
                    <a:pt x="103650" y="2941"/>
                    <a:pt x="113333" y="7189"/>
                    <a:pt x="113333" y="12417"/>
                  </a:cubicBezTo>
                  <a:cubicBezTo>
                    <a:pt x="113333" y="58377"/>
                    <a:pt x="113333" y="58377"/>
                    <a:pt x="113333" y="58377"/>
                  </a:cubicBezTo>
                  <a:cubicBezTo>
                    <a:pt x="112698" y="57700"/>
                    <a:pt x="111904" y="57047"/>
                    <a:pt x="110846" y="56393"/>
                  </a:cubicBezTo>
                  <a:cubicBezTo>
                    <a:pt x="110846" y="55133"/>
                    <a:pt x="107777" y="55156"/>
                    <a:pt x="106931" y="54666"/>
                  </a:cubicBezTo>
                  <a:cubicBezTo>
                    <a:pt x="106084" y="54246"/>
                    <a:pt x="107671" y="54036"/>
                    <a:pt x="102275" y="53499"/>
                  </a:cubicBezTo>
                  <a:cubicBezTo>
                    <a:pt x="101269" y="53242"/>
                    <a:pt x="100476" y="49764"/>
                    <a:pt x="100476" y="49764"/>
                  </a:cubicBezTo>
                  <a:cubicBezTo>
                    <a:pt x="99735" y="47547"/>
                    <a:pt x="97883" y="45983"/>
                    <a:pt x="95238" y="43625"/>
                  </a:cubicBezTo>
                  <a:cubicBezTo>
                    <a:pt x="93862" y="42411"/>
                    <a:pt x="93227" y="38630"/>
                    <a:pt x="91746" y="36693"/>
                  </a:cubicBezTo>
                  <a:cubicBezTo>
                    <a:pt x="92539" y="27870"/>
                    <a:pt x="86137" y="25302"/>
                    <a:pt x="81005" y="23855"/>
                  </a:cubicBezTo>
                  <a:cubicBezTo>
                    <a:pt x="78994" y="23318"/>
                    <a:pt x="78042" y="22898"/>
                    <a:pt x="76084" y="22384"/>
                  </a:cubicBezTo>
                  <a:cubicBezTo>
                    <a:pt x="76031" y="21987"/>
                    <a:pt x="76031" y="21987"/>
                    <a:pt x="76031" y="21987"/>
                  </a:cubicBezTo>
                  <a:cubicBezTo>
                    <a:pt x="74497" y="21357"/>
                    <a:pt x="71428" y="20680"/>
                    <a:pt x="68941" y="20190"/>
                  </a:cubicBezTo>
                  <a:cubicBezTo>
                    <a:pt x="68201" y="19840"/>
                    <a:pt x="68571" y="19093"/>
                    <a:pt x="69047" y="18813"/>
                  </a:cubicBezTo>
                  <a:moveTo>
                    <a:pt x="91798" y="0"/>
                  </a:moveTo>
                  <a:cubicBezTo>
                    <a:pt x="28148" y="0"/>
                    <a:pt x="28148" y="0"/>
                    <a:pt x="28148" y="0"/>
                  </a:cubicBezTo>
                  <a:cubicBezTo>
                    <a:pt x="12592" y="0"/>
                    <a:pt x="0" y="5578"/>
                    <a:pt x="0" y="12417"/>
                  </a:cubicBezTo>
                  <a:cubicBezTo>
                    <a:pt x="0" y="107558"/>
                    <a:pt x="0" y="107558"/>
                    <a:pt x="0" y="107558"/>
                  </a:cubicBezTo>
                  <a:cubicBezTo>
                    <a:pt x="0" y="114421"/>
                    <a:pt x="12592" y="120000"/>
                    <a:pt x="28148" y="120000"/>
                  </a:cubicBezTo>
                  <a:cubicBezTo>
                    <a:pt x="91746" y="120000"/>
                    <a:pt x="91746" y="120000"/>
                    <a:pt x="91746" y="120000"/>
                  </a:cubicBezTo>
                  <a:cubicBezTo>
                    <a:pt x="107301" y="120000"/>
                    <a:pt x="120000" y="114421"/>
                    <a:pt x="120000" y="107558"/>
                  </a:cubicBezTo>
                  <a:cubicBezTo>
                    <a:pt x="120000" y="12417"/>
                    <a:pt x="120000" y="12417"/>
                    <a:pt x="120000" y="12417"/>
                  </a:cubicBezTo>
                  <a:cubicBezTo>
                    <a:pt x="120000" y="5578"/>
                    <a:pt x="107354" y="0"/>
                    <a:pt x="91798" y="0"/>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188" name="Shape 188"/>
            <p:cNvSpPr/>
            <p:nvPr/>
          </p:nvSpPr>
          <p:spPr>
            <a:xfrm>
              <a:off x="7308850" y="1422400"/>
              <a:ext cx="1373187" cy="4171950"/>
            </a:xfrm>
            <a:custGeom>
              <a:pathLst>
                <a:path extrusionOk="0" h="120000" w="120000">
                  <a:moveTo>
                    <a:pt x="94062" y="113079"/>
                  </a:moveTo>
                  <a:cubicBezTo>
                    <a:pt x="93093" y="109815"/>
                    <a:pt x="93093" y="109815"/>
                    <a:pt x="93093" y="109815"/>
                  </a:cubicBezTo>
                  <a:cubicBezTo>
                    <a:pt x="85788" y="109815"/>
                    <a:pt x="85788" y="109815"/>
                    <a:pt x="85788" y="109815"/>
                  </a:cubicBezTo>
                  <a:cubicBezTo>
                    <a:pt x="84670" y="113079"/>
                    <a:pt x="84670" y="113079"/>
                    <a:pt x="84670" y="113079"/>
                  </a:cubicBezTo>
                  <a:cubicBezTo>
                    <a:pt x="74236" y="113079"/>
                    <a:pt x="74236" y="113079"/>
                    <a:pt x="74236" y="113079"/>
                  </a:cubicBezTo>
                  <a:cubicBezTo>
                    <a:pt x="82658" y="98134"/>
                    <a:pt x="82658" y="98134"/>
                    <a:pt x="82658" y="98134"/>
                  </a:cubicBezTo>
                  <a:cubicBezTo>
                    <a:pt x="96521" y="98134"/>
                    <a:pt x="96521" y="98134"/>
                    <a:pt x="96521" y="98134"/>
                  </a:cubicBezTo>
                  <a:cubicBezTo>
                    <a:pt x="105093" y="113079"/>
                    <a:pt x="105093" y="113079"/>
                    <a:pt x="105093" y="113079"/>
                  </a:cubicBezTo>
                  <a:lnTo>
                    <a:pt x="94062" y="113079"/>
                  </a:lnTo>
                  <a:close/>
                  <a:moveTo>
                    <a:pt x="61863" y="113079"/>
                  </a:moveTo>
                  <a:cubicBezTo>
                    <a:pt x="46732" y="113079"/>
                    <a:pt x="46732" y="113079"/>
                    <a:pt x="46732" y="113079"/>
                  </a:cubicBezTo>
                  <a:cubicBezTo>
                    <a:pt x="46732" y="98134"/>
                    <a:pt x="46732" y="98134"/>
                    <a:pt x="46732" y="98134"/>
                  </a:cubicBezTo>
                  <a:cubicBezTo>
                    <a:pt x="61490" y="98134"/>
                    <a:pt x="61490" y="98134"/>
                    <a:pt x="61490" y="98134"/>
                  </a:cubicBezTo>
                  <a:cubicBezTo>
                    <a:pt x="69167" y="98134"/>
                    <a:pt x="72819" y="99092"/>
                    <a:pt x="72819" y="101644"/>
                  </a:cubicBezTo>
                  <a:cubicBezTo>
                    <a:pt x="72819" y="103239"/>
                    <a:pt x="72149" y="104588"/>
                    <a:pt x="67080" y="105177"/>
                  </a:cubicBezTo>
                  <a:cubicBezTo>
                    <a:pt x="67080" y="105202"/>
                    <a:pt x="67080" y="105202"/>
                    <a:pt x="67080" y="105202"/>
                  </a:cubicBezTo>
                  <a:cubicBezTo>
                    <a:pt x="72223" y="105521"/>
                    <a:pt x="73937" y="106748"/>
                    <a:pt x="73937" y="108638"/>
                  </a:cubicBezTo>
                  <a:cubicBezTo>
                    <a:pt x="73937" y="111165"/>
                    <a:pt x="71180" y="113079"/>
                    <a:pt x="61863" y="113079"/>
                  </a:cubicBezTo>
                  <a:moveTo>
                    <a:pt x="32944" y="113079"/>
                  </a:moveTo>
                  <a:cubicBezTo>
                    <a:pt x="25565" y="104368"/>
                    <a:pt x="25565" y="104368"/>
                    <a:pt x="25565" y="104368"/>
                  </a:cubicBezTo>
                  <a:cubicBezTo>
                    <a:pt x="25341" y="103828"/>
                    <a:pt x="25341" y="103828"/>
                    <a:pt x="25341" y="103828"/>
                  </a:cubicBezTo>
                  <a:cubicBezTo>
                    <a:pt x="25192" y="103828"/>
                    <a:pt x="25192" y="103828"/>
                    <a:pt x="25192" y="103828"/>
                  </a:cubicBezTo>
                  <a:cubicBezTo>
                    <a:pt x="25192" y="113079"/>
                    <a:pt x="25192" y="113079"/>
                    <a:pt x="25192" y="113079"/>
                  </a:cubicBezTo>
                  <a:cubicBezTo>
                    <a:pt x="16173" y="113079"/>
                    <a:pt x="16173" y="113079"/>
                    <a:pt x="16173" y="113079"/>
                  </a:cubicBezTo>
                  <a:cubicBezTo>
                    <a:pt x="16173" y="98134"/>
                    <a:pt x="16173" y="98134"/>
                    <a:pt x="16173" y="98134"/>
                  </a:cubicBezTo>
                  <a:cubicBezTo>
                    <a:pt x="26385" y="98134"/>
                    <a:pt x="26385" y="98134"/>
                    <a:pt x="26385" y="98134"/>
                  </a:cubicBezTo>
                  <a:cubicBezTo>
                    <a:pt x="33614" y="106355"/>
                    <a:pt x="33614" y="106355"/>
                    <a:pt x="33614" y="106355"/>
                  </a:cubicBezTo>
                  <a:cubicBezTo>
                    <a:pt x="33913" y="106944"/>
                    <a:pt x="33913" y="106944"/>
                    <a:pt x="33913" y="106944"/>
                  </a:cubicBezTo>
                  <a:cubicBezTo>
                    <a:pt x="34062" y="106944"/>
                    <a:pt x="34062" y="106944"/>
                    <a:pt x="34062" y="106944"/>
                  </a:cubicBezTo>
                  <a:cubicBezTo>
                    <a:pt x="34062" y="98134"/>
                    <a:pt x="34062" y="98134"/>
                    <a:pt x="34062" y="98134"/>
                  </a:cubicBezTo>
                  <a:cubicBezTo>
                    <a:pt x="43080" y="98134"/>
                    <a:pt x="43080" y="98134"/>
                    <a:pt x="43080" y="98134"/>
                  </a:cubicBezTo>
                  <a:cubicBezTo>
                    <a:pt x="43080" y="113079"/>
                    <a:pt x="43080" y="113079"/>
                    <a:pt x="43080" y="113079"/>
                  </a:cubicBezTo>
                  <a:lnTo>
                    <a:pt x="32944" y="113079"/>
                  </a:lnTo>
                  <a:close/>
                  <a:moveTo>
                    <a:pt x="116198" y="108098"/>
                  </a:moveTo>
                  <a:cubicBezTo>
                    <a:pt x="111279" y="106650"/>
                    <a:pt x="114559" y="106061"/>
                    <a:pt x="114335" y="105496"/>
                  </a:cubicBezTo>
                  <a:cubicBezTo>
                    <a:pt x="111130" y="101128"/>
                    <a:pt x="100621" y="98478"/>
                    <a:pt x="106062" y="97030"/>
                  </a:cubicBezTo>
                  <a:cubicBezTo>
                    <a:pt x="104720" y="95582"/>
                    <a:pt x="101962" y="93791"/>
                    <a:pt x="102037" y="93791"/>
                  </a:cubicBezTo>
                  <a:cubicBezTo>
                    <a:pt x="85639" y="90674"/>
                    <a:pt x="71627" y="85644"/>
                    <a:pt x="69316" y="84883"/>
                  </a:cubicBezTo>
                  <a:cubicBezTo>
                    <a:pt x="66409" y="83852"/>
                    <a:pt x="61490" y="82822"/>
                    <a:pt x="60596" y="81987"/>
                  </a:cubicBezTo>
                  <a:cubicBezTo>
                    <a:pt x="56645" y="80785"/>
                    <a:pt x="37267" y="71754"/>
                    <a:pt x="32720" y="68417"/>
                  </a:cubicBezTo>
                  <a:cubicBezTo>
                    <a:pt x="24894" y="68049"/>
                    <a:pt x="24894" y="68049"/>
                    <a:pt x="24894" y="68049"/>
                  </a:cubicBezTo>
                  <a:cubicBezTo>
                    <a:pt x="21316" y="63239"/>
                    <a:pt x="9391" y="59214"/>
                    <a:pt x="9093" y="54404"/>
                  </a:cubicBezTo>
                  <a:cubicBezTo>
                    <a:pt x="8944" y="52588"/>
                    <a:pt x="11627" y="48662"/>
                    <a:pt x="12596" y="47901"/>
                  </a:cubicBezTo>
                  <a:cubicBezTo>
                    <a:pt x="13565" y="47116"/>
                    <a:pt x="18111" y="45815"/>
                    <a:pt x="18111" y="45815"/>
                  </a:cubicBezTo>
                  <a:cubicBezTo>
                    <a:pt x="18111" y="44515"/>
                    <a:pt x="18111" y="44515"/>
                    <a:pt x="18111" y="44515"/>
                  </a:cubicBezTo>
                  <a:cubicBezTo>
                    <a:pt x="968" y="44687"/>
                    <a:pt x="5888" y="44098"/>
                    <a:pt x="2906" y="41914"/>
                  </a:cubicBezTo>
                  <a:cubicBezTo>
                    <a:pt x="894" y="40392"/>
                    <a:pt x="2310" y="40049"/>
                    <a:pt x="3130" y="38993"/>
                  </a:cubicBezTo>
                  <a:cubicBezTo>
                    <a:pt x="5366" y="35901"/>
                    <a:pt x="13043" y="31092"/>
                    <a:pt x="16173" y="28907"/>
                  </a:cubicBezTo>
                  <a:cubicBezTo>
                    <a:pt x="17142" y="27803"/>
                    <a:pt x="20496" y="25153"/>
                    <a:pt x="20496" y="25153"/>
                  </a:cubicBezTo>
                  <a:cubicBezTo>
                    <a:pt x="33242" y="16588"/>
                    <a:pt x="38012" y="17226"/>
                    <a:pt x="53217" y="16736"/>
                  </a:cubicBezTo>
                  <a:cubicBezTo>
                    <a:pt x="53962" y="16392"/>
                    <a:pt x="53962" y="16392"/>
                    <a:pt x="53962" y="16392"/>
                  </a:cubicBezTo>
                  <a:cubicBezTo>
                    <a:pt x="69167" y="16171"/>
                    <a:pt x="66633" y="15803"/>
                    <a:pt x="68795" y="10969"/>
                  </a:cubicBezTo>
                  <a:cubicBezTo>
                    <a:pt x="66559" y="11288"/>
                    <a:pt x="65888" y="9472"/>
                    <a:pt x="65888" y="9472"/>
                  </a:cubicBezTo>
                  <a:cubicBezTo>
                    <a:pt x="64695" y="6723"/>
                    <a:pt x="68198" y="7239"/>
                    <a:pt x="69913" y="7190"/>
                  </a:cubicBezTo>
                  <a:cubicBezTo>
                    <a:pt x="70285" y="2674"/>
                    <a:pt x="71627" y="1251"/>
                    <a:pt x="81540" y="0"/>
                  </a:cubicBezTo>
                  <a:cubicBezTo>
                    <a:pt x="30335" y="0"/>
                    <a:pt x="30335" y="0"/>
                    <a:pt x="30335" y="0"/>
                  </a:cubicBezTo>
                  <a:cubicBezTo>
                    <a:pt x="13565" y="0"/>
                    <a:pt x="0" y="4490"/>
                    <a:pt x="0" y="9987"/>
                  </a:cubicBezTo>
                  <a:cubicBezTo>
                    <a:pt x="0" y="110012"/>
                    <a:pt x="0" y="110012"/>
                    <a:pt x="0" y="110012"/>
                  </a:cubicBezTo>
                  <a:cubicBezTo>
                    <a:pt x="0" y="115533"/>
                    <a:pt x="13565" y="120000"/>
                    <a:pt x="30335" y="120000"/>
                  </a:cubicBezTo>
                  <a:cubicBezTo>
                    <a:pt x="120000" y="120000"/>
                    <a:pt x="120000" y="120000"/>
                    <a:pt x="120000" y="120000"/>
                  </a:cubicBezTo>
                  <a:cubicBezTo>
                    <a:pt x="109788" y="118159"/>
                    <a:pt x="115826" y="114699"/>
                    <a:pt x="116198" y="108098"/>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189" name="Shape 189"/>
            <p:cNvSpPr/>
            <p:nvPr/>
          </p:nvSpPr>
          <p:spPr>
            <a:xfrm>
              <a:off x="7966075" y="5124451"/>
              <a:ext cx="80961" cy="139699"/>
            </a:xfrm>
            <a:custGeom>
              <a:pathLst>
                <a:path extrusionOk="0" h="120000" w="120000">
                  <a:moveTo>
                    <a:pt x="57446" y="0"/>
                  </a:moveTo>
                  <a:cubicBezTo>
                    <a:pt x="0" y="0"/>
                    <a:pt x="0" y="0"/>
                    <a:pt x="0" y="0"/>
                  </a:cubicBezTo>
                  <a:cubicBezTo>
                    <a:pt x="0" y="120000"/>
                    <a:pt x="0" y="120000"/>
                    <a:pt x="0" y="120000"/>
                  </a:cubicBezTo>
                  <a:cubicBezTo>
                    <a:pt x="53617" y="120000"/>
                    <a:pt x="53617" y="120000"/>
                    <a:pt x="53617" y="120000"/>
                  </a:cubicBezTo>
                  <a:cubicBezTo>
                    <a:pt x="112340" y="120000"/>
                    <a:pt x="120000" y="104000"/>
                    <a:pt x="120000" y="59636"/>
                  </a:cubicBezTo>
                  <a:cubicBezTo>
                    <a:pt x="120000" y="29090"/>
                    <a:pt x="112340" y="0"/>
                    <a:pt x="57446" y="0"/>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190" name="Shape 190"/>
            <p:cNvSpPr/>
            <p:nvPr/>
          </p:nvSpPr>
          <p:spPr>
            <a:xfrm>
              <a:off x="7966075" y="4921251"/>
              <a:ext cx="74611" cy="117474"/>
            </a:xfrm>
            <a:custGeom>
              <a:pathLst>
                <a:path extrusionOk="0" h="120000" w="120000">
                  <a:moveTo>
                    <a:pt x="53793" y="120000"/>
                  </a:moveTo>
                  <a:cubicBezTo>
                    <a:pt x="114482" y="120000"/>
                    <a:pt x="120000" y="91304"/>
                    <a:pt x="120000" y="58260"/>
                  </a:cubicBezTo>
                  <a:cubicBezTo>
                    <a:pt x="120000" y="20869"/>
                    <a:pt x="108965" y="0"/>
                    <a:pt x="60689" y="0"/>
                  </a:cubicBezTo>
                  <a:cubicBezTo>
                    <a:pt x="0" y="0"/>
                    <a:pt x="0" y="0"/>
                    <a:pt x="0" y="0"/>
                  </a:cubicBezTo>
                  <a:cubicBezTo>
                    <a:pt x="0" y="120000"/>
                    <a:pt x="0" y="120000"/>
                    <a:pt x="0" y="120000"/>
                  </a:cubicBezTo>
                  <a:lnTo>
                    <a:pt x="53793" y="120000"/>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191" name="Shape 191"/>
            <p:cNvSpPr/>
            <p:nvPr/>
          </p:nvSpPr>
          <p:spPr>
            <a:xfrm>
              <a:off x="8302625" y="4911726"/>
              <a:ext cx="58737" cy="246062"/>
            </a:xfrm>
            <a:custGeom>
              <a:pathLst>
                <a:path extrusionOk="0" h="120000" w="120000">
                  <a:moveTo>
                    <a:pt x="68108" y="6193"/>
                  </a:moveTo>
                  <a:lnTo>
                    <a:pt x="64864" y="0"/>
                  </a:lnTo>
                  <a:lnTo>
                    <a:pt x="61621" y="0"/>
                  </a:lnTo>
                  <a:lnTo>
                    <a:pt x="61621" y="6193"/>
                  </a:lnTo>
                  <a:lnTo>
                    <a:pt x="0" y="120000"/>
                  </a:lnTo>
                  <a:lnTo>
                    <a:pt x="120000" y="120000"/>
                  </a:lnTo>
                  <a:lnTo>
                    <a:pt x="68108" y="6193"/>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192" name="Shape 192"/>
            <p:cNvSpPr/>
            <p:nvPr/>
          </p:nvSpPr>
          <p:spPr>
            <a:xfrm>
              <a:off x="8301038" y="1422400"/>
              <a:ext cx="728661" cy="2027238"/>
            </a:xfrm>
            <a:custGeom>
              <a:pathLst>
                <a:path extrusionOk="0" h="120000" w="120000">
                  <a:moveTo>
                    <a:pt x="20936" y="41262"/>
                  </a:moveTo>
                  <a:cubicBezTo>
                    <a:pt x="21077" y="42171"/>
                    <a:pt x="21077" y="42171"/>
                    <a:pt x="21077" y="42171"/>
                  </a:cubicBezTo>
                  <a:cubicBezTo>
                    <a:pt x="26276" y="43232"/>
                    <a:pt x="28805" y="44141"/>
                    <a:pt x="34004" y="45303"/>
                  </a:cubicBezTo>
                  <a:cubicBezTo>
                    <a:pt x="47775" y="48434"/>
                    <a:pt x="64777" y="53989"/>
                    <a:pt x="62669" y="73080"/>
                  </a:cubicBezTo>
                  <a:cubicBezTo>
                    <a:pt x="66604" y="77272"/>
                    <a:pt x="68290" y="85454"/>
                    <a:pt x="71803" y="88080"/>
                  </a:cubicBezTo>
                  <a:cubicBezTo>
                    <a:pt x="78969" y="93181"/>
                    <a:pt x="83747" y="96515"/>
                    <a:pt x="85854" y="101363"/>
                  </a:cubicBezTo>
                  <a:cubicBezTo>
                    <a:pt x="85854" y="101363"/>
                    <a:pt x="87962" y="108888"/>
                    <a:pt x="90632" y="109444"/>
                  </a:cubicBezTo>
                  <a:cubicBezTo>
                    <a:pt x="104964" y="110606"/>
                    <a:pt x="100889" y="111111"/>
                    <a:pt x="102857" y="111969"/>
                  </a:cubicBezTo>
                  <a:cubicBezTo>
                    <a:pt x="105105" y="113030"/>
                    <a:pt x="113395" y="112979"/>
                    <a:pt x="113395" y="115707"/>
                  </a:cubicBezTo>
                  <a:cubicBezTo>
                    <a:pt x="116206" y="117070"/>
                    <a:pt x="118313" y="118535"/>
                    <a:pt x="120000" y="120000"/>
                  </a:cubicBezTo>
                  <a:cubicBezTo>
                    <a:pt x="120000" y="20555"/>
                    <a:pt x="120000" y="20555"/>
                    <a:pt x="120000" y="20555"/>
                  </a:cubicBezTo>
                  <a:cubicBezTo>
                    <a:pt x="120000" y="9242"/>
                    <a:pt x="94285" y="0"/>
                    <a:pt x="62810" y="0"/>
                  </a:cubicBezTo>
                  <a:cubicBezTo>
                    <a:pt x="8149" y="0"/>
                    <a:pt x="8149" y="0"/>
                    <a:pt x="8149" y="0"/>
                  </a:cubicBezTo>
                  <a:cubicBezTo>
                    <a:pt x="17002" y="1161"/>
                    <a:pt x="21920" y="2474"/>
                    <a:pt x="24871" y="4545"/>
                  </a:cubicBezTo>
                  <a:cubicBezTo>
                    <a:pt x="31896" y="4797"/>
                    <a:pt x="40327" y="10454"/>
                    <a:pt x="27259" y="18838"/>
                  </a:cubicBezTo>
                  <a:cubicBezTo>
                    <a:pt x="33021" y="20252"/>
                    <a:pt x="28524" y="22323"/>
                    <a:pt x="24309" y="24747"/>
                  </a:cubicBezTo>
                  <a:cubicBezTo>
                    <a:pt x="23044" y="25505"/>
                    <a:pt x="21779" y="26868"/>
                    <a:pt x="17985" y="26767"/>
                  </a:cubicBezTo>
                  <a:cubicBezTo>
                    <a:pt x="12927" y="30505"/>
                    <a:pt x="7025" y="34141"/>
                    <a:pt x="2388" y="34393"/>
                  </a:cubicBezTo>
                  <a:cubicBezTo>
                    <a:pt x="1124" y="35000"/>
                    <a:pt x="0" y="36616"/>
                    <a:pt x="2107" y="37373"/>
                  </a:cubicBezTo>
                  <a:cubicBezTo>
                    <a:pt x="8711" y="38434"/>
                    <a:pt x="16861" y="39898"/>
                    <a:pt x="20936" y="41262"/>
                  </a:cubicBezTo>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193" name="Shape 193"/>
            <p:cNvSpPr/>
            <p:nvPr/>
          </p:nvSpPr>
          <p:spPr>
            <a:xfrm>
              <a:off x="8213725" y="2566988"/>
              <a:ext cx="815975" cy="3022599"/>
            </a:xfrm>
            <a:custGeom>
              <a:pathLst>
                <a:path extrusionOk="0" h="120000" w="120000">
                  <a:moveTo>
                    <a:pt x="120000" y="44042"/>
                  </a:moveTo>
                  <a:cubicBezTo>
                    <a:pt x="113347" y="48582"/>
                    <a:pt x="96778" y="51767"/>
                    <a:pt x="77573" y="51767"/>
                  </a:cubicBezTo>
                  <a:cubicBezTo>
                    <a:pt x="52343" y="51767"/>
                    <a:pt x="32008" y="46278"/>
                    <a:pt x="32008" y="39503"/>
                  </a:cubicBezTo>
                  <a:cubicBezTo>
                    <a:pt x="32008" y="33709"/>
                    <a:pt x="46820" y="28831"/>
                    <a:pt x="66778" y="27543"/>
                  </a:cubicBezTo>
                  <a:cubicBezTo>
                    <a:pt x="61631" y="24020"/>
                    <a:pt x="50460" y="18260"/>
                    <a:pt x="47196" y="16363"/>
                  </a:cubicBezTo>
                  <a:cubicBezTo>
                    <a:pt x="44058" y="14500"/>
                    <a:pt x="36652" y="2811"/>
                    <a:pt x="35020" y="508"/>
                  </a:cubicBezTo>
                  <a:cubicBezTo>
                    <a:pt x="34644" y="0"/>
                    <a:pt x="15313" y="3523"/>
                    <a:pt x="15313" y="3760"/>
                  </a:cubicBezTo>
                  <a:cubicBezTo>
                    <a:pt x="14184" y="4031"/>
                    <a:pt x="878" y="13450"/>
                    <a:pt x="251" y="13958"/>
                  </a:cubicBezTo>
                  <a:cubicBezTo>
                    <a:pt x="0" y="14263"/>
                    <a:pt x="0" y="15516"/>
                    <a:pt x="0" y="15516"/>
                  </a:cubicBezTo>
                  <a:cubicBezTo>
                    <a:pt x="0" y="15516"/>
                    <a:pt x="6527" y="15753"/>
                    <a:pt x="10292" y="18836"/>
                  </a:cubicBezTo>
                  <a:cubicBezTo>
                    <a:pt x="14058" y="21919"/>
                    <a:pt x="25481" y="33167"/>
                    <a:pt x="25481" y="33167"/>
                  </a:cubicBezTo>
                  <a:cubicBezTo>
                    <a:pt x="25481" y="33167"/>
                    <a:pt x="22343" y="34014"/>
                    <a:pt x="22217" y="33980"/>
                  </a:cubicBezTo>
                  <a:cubicBezTo>
                    <a:pt x="36652" y="46956"/>
                    <a:pt x="31631" y="52546"/>
                    <a:pt x="38033" y="56374"/>
                  </a:cubicBezTo>
                  <a:cubicBezTo>
                    <a:pt x="46192" y="61727"/>
                    <a:pt x="48326" y="61016"/>
                    <a:pt x="55230" y="65556"/>
                  </a:cubicBezTo>
                  <a:cubicBezTo>
                    <a:pt x="60251" y="68842"/>
                    <a:pt x="65899" y="81784"/>
                    <a:pt x="67656" y="82326"/>
                  </a:cubicBezTo>
                  <a:cubicBezTo>
                    <a:pt x="75439" y="85002"/>
                    <a:pt x="79581" y="87069"/>
                    <a:pt x="79581" y="88560"/>
                  </a:cubicBezTo>
                  <a:cubicBezTo>
                    <a:pt x="79581" y="90084"/>
                    <a:pt x="73054" y="94522"/>
                    <a:pt x="75439" y="97131"/>
                  </a:cubicBezTo>
                  <a:cubicBezTo>
                    <a:pt x="76945" y="98656"/>
                    <a:pt x="77698" y="102077"/>
                    <a:pt x="80334" y="102721"/>
                  </a:cubicBezTo>
                  <a:cubicBezTo>
                    <a:pt x="80334" y="102721"/>
                    <a:pt x="82719" y="104009"/>
                    <a:pt x="81589" y="104584"/>
                  </a:cubicBezTo>
                  <a:cubicBezTo>
                    <a:pt x="81213" y="104788"/>
                    <a:pt x="80460" y="105093"/>
                    <a:pt x="80836" y="105330"/>
                  </a:cubicBezTo>
                  <a:cubicBezTo>
                    <a:pt x="85104" y="109395"/>
                    <a:pt x="98912" y="116341"/>
                    <a:pt x="76569" y="120000"/>
                  </a:cubicBezTo>
                  <a:cubicBezTo>
                    <a:pt x="77071" y="120000"/>
                    <a:pt x="77071" y="120000"/>
                    <a:pt x="77071" y="120000"/>
                  </a:cubicBezTo>
                  <a:cubicBezTo>
                    <a:pt x="101422" y="118983"/>
                    <a:pt x="120000" y="113325"/>
                    <a:pt x="120000" y="106380"/>
                  </a:cubicBezTo>
                  <a:lnTo>
                    <a:pt x="120000" y="44042"/>
                  </a:lnTo>
                  <a:close/>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194" name="Shape 194"/>
            <p:cNvSpPr/>
            <p:nvPr/>
          </p:nvSpPr>
          <p:spPr>
            <a:xfrm>
              <a:off x="7493000" y="4833937"/>
              <a:ext cx="307974" cy="519112"/>
            </a:xfrm>
            <a:custGeom>
              <a:pathLst>
                <a:path extrusionOk="0" h="120000" w="120000">
                  <a:moveTo>
                    <a:pt x="120000" y="0"/>
                  </a:moveTo>
                  <a:lnTo>
                    <a:pt x="79793" y="0"/>
                  </a:lnTo>
                  <a:lnTo>
                    <a:pt x="79793" y="70825"/>
                  </a:lnTo>
                  <a:lnTo>
                    <a:pt x="79175" y="70825"/>
                  </a:lnTo>
                  <a:lnTo>
                    <a:pt x="77938" y="66055"/>
                  </a:lnTo>
                  <a:lnTo>
                    <a:pt x="45773" y="0"/>
                  </a:lnTo>
                  <a:lnTo>
                    <a:pt x="0" y="0"/>
                  </a:lnTo>
                  <a:lnTo>
                    <a:pt x="0" y="120000"/>
                  </a:lnTo>
                  <a:lnTo>
                    <a:pt x="40206" y="120000"/>
                  </a:lnTo>
                  <a:lnTo>
                    <a:pt x="40206" y="45871"/>
                  </a:lnTo>
                  <a:lnTo>
                    <a:pt x="40824" y="45871"/>
                  </a:lnTo>
                  <a:lnTo>
                    <a:pt x="42061" y="49908"/>
                  </a:lnTo>
                  <a:lnTo>
                    <a:pt x="74845" y="120000"/>
                  </a:lnTo>
                  <a:lnTo>
                    <a:pt x="120000" y="120000"/>
                  </a:lnTo>
                  <a:lnTo>
                    <a:pt x="120000"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195" name="Shape 195"/>
            <p:cNvSpPr/>
            <p:nvPr/>
          </p:nvSpPr>
          <p:spPr>
            <a:xfrm>
              <a:off x="7843838" y="4833937"/>
              <a:ext cx="311149" cy="519112"/>
            </a:xfrm>
            <a:custGeom>
              <a:pathLst>
                <a:path extrusionOk="0" h="120000" w="120000">
                  <a:moveTo>
                    <a:pt x="61150" y="99507"/>
                  </a:moveTo>
                  <a:cubicBezTo>
                    <a:pt x="47342" y="99507"/>
                    <a:pt x="47342" y="99507"/>
                    <a:pt x="47342" y="99507"/>
                  </a:cubicBezTo>
                  <a:cubicBezTo>
                    <a:pt x="47342" y="66995"/>
                    <a:pt x="47342" y="66995"/>
                    <a:pt x="47342" y="66995"/>
                  </a:cubicBezTo>
                  <a:cubicBezTo>
                    <a:pt x="62136" y="66995"/>
                    <a:pt x="62136" y="66995"/>
                    <a:pt x="62136" y="66995"/>
                  </a:cubicBezTo>
                  <a:cubicBezTo>
                    <a:pt x="76273" y="66995"/>
                    <a:pt x="78246" y="74876"/>
                    <a:pt x="78246" y="83152"/>
                  </a:cubicBezTo>
                  <a:cubicBezTo>
                    <a:pt x="78246" y="95172"/>
                    <a:pt x="76273" y="99507"/>
                    <a:pt x="61150" y="99507"/>
                  </a:cubicBezTo>
                  <a:moveTo>
                    <a:pt x="47342" y="20295"/>
                  </a:moveTo>
                  <a:cubicBezTo>
                    <a:pt x="61808" y="20295"/>
                    <a:pt x="61808" y="20295"/>
                    <a:pt x="61808" y="20295"/>
                  </a:cubicBezTo>
                  <a:cubicBezTo>
                    <a:pt x="73315" y="20295"/>
                    <a:pt x="75945" y="25024"/>
                    <a:pt x="75945" y="33497"/>
                  </a:cubicBezTo>
                  <a:cubicBezTo>
                    <a:pt x="75945" y="40985"/>
                    <a:pt x="74630" y="47487"/>
                    <a:pt x="60164" y="47487"/>
                  </a:cubicBezTo>
                  <a:cubicBezTo>
                    <a:pt x="47342" y="47487"/>
                    <a:pt x="47342" y="47487"/>
                    <a:pt x="47342" y="47487"/>
                  </a:cubicBezTo>
                  <a:lnTo>
                    <a:pt x="47342" y="20295"/>
                  </a:lnTo>
                  <a:close/>
                  <a:moveTo>
                    <a:pt x="89753" y="56748"/>
                  </a:moveTo>
                  <a:cubicBezTo>
                    <a:pt x="89753" y="56551"/>
                    <a:pt x="89753" y="56551"/>
                    <a:pt x="89753" y="56551"/>
                  </a:cubicBezTo>
                  <a:cubicBezTo>
                    <a:pt x="112109" y="51822"/>
                    <a:pt x="115068" y="40788"/>
                    <a:pt x="115068" y="28374"/>
                  </a:cubicBezTo>
                  <a:cubicBezTo>
                    <a:pt x="115068" y="7684"/>
                    <a:pt x="98958" y="0"/>
                    <a:pt x="65424" y="0"/>
                  </a:cubicBezTo>
                  <a:cubicBezTo>
                    <a:pt x="0" y="0"/>
                    <a:pt x="0" y="0"/>
                    <a:pt x="0" y="0"/>
                  </a:cubicBezTo>
                  <a:cubicBezTo>
                    <a:pt x="0" y="120000"/>
                    <a:pt x="0" y="120000"/>
                    <a:pt x="0" y="120000"/>
                  </a:cubicBezTo>
                  <a:cubicBezTo>
                    <a:pt x="66739" y="120000"/>
                    <a:pt x="66739" y="120000"/>
                    <a:pt x="66739" y="120000"/>
                  </a:cubicBezTo>
                  <a:cubicBezTo>
                    <a:pt x="107835" y="120000"/>
                    <a:pt x="119999" y="104630"/>
                    <a:pt x="119999" y="84334"/>
                  </a:cubicBezTo>
                  <a:cubicBezTo>
                    <a:pt x="119999" y="69162"/>
                    <a:pt x="112438" y="59310"/>
                    <a:pt x="89753" y="56748"/>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196" name="Shape 196"/>
            <p:cNvSpPr/>
            <p:nvPr/>
          </p:nvSpPr>
          <p:spPr>
            <a:xfrm>
              <a:off x="8158163" y="4833937"/>
              <a:ext cx="352425" cy="519112"/>
            </a:xfrm>
            <a:custGeom>
              <a:pathLst>
                <a:path extrusionOk="0" h="120000" w="120000">
                  <a:moveTo>
                    <a:pt x="49189" y="74862"/>
                  </a:moveTo>
                  <a:lnTo>
                    <a:pt x="59459" y="20917"/>
                  </a:lnTo>
                  <a:lnTo>
                    <a:pt x="59459" y="17981"/>
                  </a:lnTo>
                  <a:lnTo>
                    <a:pt x="60000" y="17981"/>
                  </a:lnTo>
                  <a:lnTo>
                    <a:pt x="60540" y="20917"/>
                  </a:lnTo>
                  <a:lnTo>
                    <a:pt x="69729" y="74862"/>
                  </a:lnTo>
                  <a:lnTo>
                    <a:pt x="49189" y="74862"/>
                  </a:lnTo>
                  <a:close/>
                  <a:moveTo>
                    <a:pt x="87027" y="0"/>
                  </a:moveTo>
                  <a:lnTo>
                    <a:pt x="32972" y="0"/>
                  </a:lnTo>
                  <a:lnTo>
                    <a:pt x="0" y="120000"/>
                  </a:lnTo>
                  <a:lnTo>
                    <a:pt x="40540" y="120000"/>
                  </a:lnTo>
                  <a:lnTo>
                    <a:pt x="44864" y="93944"/>
                  </a:lnTo>
                  <a:lnTo>
                    <a:pt x="73513" y="93944"/>
                  </a:lnTo>
                  <a:lnTo>
                    <a:pt x="77297" y="120000"/>
                  </a:lnTo>
                  <a:lnTo>
                    <a:pt x="120000" y="120000"/>
                  </a:lnTo>
                  <a:lnTo>
                    <a:pt x="87027"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grpSp>
      <p:sp>
        <p:nvSpPr>
          <p:cNvPr id="197" name="Shape 197"/>
          <p:cNvSpPr/>
          <p:nvPr/>
        </p:nvSpPr>
        <p:spPr>
          <a:xfrm>
            <a:off x="5834569" y="6475628"/>
            <a:ext cx="3575049" cy="676655"/>
          </a:xfrm>
          <a:custGeom>
            <a:pathLst>
              <a:path extrusionOk="0" h="120000" w="120000">
                <a:moveTo>
                  <a:pt x="13031" y="0"/>
                </a:moveTo>
                <a:lnTo>
                  <a:pt x="23765" y="0"/>
                </a:lnTo>
                <a:lnTo>
                  <a:pt x="57335" y="0"/>
                </a:lnTo>
                <a:lnTo>
                  <a:pt x="120000" y="0"/>
                </a:lnTo>
                <a:lnTo>
                  <a:pt x="120000" y="120000"/>
                </a:lnTo>
                <a:lnTo>
                  <a:pt x="44304" y="120000"/>
                </a:lnTo>
                <a:lnTo>
                  <a:pt x="23765" y="120000"/>
                </a:lnTo>
                <a:lnTo>
                  <a:pt x="0" y="120000"/>
                </a:lnTo>
                <a:close/>
              </a:path>
            </a:pathLst>
          </a:custGeom>
          <a:blipFill rotWithShape="1">
            <a:blip r:embed="rId4">
              <a:alphaModFix/>
            </a:blip>
            <a:stretch>
              <a:fillRect b="0" l="0" r="0" t="0"/>
            </a:stretch>
          </a:blipFill>
          <a:ln>
            <a:noFill/>
          </a:ln>
        </p:spPr>
        <p:txBody>
          <a:bodyPr anchorCtr="0" anchor="ctr" bIns="0" lIns="457075" rIns="0" tIns="0">
            <a:noAutofit/>
          </a:bodyPr>
          <a:lstStyle/>
          <a:p>
            <a:pPr indent="0" lvl="0" marL="0" marR="0" rtl="0" algn="ctr">
              <a:lnSpc>
                <a:spcPct val="90000"/>
              </a:lnSpc>
              <a:spcBef>
                <a:spcPts val="0"/>
              </a:spcBef>
              <a:buClr>
                <a:schemeClr val="lt1"/>
              </a:buClr>
              <a:buFont typeface="Ultra"/>
              <a:buNone/>
            </a:pPr>
            <a:r>
              <a:t/>
            </a:r>
            <a:endParaRPr sz="1400">
              <a:solidFill>
                <a:schemeClr val="lt1"/>
              </a:solidFill>
              <a:latin typeface="Helvetica Neue"/>
              <a:ea typeface="Helvetica Neue"/>
              <a:cs typeface="Helvetica Neue"/>
              <a:sym typeface="Helvetica Neue"/>
            </a:endParaRPr>
          </a:p>
        </p:txBody>
      </p:sp>
      <p:sp>
        <p:nvSpPr>
          <p:cNvPr id="198" name="Shape 198"/>
          <p:cNvSpPr/>
          <p:nvPr/>
        </p:nvSpPr>
        <p:spPr>
          <a:xfrm>
            <a:off x="-107950" y="6475628"/>
            <a:ext cx="6155869" cy="676655"/>
          </a:xfrm>
          <a:custGeom>
            <a:pathLst>
              <a:path extrusionOk="0" h="120000" w="120000">
                <a:moveTo>
                  <a:pt x="0" y="0"/>
                </a:moveTo>
                <a:lnTo>
                  <a:pt x="40353" y="0"/>
                </a:lnTo>
                <a:lnTo>
                  <a:pt x="55888" y="0"/>
                </a:lnTo>
                <a:lnTo>
                  <a:pt x="120000" y="0"/>
                </a:lnTo>
                <a:lnTo>
                  <a:pt x="112431" y="120000"/>
                </a:lnTo>
                <a:lnTo>
                  <a:pt x="55888" y="120000"/>
                </a:lnTo>
                <a:lnTo>
                  <a:pt x="32785" y="120000"/>
                </a:lnTo>
                <a:lnTo>
                  <a:pt x="0" y="120000"/>
                </a:lnTo>
                <a:close/>
              </a:path>
            </a:pathLst>
          </a:custGeom>
          <a:blipFill rotWithShape="1">
            <a:blip r:embed="rId5">
              <a:alphaModFix/>
            </a:blip>
            <a:stretch>
              <a:fillRect b="0" l="0" r="0" t="0"/>
            </a:stretch>
          </a:blipFill>
          <a:ln>
            <a:noFill/>
          </a:ln>
        </p:spPr>
        <p:txBody>
          <a:bodyPr anchorCtr="0" anchor="ctr" bIns="0" lIns="0" rIns="0" tIns="0">
            <a:noAutofit/>
          </a:bodyPr>
          <a:lstStyle/>
          <a:p>
            <a:pPr indent="-342900" lvl="0" marL="342900" marR="0" rtl="0" algn="ctr">
              <a:lnSpc>
                <a:spcPct val="90000"/>
              </a:lnSpc>
              <a:spcBef>
                <a:spcPts val="0"/>
              </a:spcBef>
              <a:buClr>
                <a:schemeClr val="lt1"/>
              </a:buClr>
              <a:buFont typeface="Helvetica Neue"/>
              <a:buNone/>
            </a:pPr>
            <a:r>
              <a:t/>
            </a:r>
            <a:endParaRPr sz="1600">
              <a:solidFill>
                <a:schemeClr val="lt1"/>
              </a:solidFill>
              <a:latin typeface="Helvetica Neue"/>
              <a:ea typeface="Helvetica Neue"/>
              <a:cs typeface="Helvetica Neue"/>
              <a:sym typeface="Helvetica Neue"/>
            </a:endParaRPr>
          </a:p>
        </p:txBody>
      </p:sp>
      <p:pic>
        <p:nvPicPr>
          <p:cNvPr descr="M:\Creative Services\PRESENTATIONS\14PPT Template Redesign\NBA Template_Comps\images\bluebar.png" id="199" name="Shape 199"/>
          <p:cNvPicPr preferRelativeResize="0"/>
          <p:nvPr/>
        </p:nvPicPr>
        <p:blipFill rotWithShape="1">
          <a:blip r:embed="rId6">
            <a:alphaModFix/>
          </a:blip>
          <a:srcRect b="0" l="0" r="0" t="0"/>
          <a:stretch/>
        </p:blipFill>
        <p:spPr>
          <a:xfrm>
            <a:off x="-42227" y="4969387"/>
            <a:ext cx="12407900" cy="1392935"/>
          </a:xfrm>
          <a:prstGeom prst="rect">
            <a:avLst/>
          </a:prstGeom>
          <a:noFill/>
          <a:ln>
            <a:noFill/>
          </a:ln>
        </p:spPr>
      </p:pic>
      <p:sp>
        <p:nvSpPr>
          <p:cNvPr id="200" name="Shape 200"/>
          <p:cNvSpPr txBox="1"/>
          <p:nvPr>
            <p:ph idx="1" type="body"/>
          </p:nvPr>
        </p:nvSpPr>
        <p:spPr>
          <a:xfrm>
            <a:off x="4125405" y="4969387"/>
            <a:ext cx="7379208" cy="1392937"/>
          </a:xfrm>
          <a:prstGeom prst="rect">
            <a:avLst/>
          </a:prstGeom>
          <a:noFill/>
          <a:ln>
            <a:noFill/>
          </a:ln>
        </p:spPr>
        <p:txBody>
          <a:bodyPr anchorCtr="0" anchor="ctr" bIns="91425" lIns="91425" rIns="91425" tIns="91425"/>
          <a:lstStyle>
            <a:lvl1pPr indent="-253881" lvl="0" marL="457081" marR="0" rtl="0" algn="r">
              <a:lnSpc>
                <a:spcPct val="90000"/>
              </a:lnSpc>
              <a:spcBef>
                <a:spcPts val="640"/>
              </a:spcBef>
              <a:buClr>
                <a:schemeClr val="accent2"/>
              </a:buClr>
              <a:buSzPct val="100000"/>
              <a:buFont typeface="Helvetica Neue"/>
              <a:buChar char="​"/>
              <a:defRPr b="1" i="0" sz="3200" u="none" cap="none" strike="noStrike">
                <a:solidFill>
                  <a:schemeClr val="lt1"/>
                </a:solidFill>
                <a:latin typeface="Helvetica Neue"/>
                <a:ea typeface="Helvetica Neue"/>
                <a:cs typeface="Helvetica Neue"/>
                <a:sym typeface="Helvetica Neue"/>
              </a:defRPr>
            </a:lvl1pPr>
            <a:lvl2pPr indent="-12581" lvl="1" marL="457081" marR="0" rtl="0" algn="r">
              <a:lnSpc>
                <a:spcPct val="90000"/>
              </a:lnSpc>
              <a:spcBef>
                <a:spcPts val="400"/>
              </a:spcBef>
              <a:buClr>
                <a:schemeClr val="accent2"/>
              </a:buClr>
              <a:buFont typeface="Arial"/>
              <a:buNone/>
              <a:defRPr b="0" i="0" sz="2000" u="none" cap="none" strike="noStrike">
                <a:solidFill>
                  <a:srgbClr val="7BC7FF"/>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01" name="Shape 201"/>
          <p:cNvSpPr txBox="1"/>
          <p:nvPr>
            <p:ph idx="12" type="sldNum"/>
          </p:nvPr>
        </p:nvSpPr>
        <p:spPr>
          <a:xfrm>
            <a:off x="9344025" y="6492876"/>
            <a:ext cx="284321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202" name="Shape 202"/>
        <p:cNvGrpSpPr/>
        <p:nvPr/>
      </p:nvGrpSpPr>
      <p:grpSpPr>
        <a:xfrm>
          <a:off x="0" y="0"/>
          <a:ext cx="0" cy="0"/>
          <a:chOff x="0" y="0"/>
          <a:chExt cx="0" cy="0"/>
        </a:xfrm>
      </p:grpSpPr>
      <p:pic>
        <p:nvPicPr>
          <p:cNvPr id="203" name="Shape 203"/>
          <p:cNvPicPr preferRelativeResize="0"/>
          <p:nvPr/>
        </p:nvPicPr>
        <p:blipFill rotWithShape="1">
          <a:blip r:embed="rId2">
            <a:alphaModFix/>
          </a:blip>
          <a:srcRect b="0" l="0" r="0" t="0"/>
          <a:stretch/>
        </p:blipFill>
        <p:spPr>
          <a:xfrm>
            <a:off x="-42227" y="-22860"/>
            <a:ext cx="12273280" cy="6903719"/>
          </a:xfrm>
          <a:prstGeom prst="rect">
            <a:avLst/>
          </a:prstGeom>
          <a:noFill/>
          <a:ln>
            <a:noFill/>
          </a:ln>
        </p:spPr>
      </p:pic>
      <p:pic>
        <p:nvPicPr>
          <p:cNvPr id="204" name="Shape 204"/>
          <p:cNvPicPr preferRelativeResize="0"/>
          <p:nvPr/>
        </p:nvPicPr>
        <p:blipFill rotWithShape="1">
          <a:blip r:embed="rId3">
            <a:alphaModFix/>
          </a:blip>
          <a:srcRect b="0" l="0" r="0" t="0"/>
          <a:stretch/>
        </p:blipFill>
        <p:spPr>
          <a:xfrm>
            <a:off x="7" y="901"/>
            <a:ext cx="12190476" cy="6857143"/>
          </a:xfrm>
          <a:prstGeom prst="rect">
            <a:avLst/>
          </a:prstGeom>
          <a:noFill/>
          <a:ln>
            <a:noFill/>
          </a:ln>
        </p:spPr>
      </p:pic>
      <p:grpSp>
        <p:nvGrpSpPr>
          <p:cNvPr id="205" name="Shape 205"/>
          <p:cNvGrpSpPr/>
          <p:nvPr/>
        </p:nvGrpSpPr>
        <p:grpSpPr>
          <a:xfrm>
            <a:off x="5372099" y="887675"/>
            <a:ext cx="1444624" cy="3272900"/>
            <a:chOff x="7200900" y="1314450"/>
            <a:chExt cx="1936749" cy="4387850"/>
          </a:xfrm>
        </p:grpSpPr>
        <p:sp>
          <p:nvSpPr>
            <p:cNvPr id="206" name="Shape 206"/>
            <p:cNvSpPr/>
            <p:nvPr/>
          </p:nvSpPr>
          <p:spPr>
            <a:xfrm>
              <a:off x="7202488" y="1316037"/>
              <a:ext cx="1935161" cy="4384675"/>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207" name="Shape 207"/>
            <p:cNvSpPr/>
            <p:nvPr/>
          </p:nvSpPr>
          <p:spPr>
            <a:xfrm>
              <a:off x="7200900" y="1314450"/>
              <a:ext cx="1935161" cy="4387850"/>
            </a:xfrm>
            <a:custGeom>
              <a:pathLst>
                <a:path extrusionOk="0" h="120000" w="120000">
                  <a:moveTo>
                    <a:pt x="113333" y="107558"/>
                  </a:moveTo>
                  <a:cubicBezTo>
                    <a:pt x="113333" y="112343"/>
                    <a:pt x="105502" y="116241"/>
                    <a:pt x="95238" y="116942"/>
                  </a:cubicBezTo>
                  <a:cubicBezTo>
                    <a:pt x="95026" y="116942"/>
                    <a:pt x="95026" y="116942"/>
                    <a:pt x="95026" y="116942"/>
                  </a:cubicBezTo>
                  <a:cubicBezTo>
                    <a:pt x="104444" y="114444"/>
                    <a:pt x="98624" y="109636"/>
                    <a:pt x="96825" y="106811"/>
                  </a:cubicBezTo>
                  <a:cubicBezTo>
                    <a:pt x="96666" y="106671"/>
                    <a:pt x="96984" y="106461"/>
                    <a:pt x="97142" y="106321"/>
                  </a:cubicBezTo>
                  <a:cubicBezTo>
                    <a:pt x="97619" y="105924"/>
                    <a:pt x="96613" y="105037"/>
                    <a:pt x="96613" y="105037"/>
                  </a:cubicBezTo>
                  <a:cubicBezTo>
                    <a:pt x="95502" y="104594"/>
                    <a:pt x="95185" y="102260"/>
                    <a:pt x="94550" y="101186"/>
                  </a:cubicBezTo>
                  <a:cubicBezTo>
                    <a:pt x="93544" y="99389"/>
                    <a:pt x="96296" y="96331"/>
                    <a:pt x="96296" y="95304"/>
                  </a:cubicBezTo>
                  <a:cubicBezTo>
                    <a:pt x="96296" y="94254"/>
                    <a:pt x="94550" y="92806"/>
                    <a:pt x="91269" y="90986"/>
                  </a:cubicBezTo>
                  <a:cubicBezTo>
                    <a:pt x="90529" y="90612"/>
                    <a:pt x="88148" y="81696"/>
                    <a:pt x="86031" y="79432"/>
                  </a:cubicBezTo>
                  <a:cubicBezTo>
                    <a:pt x="83121" y="76304"/>
                    <a:pt x="82222" y="76794"/>
                    <a:pt x="78783" y="73106"/>
                  </a:cubicBezTo>
                  <a:cubicBezTo>
                    <a:pt x="76084" y="70468"/>
                    <a:pt x="78201" y="66617"/>
                    <a:pt x="72116" y="57677"/>
                  </a:cubicBezTo>
                  <a:cubicBezTo>
                    <a:pt x="72169" y="57700"/>
                    <a:pt x="73492" y="57117"/>
                    <a:pt x="73492" y="57117"/>
                  </a:cubicBezTo>
                  <a:cubicBezTo>
                    <a:pt x="73492" y="57117"/>
                    <a:pt x="68677" y="49367"/>
                    <a:pt x="67089" y="47243"/>
                  </a:cubicBezTo>
                  <a:cubicBezTo>
                    <a:pt x="65502" y="45119"/>
                    <a:pt x="62751" y="44956"/>
                    <a:pt x="62751" y="44956"/>
                  </a:cubicBezTo>
                  <a:cubicBezTo>
                    <a:pt x="62751" y="44956"/>
                    <a:pt x="62751" y="44092"/>
                    <a:pt x="62857" y="43882"/>
                  </a:cubicBezTo>
                  <a:cubicBezTo>
                    <a:pt x="63121" y="43532"/>
                    <a:pt x="68730" y="37043"/>
                    <a:pt x="69206" y="36856"/>
                  </a:cubicBezTo>
                  <a:cubicBezTo>
                    <a:pt x="69206" y="36693"/>
                    <a:pt x="77354" y="34265"/>
                    <a:pt x="77513" y="34615"/>
                  </a:cubicBezTo>
                  <a:cubicBezTo>
                    <a:pt x="78201" y="36203"/>
                    <a:pt x="81322" y="44255"/>
                    <a:pt x="82645" y="45563"/>
                  </a:cubicBezTo>
                  <a:cubicBezTo>
                    <a:pt x="84021" y="46846"/>
                    <a:pt x="88730" y="50791"/>
                    <a:pt x="90899" y="53242"/>
                  </a:cubicBezTo>
                  <a:cubicBezTo>
                    <a:pt x="82486" y="54129"/>
                    <a:pt x="76243" y="57490"/>
                    <a:pt x="76243" y="61482"/>
                  </a:cubicBezTo>
                  <a:cubicBezTo>
                    <a:pt x="76243" y="66150"/>
                    <a:pt x="84814" y="69931"/>
                    <a:pt x="95449" y="69931"/>
                  </a:cubicBezTo>
                  <a:cubicBezTo>
                    <a:pt x="103544" y="69931"/>
                    <a:pt x="110529" y="67737"/>
                    <a:pt x="113333" y="64609"/>
                  </a:cubicBezTo>
                  <a:lnTo>
                    <a:pt x="113333" y="107558"/>
                  </a:lnTo>
                  <a:close/>
                  <a:moveTo>
                    <a:pt x="28148" y="117058"/>
                  </a:moveTo>
                  <a:cubicBezTo>
                    <a:pt x="16243" y="117058"/>
                    <a:pt x="6613" y="112810"/>
                    <a:pt x="6613" y="107558"/>
                  </a:cubicBezTo>
                  <a:cubicBezTo>
                    <a:pt x="6613" y="12417"/>
                    <a:pt x="6613" y="12417"/>
                    <a:pt x="6613" y="12417"/>
                  </a:cubicBezTo>
                  <a:cubicBezTo>
                    <a:pt x="6613" y="7189"/>
                    <a:pt x="16243" y="2941"/>
                    <a:pt x="28148" y="2941"/>
                  </a:cubicBezTo>
                  <a:cubicBezTo>
                    <a:pt x="64497" y="2941"/>
                    <a:pt x="64497" y="2941"/>
                    <a:pt x="64497" y="2941"/>
                  </a:cubicBezTo>
                  <a:cubicBezTo>
                    <a:pt x="57460" y="4108"/>
                    <a:pt x="56507" y="5461"/>
                    <a:pt x="56243" y="9756"/>
                  </a:cubicBezTo>
                  <a:cubicBezTo>
                    <a:pt x="55026" y="9803"/>
                    <a:pt x="52539" y="9313"/>
                    <a:pt x="53386" y="11927"/>
                  </a:cubicBezTo>
                  <a:cubicBezTo>
                    <a:pt x="53386" y="11927"/>
                    <a:pt x="53862" y="13654"/>
                    <a:pt x="55449" y="13351"/>
                  </a:cubicBezTo>
                  <a:cubicBezTo>
                    <a:pt x="53915" y="17949"/>
                    <a:pt x="55714" y="18299"/>
                    <a:pt x="44920" y="18510"/>
                  </a:cubicBezTo>
                  <a:cubicBezTo>
                    <a:pt x="44338" y="18836"/>
                    <a:pt x="44338" y="18836"/>
                    <a:pt x="44338" y="18836"/>
                  </a:cubicBezTo>
                  <a:cubicBezTo>
                    <a:pt x="33597" y="19303"/>
                    <a:pt x="30211" y="18696"/>
                    <a:pt x="21164" y="26866"/>
                  </a:cubicBezTo>
                  <a:cubicBezTo>
                    <a:pt x="21164" y="26866"/>
                    <a:pt x="18783" y="29387"/>
                    <a:pt x="18095" y="30414"/>
                  </a:cubicBezTo>
                  <a:cubicBezTo>
                    <a:pt x="15873" y="32491"/>
                    <a:pt x="10423" y="37066"/>
                    <a:pt x="8783" y="40007"/>
                  </a:cubicBezTo>
                  <a:cubicBezTo>
                    <a:pt x="8253" y="41011"/>
                    <a:pt x="7248" y="41338"/>
                    <a:pt x="8677" y="42785"/>
                  </a:cubicBezTo>
                  <a:cubicBezTo>
                    <a:pt x="10793" y="44862"/>
                    <a:pt x="7301" y="45423"/>
                    <a:pt x="19470" y="45259"/>
                  </a:cubicBezTo>
                  <a:cubicBezTo>
                    <a:pt x="19470" y="46496"/>
                    <a:pt x="19470" y="46496"/>
                    <a:pt x="19470" y="46496"/>
                  </a:cubicBezTo>
                  <a:cubicBezTo>
                    <a:pt x="19470" y="46496"/>
                    <a:pt x="16243" y="47733"/>
                    <a:pt x="15555" y="48480"/>
                  </a:cubicBezTo>
                  <a:cubicBezTo>
                    <a:pt x="14867" y="49204"/>
                    <a:pt x="12962" y="52939"/>
                    <a:pt x="13068" y="54666"/>
                  </a:cubicBezTo>
                  <a:cubicBezTo>
                    <a:pt x="13280" y="59241"/>
                    <a:pt x="21746" y="63069"/>
                    <a:pt x="24285" y="67644"/>
                  </a:cubicBezTo>
                  <a:cubicBezTo>
                    <a:pt x="29841" y="67994"/>
                    <a:pt x="29841" y="67994"/>
                    <a:pt x="29841" y="67994"/>
                  </a:cubicBezTo>
                  <a:cubicBezTo>
                    <a:pt x="33015" y="71169"/>
                    <a:pt x="46825" y="79758"/>
                    <a:pt x="49629" y="80902"/>
                  </a:cubicBezTo>
                  <a:cubicBezTo>
                    <a:pt x="50317" y="81696"/>
                    <a:pt x="53756" y="82676"/>
                    <a:pt x="55820" y="83680"/>
                  </a:cubicBezTo>
                  <a:cubicBezTo>
                    <a:pt x="57460" y="84380"/>
                    <a:pt x="67407" y="89165"/>
                    <a:pt x="79047" y="92129"/>
                  </a:cubicBezTo>
                  <a:cubicBezTo>
                    <a:pt x="78994" y="92129"/>
                    <a:pt x="80952" y="93833"/>
                    <a:pt x="81904" y="95211"/>
                  </a:cubicBezTo>
                  <a:cubicBezTo>
                    <a:pt x="78042" y="96588"/>
                    <a:pt x="85502" y="99109"/>
                    <a:pt x="87777" y="103263"/>
                  </a:cubicBezTo>
                  <a:cubicBezTo>
                    <a:pt x="87936" y="103800"/>
                    <a:pt x="85661" y="104361"/>
                    <a:pt x="89047" y="105738"/>
                  </a:cubicBezTo>
                  <a:cubicBezTo>
                    <a:pt x="88835" y="112017"/>
                    <a:pt x="84550" y="115308"/>
                    <a:pt x="91798" y="117058"/>
                  </a:cubicBezTo>
                  <a:lnTo>
                    <a:pt x="28148" y="117058"/>
                  </a:lnTo>
                  <a:close/>
                  <a:moveTo>
                    <a:pt x="69047" y="18813"/>
                  </a:moveTo>
                  <a:cubicBezTo>
                    <a:pt x="70793" y="18696"/>
                    <a:pt x="73015" y="17016"/>
                    <a:pt x="74867" y="15288"/>
                  </a:cubicBezTo>
                  <a:cubicBezTo>
                    <a:pt x="76349" y="15335"/>
                    <a:pt x="76825" y="14705"/>
                    <a:pt x="77354" y="14355"/>
                  </a:cubicBezTo>
                  <a:cubicBezTo>
                    <a:pt x="78835" y="13234"/>
                    <a:pt x="80529" y="12277"/>
                    <a:pt x="78412" y="11624"/>
                  </a:cubicBezTo>
                  <a:cubicBezTo>
                    <a:pt x="83333" y="7749"/>
                    <a:pt x="80158" y="5135"/>
                    <a:pt x="77513" y="5041"/>
                  </a:cubicBezTo>
                  <a:cubicBezTo>
                    <a:pt x="76402" y="4061"/>
                    <a:pt x="74550" y="3454"/>
                    <a:pt x="71269" y="2941"/>
                  </a:cubicBezTo>
                  <a:cubicBezTo>
                    <a:pt x="91798" y="2941"/>
                    <a:pt x="91798" y="2941"/>
                    <a:pt x="91798" y="2941"/>
                  </a:cubicBezTo>
                  <a:cubicBezTo>
                    <a:pt x="103650" y="2941"/>
                    <a:pt x="113333" y="7189"/>
                    <a:pt x="113333" y="12417"/>
                  </a:cubicBezTo>
                  <a:cubicBezTo>
                    <a:pt x="113333" y="58377"/>
                    <a:pt x="113333" y="58377"/>
                    <a:pt x="113333" y="58377"/>
                  </a:cubicBezTo>
                  <a:cubicBezTo>
                    <a:pt x="112698" y="57700"/>
                    <a:pt x="111904" y="57047"/>
                    <a:pt x="110846" y="56393"/>
                  </a:cubicBezTo>
                  <a:cubicBezTo>
                    <a:pt x="110846" y="55133"/>
                    <a:pt x="107777" y="55156"/>
                    <a:pt x="106931" y="54666"/>
                  </a:cubicBezTo>
                  <a:cubicBezTo>
                    <a:pt x="106084" y="54246"/>
                    <a:pt x="107671" y="54036"/>
                    <a:pt x="102275" y="53499"/>
                  </a:cubicBezTo>
                  <a:cubicBezTo>
                    <a:pt x="101269" y="53242"/>
                    <a:pt x="100476" y="49764"/>
                    <a:pt x="100476" y="49764"/>
                  </a:cubicBezTo>
                  <a:cubicBezTo>
                    <a:pt x="99735" y="47547"/>
                    <a:pt x="97883" y="45983"/>
                    <a:pt x="95238" y="43625"/>
                  </a:cubicBezTo>
                  <a:cubicBezTo>
                    <a:pt x="93862" y="42411"/>
                    <a:pt x="93227" y="38630"/>
                    <a:pt x="91746" y="36693"/>
                  </a:cubicBezTo>
                  <a:cubicBezTo>
                    <a:pt x="92539" y="27870"/>
                    <a:pt x="86137" y="25302"/>
                    <a:pt x="81005" y="23855"/>
                  </a:cubicBezTo>
                  <a:cubicBezTo>
                    <a:pt x="78994" y="23318"/>
                    <a:pt x="78042" y="22898"/>
                    <a:pt x="76084" y="22384"/>
                  </a:cubicBezTo>
                  <a:cubicBezTo>
                    <a:pt x="76031" y="21987"/>
                    <a:pt x="76031" y="21987"/>
                    <a:pt x="76031" y="21987"/>
                  </a:cubicBezTo>
                  <a:cubicBezTo>
                    <a:pt x="74497" y="21357"/>
                    <a:pt x="71428" y="20680"/>
                    <a:pt x="68941" y="20190"/>
                  </a:cubicBezTo>
                  <a:cubicBezTo>
                    <a:pt x="68201" y="19840"/>
                    <a:pt x="68571" y="19093"/>
                    <a:pt x="69047" y="18813"/>
                  </a:cubicBezTo>
                  <a:moveTo>
                    <a:pt x="91798" y="0"/>
                  </a:moveTo>
                  <a:cubicBezTo>
                    <a:pt x="28148" y="0"/>
                    <a:pt x="28148" y="0"/>
                    <a:pt x="28148" y="0"/>
                  </a:cubicBezTo>
                  <a:cubicBezTo>
                    <a:pt x="12592" y="0"/>
                    <a:pt x="0" y="5578"/>
                    <a:pt x="0" y="12417"/>
                  </a:cubicBezTo>
                  <a:cubicBezTo>
                    <a:pt x="0" y="107558"/>
                    <a:pt x="0" y="107558"/>
                    <a:pt x="0" y="107558"/>
                  </a:cubicBezTo>
                  <a:cubicBezTo>
                    <a:pt x="0" y="114421"/>
                    <a:pt x="12592" y="120000"/>
                    <a:pt x="28148" y="120000"/>
                  </a:cubicBezTo>
                  <a:cubicBezTo>
                    <a:pt x="91746" y="120000"/>
                    <a:pt x="91746" y="120000"/>
                    <a:pt x="91746" y="120000"/>
                  </a:cubicBezTo>
                  <a:cubicBezTo>
                    <a:pt x="107301" y="120000"/>
                    <a:pt x="120000" y="114421"/>
                    <a:pt x="120000" y="107558"/>
                  </a:cubicBezTo>
                  <a:cubicBezTo>
                    <a:pt x="120000" y="12417"/>
                    <a:pt x="120000" y="12417"/>
                    <a:pt x="120000" y="12417"/>
                  </a:cubicBezTo>
                  <a:cubicBezTo>
                    <a:pt x="120000" y="5578"/>
                    <a:pt x="107354" y="0"/>
                    <a:pt x="91798" y="0"/>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208" name="Shape 208"/>
            <p:cNvSpPr/>
            <p:nvPr/>
          </p:nvSpPr>
          <p:spPr>
            <a:xfrm>
              <a:off x="7308850" y="1422400"/>
              <a:ext cx="1373187" cy="4171950"/>
            </a:xfrm>
            <a:custGeom>
              <a:pathLst>
                <a:path extrusionOk="0" h="120000" w="120000">
                  <a:moveTo>
                    <a:pt x="94062" y="113079"/>
                  </a:moveTo>
                  <a:cubicBezTo>
                    <a:pt x="93093" y="109815"/>
                    <a:pt x="93093" y="109815"/>
                    <a:pt x="93093" y="109815"/>
                  </a:cubicBezTo>
                  <a:cubicBezTo>
                    <a:pt x="85788" y="109815"/>
                    <a:pt x="85788" y="109815"/>
                    <a:pt x="85788" y="109815"/>
                  </a:cubicBezTo>
                  <a:cubicBezTo>
                    <a:pt x="84670" y="113079"/>
                    <a:pt x="84670" y="113079"/>
                    <a:pt x="84670" y="113079"/>
                  </a:cubicBezTo>
                  <a:cubicBezTo>
                    <a:pt x="74236" y="113079"/>
                    <a:pt x="74236" y="113079"/>
                    <a:pt x="74236" y="113079"/>
                  </a:cubicBezTo>
                  <a:cubicBezTo>
                    <a:pt x="82658" y="98134"/>
                    <a:pt x="82658" y="98134"/>
                    <a:pt x="82658" y="98134"/>
                  </a:cubicBezTo>
                  <a:cubicBezTo>
                    <a:pt x="96521" y="98134"/>
                    <a:pt x="96521" y="98134"/>
                    <a:pt x="96521" y="98134"/>
                  </a:cubicBezTo>
                  <a:cubicBezTo>
                    <a:pt x="105093" y="113079"/>
                    <a:pt x="105093" y="113079"/>
                    <a:pt x="105093" y="113079"/>
                  </a:cubicBezTo>
                  <a:lnTo>
                    <a:pt x="94062" y="113079"/>
                  </a:lnTo>
                  <a:close/>
                  <a:moveTo>
                    <a:pt x="61863" y="113079"/>
                  </a:moveTo>
                  <a:cubicBezTo>
                    <a:pt x="46732" y="113079"/>
                    <a:pt x="46732" y="113079"/>
                    <a:pt x="46732" y="113079"/>
                  </a:cubicBezTo>
                  <a:cubicBezTo>
                    <a:pt x="46732" y="98134"/>
                    <a:pt x="46732" y="98134"/>
                    <a:pt x="46732" y="98134"/>
                  </a:cubicBezTo>
                  <a:cubicBezTo>
                    <a:pt x="61490" y="98134"/>
                    <a:pt x="61490" y="98134"/>
                    <a:pt x="61490" y="98134"/>
                  </a:cubicBezTo>
                  <a:cubicBezTo>
                    <a:pt x="69167" y="98134"/>
                    <a:pt x="72819" y="99092"/>
                    <a:pt x="72819" y="101644"/>
                  </a:cubicBezTo>
                  <a:cubicBezTo>
                    <a:pt x="72819" y="103239"/>
                    <a:pt x="72149" y="104588"/>
                    <a:pt x="67080" y="105177"/>
                  </a:cubicBezTo>
                  <a:cubicBezTo>
                    <a:pt x="67080" y="105202"/>
                    <a:pt x="67080" y="105202"/>
                    <a:pt x="67080" y="105202"/>
                  </a:cubicBezTo>
                  <a:cubicBezTo>
                    <a:pt x="72223" y="105521"/>
                    <a:pt x="73937" y="106748"/>
                    <a:pt x="73937" y="108638"/>
                  </a:cubicBezTo>
                  <a:cubicBezTo>
                    <a:pt x="73937" y="111165"/>
                    <a:pt x="71180" y="113079"/>
                    <a:pt x="61863" y="113079"/>
                  </a:cubicBezTo>
                  <a:moveTo>
                    <a:pt x="32944" y="113079"/>
                  </a:moveTo>
                  <a:cubicBezTo>
                    <a:pt x="25565" y="104368"/>
                    <a:pt x="25565" y="104368"/>
                    <a:pt x="25565" y="104368"/>
                  </a:cubicBezTo>
                  <a:cubicBezTo>
                    <a:pt x="25341" y="103828"/>
                    <a:pt x="25341" y="103828"/>
                    <a:pt x="25341" y="103828"/>
                  </a:cubicBezTo>
                  <a:cubicBezTo>
                    <a:pt x="25192" y="103828"/>
                    <a:pt x="25192" y="103828"/>
                    <a:pt x="25192" y="103828"/>
                  </a:cubicBezTo>
                  <a:cubicBezTo>
                    <a:pt x="25192" y="113079"/>
                    <a:pt x="25192" y="113079"/>
                    <a:pt x="25192" y="113079"/>
                  </a:cubicBezTo>
                  <a:cubicBezTo>
                    <a:pt x="16173" y="113079"/>
                    <a:pt x="16173" y="113079"/>
                    <a:pt x="16173" y="113079"/>
                  </a:cubicBezTo>
                  <a:cubicBezTo>
                    <a:pt x="16173" y="98134"/>
                    <a:pt x="16173" y="98134"/>
                    <a:pt x="16173" y="98134"/>
                  </a:cubicBezTo>
                  <a:cubicBezTo>
                    <a:pt x="26385" y="98134"/>
                    <a:pt x="26385" y="98134"/>
                    <a:pt x="26385" y="98134"/>
                  </a:cubicBezTo>
                  <a:cubicBezTo>
                    <a:pt x="33614" y="106355"/>
                    <a:pt x="33614" y="106355"/>
                    <a:pt x="33614" y="106355"/>
                  </a:cubicBezTo>
                  <a:cubicBezTo>
                    <a:pt x="33913" y="106944"/>
                    <a:pt x="33913" y="106944"/>
                    <a:pt x="33913" y="106944"/>
                  </a:cubicBezTo>
                  <a:cubicBezTo>
                    <a:pt x="34062" y="106944"/>
                    <a:pt x="34062" y="106944"/>
                    <a:pt x="34062" y="106944"/>
                  </a:cubicBezTo>
                  <a:cubicBezTo>
                    <a:pt x="34062" y="98134"/>
                    <a:pt x="34062" y="98134"/>
                    <a:pt x="34062" y="98134"/>
                  </a:cubicBezTo>
                  <a:cubicBezTo>
                    <a:pt x="43080" y="98134"/>
                    <a:pt x="43080" y="98134"/>
                    <a:pt x="43080" y="98134"/>
                  </a:cubicBezTo>
                  <a:cubicBezTo>
                    <a:pt x="43080" y="113079"/>
                    <a:pt x="43080" y="113079"/>
                    <a:pt x="43080" y="113079"/>
                  </a:cubicBezTo>
                  <a:lnTo>
                    <a:pt x="32944" y="113079"/>
                  </a:lnTo>
                  <a:close/>
                  <a:moveTo>
                    <a:pt x="116198" y="108098"/>
                  </a:moveTo>
                  <a:cubicBezTo>
                    <a:pt x="111279" y="106650"/>
                    <a:pt x="114559" y="106061"/>
                    <a:pt x="114335" y="105496"/>
                  </a:cubicBezTo>
                  <a:cubicBezTo>
                    <a:pt x="111130" y="101128"/>
                    <a:pt x="100621" y="98478"/>
                    <a:pt x="106062" y="97030"/>
                  </a:cubicBezTo>
                  <a:cubicBezTo>
                    <a:pt x="104720" y="95582"/>
                    <a:pt x="101962" y="93791"/>
                    <a:pt x="102037" y="93791"/>
                  </a:cubicBezTo>
                  <a:cubicBezTo>
                    <a:pt x="85639" y="90674"/>
                    <a:pt x="71627" y="85644"/>
                    <a:pt x="69316" y="84883"/>
                  </a:cubicBezTo>
                  <a:cubicBezTo>
                    <a:pt x="66409" y="83852"/>
                    <a:pt x="61490" y="82822"/>
                    <a:pt x="60596" y="81987"/>
                  </a:cubicBezTo>
                  <a:cubicBezTo>
                    <a:pt x="56645" y="80785"/>
                    <a:pt x="37267" y="71754"/>
                    <a:pt x="32720" y="68417"/>
                  </a:cubicBezTo>
                  <a:cubicBezTo>
                    <a:pt x="24894" y="68049"/>
                    <a:pt x="24894" y="68049"/>
                    <a:pt x="24894" y="68049"/>
                  </a:cubicBezTo>
                  <a:cubicBezTo>
                    <a:pt x="21316" y="63239"/>
                    <a:pt x="9391" y="59214"/>
                    <a:pt x="9093" y="54404"/>
                  </a:cubicBezTo>
                  <a:cubicBezTo>
                    <a:pt x="8944" y="52588"/>
                    <a:pt x="11627" y="48662"/>
                    <a:pt x="12596" y="47901"/>
                  </a:cubicBezTo>
                  <a:cubicBezTo>
                    <a:pt x="13565" y="47116"/>
                    <a:pt x="18111" y="45815"/>
                    <a:pt x="18111" y="45815"/>
                  </a:cubicBezTo>
                  <a:cubicBezTo>
                    <a:pt x="18111" y="44515"/>
                    <a:pt x="18111" y="44515"/>
                    <a:pt x="18111" y="44515"/>
                  </a:cubicBezTo>
                  <a:cubicBezTo>
                    <a:pt x="968" y="44687"/>
                    <a:pt x="5888" y="44098"/>
                    <a:pt x="2906" y="41914"/>
                  </a:cubicBezTo>
                  <a:cubicBezTo>
                    <a:pt x="894" y="40392"/>
                    <a:pt x="2310" y="40049"/>
                    <a:pt x="3130" y="38993"/>
                  </a:cubicBezTo>
                  <a:cubicBezTo>
                    <a:pt x="5366" y="35901"/>
                    <a:pt x="13043" y="31092"/>
                    <a:pt x="16173" y="28907"/>
                  </a:cubicBezTo>
                  <a:cubicBezTo>
                    <a:pt x="17142" y="27803"/>
                    <a:pt x="20496" y="25153"/>
                    <a:pt x="20496" y="25153"/>
                  </a:cubicBezTo>
                  <a:cubicBezTo>
                    <a:pt x="33242" y="16588"/>
                    <a:pt x="38012" y="17226"/>
                    <a:pt x="53217" y="16736"/>
                  </a:cubicBezTo>
                  <a:cubicBezTo>
                    <a:pt x="53962" y="16392"/>
                    <a:pt x="53962" y="16392"/>
                    <a:pt x="53962" y="16392"/>
                  </a:cubicBezTo>
                  <a:cubicBezTo>
                    <a:pt x="69167" y="16171"/>
                    <a:pt x="66633" y="15803"/>
                    <a:pt x="68795" y="10969"/>
                  </a:cubicBezTo>
                  <a:cubicBezTo>
                    <a:pt x="66559" y="11288"/>
                    <a:pt x="65888" y="9472"/>
                    <a:pt x="65888" y="9472"/>
                  </a:cubicBezTo>
                  <a:cubicBezTo>
                    <a:pt x="64695" y="6723"/>
                    <a:pt x="68198" y="7239"/>
                    <a:pt x="69913" y="7190"/>
                  </a:cubicBezTo>
                  <a:cubicBezTo>
                    <a:pt x="70285" y="2674"/>
                    <a:pt x="71627" y="1251"/>
                    <a:pt x="81540" y="0"/>
                  </a:cubicBezTo>
                  <a:cubicBezTo>
                    <a:pt x="30335" y="0"/>
                    <a:pt x="30335" y="0"/>
                    <a:pt x="30335" y="0"/>
                  </a:cubicBezTo>
                  <a:cubicBezTo>
                    <a:pt x="13565" y="0"/>
                    <a:pt x="0" y="4490"/>
                    <a:pt x="0" y="9987"/>
                  </a:cubicBezTo>
                  <a:cubicBezTo>
                    <a:pt x="0" y="110012"/>
                    <a:pt x="0" y="110012"/>
                    <a:pt x="0" y="110012"/>
                  </a:cubicBezTo>
                  <a:cubicBezTo>
                    <a:pt x="0" y="115533"/>
                    <a:pt x="13565" y="120000"/>
                    <a:pt x="30335" y="120000"/>
                  </a:cubicBezTo>
                  <a:cubicBezTo>
                    <a:pt x="120000" y="120000"/>
                    <a:pt x="120000" y="120000"/>
                    <a:pt x="120000" y="120000"/>
                  </a:cubicBezTo>
                  <a:cubicBezTo>
                    <a:pt x="109788" y="118159"/>
                    <a:pt x="115826" y="114699"/>
                    <a:pt x="116198" y="108098"/>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209" name="Shape 209"/>
            <p:cNvSpPr/>
            <p:nvPr/>
          </p:nvSpPr>
          <p:spPr>
            <a:xfrm>
              <a:off x="7966075" y="5124451"/>
              <a:ext cx="80961" cy="139699"/>
            </a:xfrm>
            <a:custGeom>
              <a:pathLst>
                <a:path extrusionOk="0" h="120000" w="120000">
                  <a:moveTo>
                    <a:pt x="57446" y="0"/>
                  </a:moveTo>
                  <a:cubicBezTo>
                    <a:pt x="0" y="0"/>
                    <a:pt x="0" y="0"/>
                    <a:pt x="0" y="0"/>
                  </a:cubicBezTo>
                  <a:cubicBezTo>
                    <a:pt x="0" y="120000"/>
                    <a:pt x="0" y="120000"/>
                    <a:pt x="0" y="120000"/>
                  </a:cubicBezTo>
                  <a:cubicBezTo>
                    <a:pt x="53617" y="120000"/>
                    <a:pt x="53617" y="120000"/>
                    <a:pt x="53617" y="120000"/>
                  </a:cubicBezTo>
                  <a:cubicBezTo>
                    <a:pt x="112340" y="120000"/>
                    <a:pt x="120000" y="104000"/>
                    <a:pt x="120000" y="59636"/>
                  </a:cubicBezTo>
                  <a:cubicBezTo>
                    <a:pt x="120000" y="29090"/>
                    <a:pt x="112340" y="0"/>
                    <a:pt x="57446" y="0"/>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210" name="Shape 210"/>
            <p:cNvSpPr/>
            <p:nvPr/>
          </p:nvSpPr>
          <p:spPr>
            <a:xfrm>
              <a:off x="7966075" y="4921251"/>
              <a:ext cx="74611" cy="117474"/>
            </a:xfrm>
            <a:custGeom>
              <a:pathLst>
                <a:path extrusionOk="0" h="120000" w="120000">
                  <a:moveTo>
                    <a:pt x="53793" y="120000"/>
                  </a:moveTo>
                  <a:cubicBezTo>
                    <a:pt x="114482" y="120000"/>
                    <a:pt x="120000" y="91304"/>
                    <a:pt x="120000" y="58260"/>
                  </a:cubicBezTo>
                  <a:cubicBezTo>
                    <a:pt x="120000" y="20869"/>
                    <a:pt x="108965" y="0"/>
                    <a:pt x="60689" y="0"/>
                  </a:cubicBezTo>
                  <a:cubicBezTo>
                    <a:pt x="0" y="0"/>
                    <a:pt x="0" y="0"/>
                    <a:pt x="0" y="0"/>
                  </a:cubicBezTo>
                  <a:cubicBezTo>
                    <a:pt x="0" y="120000"/>
                    <a:pt x="0" y="120000"/>
                    <a:pt x="0" y="120000"/>
                  </a:cubicBezTo>
                  <a:lnTo>
                    <a:pt x="53793" y="120000"/>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211" name="Shape 211"/>
            <p:cNvSpPr/>
            <p:nvPr/>
          </p:nvSpPr>
          <p:spPr>
            <a:xfrm>
              <a:off x="8302625" y="4911726"/>
              <a:ext cx="58737" cy="246062"/>
            </a:xfrm>
            <a:custGeom>
              <a:pathLst>
                <a:path extrusionOk="0" h="120000" w="120000">
                  <a:moveTo>
                    <a:pt x="68108" y="6193"/>
                  </a:moveTo>
                  <a:lnTo>
                    <a:pt x="64864" y="0"/>
                  </a:lnTo>
                  <a:lnTo>
                    <a:pt x="61621" y="0"/>
                  </a:lnTo>
                  <a:lnTo>
                    <a:pt x="61621" y="6193"/>
                  </a:lnTo>
                  <a:lnTo>
                    <a:pt x="0" y="120000"/>
                  </a:lnTo>
                  <a:lnTo>
                    <a:pt x="120000" y="120000"/>
                  </a:lnTo>
                  <a:lnTo>
                    <a:pt x="68108" y="6193"/>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212" name="Shape 212"/>
            <p:cNvSpPr/>
            <p:nvPr/>
          </p:nvSpPr>
          <p:spPr>
            <a:xfrm>
              <a:off x="8301038" y="1422400"/>
              <a:ext cx="728661" cy="2027238"/>
            </a:xfrm>
            <a:custGeom>
              <a:pathLst>
                <a:path extrusionOk="0" h="120000" w="120000">
                  <a:moveTo>
                    <a:pt x="20936" y="41262"/>
                  </a:moveTo>
                  <a:cubicBezTo>
                    <a:pt x="21077" y="42171"/>
                    <a:pt x="21077" y="42171"/>
                    <a:pt x="21077" y="42171"/>
                  </a:cubicBezTo>
                  <a:cubicBezTo>
                    <a:pt x="26276" y="43232"/>
                    <a:pt x="28805" y="44141"/>
                    <a:pt x="34004" y="45303"/>
                  </a:cubicBezTo>
                  <a:cubicBezTo>
                    <a:pt x="47775" y="48434"/>
                    <a:pt x="64777" y="53989"/>
                    <a:pt x="62669" y="73080"/>
                  </a:cubicBezTo>
                  <a:cubicBezTo>
                    <a:pt x="66604" y="77272"/>
                    <a:pt x="68290" y="85454"/>
                    <a:pt x="71803" y="88080"/>
                  </a:cubicBezTo>
                  <a:cubicBezTo>
                    <a:pt x="78969" y="93181"/>
                    <a:pt x="83747" y="96515"/>
                    <a:pt x="85854" y="101363"/>
                  </a:cubicBezTo>
                  <a:cubicBezTo>
                    <a:pt x="85854" y="101363"/>
                    <a:pt x="87962" y="108888"/>
                    <a:pt x="90632" y="109444"/>
                  </a:cubicBezTo>
                  <a:cubicBezTo>
                    <a:pt x="104964" y="110606"/>
                    <a:pt x="100889" y="111111"/>
                    <a:pt x="102857" y="111969"/>
                  </a:cubicBezTo>
                  <a:cubicBezTo>
                    <a:pt x="105105" y="113030"/>
                    <a:pt x="113395" y="112979"/>
                    <a:pt x="113395" y="115707"/>
                  </a:cubicBezTo>
                  <a:cubicBezTo>
                    <a:pt x="116206" y="117070"/>
                    <a:pt x="118313" y="118535"/>
                    <a:pt x="120000" y="120000"/>
                  </a:cubicBezTo>
                  <a:cubicBezTo>
                    <a:pt x="120000" y="20555"/>
                    <a:pt x="120000" y="20555"/>
                    <a:pt x="120000" y="20555"/>
                  </a:cubicBezTo>
                  <a:cubicBezTo>
                    <a:pt x="120000" y="9242"/>
                    <a:pt x="94285" y="0"/>
                    <a:pt x="62810" y="0"/>
                  </a:cubicBezTo>
                  <a:cubicBezTo>
                    <a:pt x="8149" y="0"/>
                    <a:pt x="8149" y="0"/>
                    <a:pt x="8149" y="0"/>
                  </a:cubicBezTo>
                  <a:cubicBezTo>
                    <a:pt x="17002" y="1161"/>
                    <a:pt x="21920" y="2474"/>
                    <a:pt x="24871" y="4545"/>
                  </a:cubicBezTo>
                  <a:cubicBezTo>
                    <a:pt x="31896" y="4797"/>
                    <a:pt x="40327" y="10454"/>
                    <a:pt x="27259" y="18838"/>
                  </a:cubicBezTo>
                  <a:cubicBezTo>
                    <a:pt x="33021" y="20252"/>
                    <a:pt x="28524" y="22323"/>
                    <a:pt x="24309" y="24747"/>
                  </a:cubicBezTo>
                  <a:cubicBezTo>
                    <a:pt x="23044" y="25505"/>
                    <a:pt x="21779" y="26868"/>
                    <a:pt x="17985" y="26767"/>
                  </a:cubicBezTo>
                  <a:cubicBezTo>
                    <a:pt x="12927" y="30505"/>
                    <a:pt x="7025" y="34141"/>
                    <a:pt x="2388" y="34393"/>
                  </a:cubicBezTo>
                  <a:cubicBezTo>
                    <a:pt x="1124" y="35000"/>
                    <a:pt x="0" y="36616"/>
                    <a:pt x="2107" y="37373"/>
                  </a:cubicBezTo>
                  <a:cubicBezTo>
                    <a:pt x="8711" y="38434"/>
                    <a:pt x="16861" y="39898"/>
                    <a:pt x="20936" y="41262"/>
                  </a:cubicBezTo>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213" name="Shape 213"/>
            <p:cNvSpPr/>
            <p:nvPr/>
          </p:nvSpPr>
          <p:spPr>
            <a:xfrm>
              <a:off x="8213725" y="2566988"/>
              <a:ext cx="815975" cy="3022599"/>
            </a:xfrm>
            <a:custGeom>
              <a:pathLst>
                <a:path extrusionOk="0" h="120000" w="120000">
                  <a:moveTo>
                    <a:pt x="120000" y="44042"/>
                  </a:moveTo>
                  <a:cubicBezTo>
                    <a:pt x="113347" y="48582"/>
                    <a:pt x="96778" y="51767"/>
                    <a:pt x="77573" y="51767"/>
                  </a:cubicBezTo>
                  <a:cubicBezTo>
                    <a:pt x="52343" y="51767"/>
                    <a:pt x="32008" y="46278"/>
                    <a:pt x="32008" y="39503"/>
                  </a:cubicBezTo>
                  <a:cubicBezTo>
                    <a:pt x="32008" y="33709"/>
                    <a:pt x="46820" y="28831"/>
                    <a:pt x="66778" y="27543"/>
                  </a:cubicBezTo>
                  <a:cubicBezTo>
                    <a:pt x="61631" y="24020"/>
                    <a:pt x="50460" y="18260"/>
                    <a:pt x="47196" y="16363"/>
                  </a:cubicBezTo>
                  <a:cubicBezTo>
                    <a:pt x="44058" y="14500"/>
                    <a:pt x="36652" y="2811"/>
                    <a:pt x="35020" y="508"/>
                  </a:cubicBezTo>
                  <a:cubicBezTo>
                    <a:pt x="34644" y="0"/>
                    <a:pt x="15313" y="3523"/>
                    <a:pt x="15313" y="3760"/>
                  </a:cubicBezTo>
                  <a:cubicBezTo>
                    <a:pt x="14184" y="4031"/>
                    <a:pt x="878" y="13450"/>
                    <a:pt x="251" y="13958"/>
                  </a:cubicBezTo>
                  <a:cubicBezTo>
                    <a:pt x="0" y="14263"/>
                    <a:pt x="0" y="15516"/>
                    <a:pt x="0" y="15516"/>
                  </a:cubicBezTo>
                  <a:cubicBezTo>
                    <a:pt x="0" y="15516"/>
                    <a:pt x="6527" y="15753"/>
                    <a:pt x="10292" y="18836"/>
                  </a:cubicBezTo>
                  <a:cubicBezTo>
                    <a:pt x="14058" y="21919"/>
                    <a:pt x="25481" y="33167"/>
                    <a:pt x="25481" y="33167"/>
                  </a:cubicBezTo>
                  <a:cubicBezTo>
                    <a:pt x="25481" y="33167"/>
                    <a:pt x="22343" y="34014"/>
                    <a:pt x="22217" y="33980"/>
                  </a:cubicBezTo>
                  <a:cubicBezTo>
                    <a:pt x="36652" y="46956"/>
                    <a:pt x="31631" y="52546"/>
                    <a:pt x="38033" y="56374"/>
                  </a:cubicBezTo>
                  <a:cubicBezTo>
                    <a:pt x="46192" y="61727"/>
                    <a:pt x="48326" y="61016"/>
                    <a:pt x="55230" y="65556"/>
                  </a:cubicBezTo>
                  <a:cubicBezTo>
                    <a:pt x="60251" y="68842"/>
                    <a:pt x="65899" y="81784"/>
                    <a:pt x="67656" y="82326"/>
                  </a:cubicBezTo>
                  <a:cubicBezTo>
                    <a:pt x="75439" y="85002"/>
                    <a:pt x="79581" y="87069"/>
                    <a:pt x="79581" y="88560"/>
                  </a:cubicBezTo>
                  <a:cubicBezTo>
                    <a:pt x="79581" y="90084"/>
                    <a:pt x="73054" y="94522"/>
                    <a:pt x="75439" y="97131"/>
                  </a:cubicBezTo>
                  <a:cubicBezTo>
                    <a:pt x="76945" y="98656"/>
                    <a:pt x="77698" y="102077"/>
                    <a:pt x="80334" y="102721"/>
                  </a:cubicBezTo>
                  <a:cubicBezTo>
                    <a:pt x="80334" y="102721"/>
                    <a:pt x="82719" y="104009"/>
                    <a:pt x="81589" y="104584"/>
                  </a:cubicBezTo>
                  <a:cubicBezTo>
                    <a:pt x="81213" y="104788"/>
                    <a:pt x="80460" y="105093"/>
                    <a:pt x="80836" y="105330"/>
                  </a:cubicBezTo>
                  <a:cubicBezTo>
                    <a:pt x="85104" y="109395"/>
                    <a:pt x="98912" y="116341"/>
                    <a:pt x="76569" y="120000"/>
                  </a:cubicBezTo>
                  <a:cubicBezTo>
                    <a:pt x="77071" y="120000"/>
                    <a:pt x="77071" y="120000"/>
                    <a:pt x="77071" y="120000"/>
                  </a:cubicBezTo>
                  <a:cubicBezTo>
                    <a:pt x="101422" y="118983"/>
                    <a:pt x="120000" y="113325"/>
                    <a:pt x="120000" y="106380"/>
                  </a:cubicBezTo>
                  <a:lnTo>
                    <a:pt x="120000" y="44042"/>
                  </a:lnTo>
                  <a:close/>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214" name="Shape 214"/>
            <p:cNvSpPr/>
            <p:nvPr/>
          </p:nvSpPr>
          <p:spPr>
            <a:xfrm>
              <a:off x="7493000" y="4833937"/>
              <a:ext cx="307974" cy="519112"/>
            </a:xfrm>
            <a:custGeom>
              <a:pathLst>
                <a:path extrusionOk="0" h="120000" w="120000">
                  <a:moveTo>
                    <a:pt x="120000" y="0"/>
                  </a:moveTo>
                  <a:lnTo>
                    <a:pt x="79793" y="0"/>
                  </a:lnTo>
                  <a:lnTo>
                    <a:pt x="79793" y="70825"/>
                  </a:lnTo>
                  <a:lnTo>
                    <a:pt x="79175" y="70825"/>
                  </a:lnTo>
                  <a:lnTo>
                    <a:pt x="77938" y="66055"/>
                  </a:lnTo>
                  <a:lnTo>
                    <a:pt x="45773" y="0"/>
                  </a:lnTo>
                  <a:lnTo>
                    <a:pt x="0" y="0"/>
                  </a:lnTo>
                  <a:lnTo>
                    <a:pt x="0" y="120000"/>
                  </a:lnTo>
                  <a:lnTo>
                    <a:pt x="40206" y="120000"/>
                  </a:lnTo>
                  <a:lnTo>
                    <a:pt x="40206" y="45871"/>
                  </a:lnTo>
                  <a:lnTo>
                    <a:pt x="40824" y="45871"/>
                  </a:lnTo>
                  <a:lnTo>
                    <a:pt x="42061" y="49908"/>
                  </a:lnTo>
                  <a:lnTo>
                    <a:pt x="74845" y="120000"/>
                  </a:lnTo>
                  <a:lnTo>
                    <a:pt x="120000" y="120000"/>
                  </a:lnTo>
                  <a:lnTo>
                    <a:pt x="120000"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215" name="Shape 215"/>
            <p:cNvSpPr/>
            <p:nvPr/>
          </p:nvSpPr>
          <p:spPr>
            <a:xfrm>
              <a:off x="7843838" y="4833937"/>
              <a:ext cx="311149" cy="519112"/>
            </a:xfrm>
            <a:custGeom>
              <a:pathLst>
                <a:path extrusionOk="0" h="120000" w="120000">
                  <a:moveTo>
                    <a:pt x="61150" y="99507"/>
                  </a:moveTo>
                  <a:cubicBezTo>
                    <a:pt x="47342" y="99507"/>
                    <a:pt x="47342" y="99507"/>
                    <a:pt x="47342" y="99507"/>
                  </a:cubicBezTo>
                  <a:cubicBezTo>
                    <a:pt x="47342" y="66995"/>
                    <a:pt x="47342" y="66995"/>
                    <a:pt x="47342" y="66995"/>
                  </a:cubicBezTo>
                  <a:cubicBezTo>
                    <a:pt x="62136" y="66995"/>
                    <a:pt x="62136" y="66995"/>
                    <a:pt x="62136" y="66995"/>
                  </a:cubicBezTo>
                  <a:cubicBezTo>
                    <a:pt x="76273" y="66995"/>
                    <a:pt x="78246" y="74876"/>
                    <a:pt x="78246" y="83152"/>
                  </a:cubicBezTo>
                  <a:cubicBezTo>
                    <a:pt x="78246" y="95172"/>
                    <a:pt x="76273" y="99507"/>
                    <a:pt x="61150" y="99507"/>
                  </a:cubicBezTo>
                  <a:moveTo>
                    <a:pt x="47342" y="20295"/>
                  </a:moveTo>
                  <a:cubicBezTo>
                    <a:pt x="61808" y="20295"/>
                    <a:pt x="61808" y="20295"/>
                    <a:pt x="61808" y="20295"/>
                  </a:cubicBezTo>
                  <a:cubicBezTo>
                    <a:pt x="73315" y="20295"/>
                    <a:pt x="75945" y="25024"/>
                    <a:pt x="75945" y="33497"/>
                  </a:cubicBezTo>
                  <a:cubicBezTo>
                    <a:pt x="75945" y="40985"/>
                    <a:pt x="74630" y="47487"/>
                    <a:pt x="60164" y="47487"/>
                  </a:cubicBezTo>
                  <a:cubicBezTo>
                    <a:pt x="47342" y="47487"/>
                    <a:pt x="47342" y="47487"/>
                    <a:pt x="47342" y="47487"/>
                  </a:cubicBezTo>
                  <a:lnTo>
                    <a:pt x="47342" y="20295"/>
                  </a:lnTo>
                  <a:close/>
                  <a:moveTo>
                    <a:pt x="89753" y="56748"/>
                  </a:moveTo>
                  <a:cubicBezTo>
                    <a:pt x="89753" y="56551"/>
                    <a:pt x="89753" y="56551"/>
                    <a:pt x="89753" y="56551"/>
                  </a:cubicBezTo>
                  <a:cubicBezTo>
                    <a:pt x="112109" y="51822"/>
                    <a:pt x="115068" y="40788"/>
                    <a:pt x="115068" y="28374"/>
                  </a:cubicBezTo>
                  <a:cubicBezTo>
                    <a:pt x="115068" y="7684"/>
                    <a:pt x="98958" y="0"/>
                    <a:pt x="65424" y="0"/>
                  </a:cubicBezTo>
                  <a:cubicBezTo>
                    <a:pt x="0" y="0"/>
                    <a:pt x="0" y="0"/>
                    <a:pt x="0" y="0"/>
                  </a:cubicBezTo>
                  <a:cubicBezTo>
                    <a:pt x="0" y="120000"/>
                    <a:pt x="0" y="120000"/>
                    <a:pt x="0" y="120000"/>
                  </a:cubicBezTo>
                  <a:cubicBezTo>
                    <a:pt x="66739" y="120000"/>
                    <a:pt x="66739" y="120000"/>
                    <a:pt x="66739" y="120000"/>
                  </a:cubicBezTo>
                  <a:cubicBezTo>
                    <a:pt x="107835" y="120000"/>
                    <a:pt x="119999" y="104630"/>
                    <a:pt x="119999" y="84334"/>
                  </a:cubicBezTo>
                  <a:cubicBezTo>
                    <a:pt x="119999" y="69162"/>
                    <a:pt x="112438" y="59310"/>
                    <a:pt x="89753" y="56748"/>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216" name="Shape 216"/>
            <p:cNvSpPr/>
            <p:nvPr/>
          </p:nvSpPr>
          <p:spPr>
            <a:xfrm>
              <a:off x="8158163" y="4833937"/>
              <a:ext cx="352425" cy="519112"/>
            </a:xfrm>
            <a:custGeom>
              <a:pathLst>
                <a:path extrusionOk="0" h="120000" w="120000">
                  <a:moveTo>
                    <a:pt x="49189" y="74862"/>
                  </a:moveTo>
                  <a:lnTo>
                    <a:pt x="59459" y="20917"/>
                  </a:lnTo>
                  <a:lnTo>
                    <a:pt x="59459" y="17981"/>
                  </a:lnTo>
                  <a:lnTo>
                    <a:pt x="60000" y="17981"/>
                  </a:lnTo>
                  <a:lnTo>
                    <a:pt x="60540" y="20917"/>
                  </a:lnTo>
                  <a:lnTo>
                    <a:pt x="69729" y="74862"/>
                  </a:lnTo>
                  <a:lnTo>
                    <a:pt x="49189" y="74862"/>
                  </a:lnTo>
                  <a:close/>
                  <a:moveTo>
                    <a:pt x="87027" y="0"/>
                  </a:moveTo>
                  <a:lnTo>
                    <a:pt x="32972" y="0"/>
                  </a:lnTo>
                  <a:lnTo>
                    <a:pt x="0" y="120000"/>
                  </a:lnTo>
                  <a:lnTo>
                    <a:pt x="40540" y="120000"/>
                  </a:lnTo>
                  <a:lnTo>
                    <a:pt x="44864" y="93944"/>
                  </a:lnTo>
                  <a:lnTo>
                    <a:pt x="73513" y="93944"/>
                  </a:lnTo>
                  <a:lnTo>
                    <a:pt x="77297" y="120000"/>
                  </a:lnTo>
                  <a:lnTo>
                    <a:pt x="120000" y="120000"/>
                  </a:lnTo>
                  <a:lnTo>
                    <a:pt x="87027"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grpSp>
      <p:sp>
        <p:nvSpPr>
          <p:cNvPr id="217" name="Shape 217"/>
          <p:cNvSpPr/>
          <p:nvPr/>
        </p:nvSpPr>
        <p:spPr>
          <a:xfrm>
            <a:off x="6095244" y="6475628"/>
            <a:ext cx="6270426" cy="676655"/>
          </a:xfrm>
          <a:custGeom>
            <a:pathLst>
              <a:path extrusionOk="0" h="120000" w="120000">
                <a:moveTo>
                  <a:pt x="13031" y="0"/>
                </a:moveTo>
                <a:lnTo>
                  <a:pt x="23765" y="0"/>
                </a:lnTo>
                <a:lnTo>
                  <a:pt x="57335" y="0"/>
                </a:lnTo>
                <a:lnTo>
                  <a:pt x="120000" y="0"/>
                </a:lnTo>
                <a:lnTo>
                  <a:pt x="120000" y="120000"/>
                </a:lnTo>
                <a:lnTo>
                  <a:pt x="44304" y="120000"/>
                </a:lnTo>
                <a:lnTo>
                  <a:pt x="23765" y="120000"/>
                </a:lnTo>
                <a:lnTo>
                  <a:pt x="0" y="120000"/>
                </a:lnTo>
                <a:close/>
              </a:path>
            </a:pathLst>
          </a:custGeom>
          <a:blipFill rotWithShape="1">
            <a:blip r:embed="rId4">
              <a:alphaModFix/>
            </a:blip>
            <a:stretch>
              <a:fillRect b="0" l="-72176" r="0" t="0"/>
            </a:stretch>
          </a:blipFill>
          <a:ln>
            <a:noFill/>
          </a:ln>
        </p:spPr>
        <p:txBody>
          <a:bodyPr anchorCtr="0" anchor="ctr" bIns="0" lIns="457075" rIns="0" tIns="0">
            <a:noAutofit/>
          </a:bodyPr>
          <a:lstStyle/>
          <a:p>
            <a:pPr indent="0" lvl="0" marL="0" marR="0" rtl="0" algn="ctr">
              <a:lnSpc>
                <a:spcPct val="90000"/>
              </a:lnSpc>
              <a:spcBef>
                <a:spcPts val="0"/>
              </a:spcBef>
              <a:buClr>
                <a:schemeClr val="lt1"/>
              </a:buClr>
              <a:buFont typeface="Ultra"/>
              <a:buNone/>
            </a:pPr>
            <a:r>
              <a:t/>
            </a:r>
            <a:endParaRPr sz="1400">
              <a:solidFill>
                <a:schemeClr val="lt1"/>
              </a:solidFill>
              <a:latin typeface="Helvetica Neue"/>
              <a:ea typeface="Helvetica Neue"/>
              <a:cs typeface="Helvetica Neue"/>
              <a:sym typeface="Helvetica Neue"/>
            </a:endParaRPr>
          </a:p>
        </p:txBody>
      </p:sp>
      <p:sp>
        <p:nvSpPr>
          <p:cNvPr id="218" name="Shape 218"/>
          <p:cNvSpPr/>
          <p:nvPr/>
        </p:nvSpPr>
        <p:spPr>
          <a:xfrm>
            <a:off x="5834569" y="6475628"/>
            <a:ext cx="3575049" cy="676655"/>
          </a:xfrm>
          <a:custGeom>
            <a:pathLst>
              <a:path extrusionOk="0" h="120000" w="120000">
                <a:moveTo>
                  <a:pt x="13031" y="0"/>
                </a:moveTo>
                <a:lnTo>
                  <a:pt x="23765" y="0"/>
                </a:lnTo>
                <a:lnTo>
                  <a:pt x="57335" y="0"/>
                </a:lnTo>
                <a:lnTo>
                  <a:pt x="120000" y="0"/>
                </a:lnTo>
                <a:lnTo>
                  <a:pt x="120000" y="120000"/>
                </a:lnTo>
                <a:lnTo>
                  <a:pt x="44304" y="120000"/>
                </a:lnTo>
                <a:lnTo>
                  <a:pt x="23765" y="120000"/>
                </a:lnTo>
                <a:lnTo>
                  <a:pt x="0" y="120000"/>
                </a:lnTo>
                <a:close/>
              </a:path>
            </a:pathLst>
          </a:custGeom>
          <a:blipFill rotWithShape="1">
            <a:blip r:embed="rId4">
              <a:alphaModFix/>
            </a:blip>
            <a:stretch>
              <a:fillRect b="0" l="0" r="0" t="0"/>
            </a:stretch>
          </a:blipFill>
          <a:ln>
            <a:noFill/>
          </a:ln>
        </p:spPr>
        <p:txBody>
          <a:bodyPr anchorCtr="0" anchor="ctr" bIns="0" lIns="457075" rIns="0" tIns="0">
            <a:noAutofit/>
          </a:bodyPr>
          <a:lstStyle/>
          <a:p>
            <a:pPr indent="0" lvl="0" marL="0" marR="0" rtl="0" algn="ctr">
              <a:lnSpc>
                <a:spcPct val="90000"/>
              </a:lnSpc>
              <a:spcBef>
                <a:spcPts val="0"/>
              </a:spcBef>
              <a:buClr>
                <a:schemeClr val="lt1"/>
              </a:buClr>
              <a:buFont typeface="Ultra"/>
              <a:buNone/>
            </a:pPr>
            <a:r>
              <a:t/>
            </a:r>
            <a:endParaRPr sz="1400">
              <a:solidFill>
                <a:schemeClr val="lt1"/>
              </a:solidFill>
              <a:latin typeface="Helvetica Neue"/>
              <a:ea typeface="Helvetica Neue"/>
              <a:cs typeface="Helvetica Neue"/>
              <a:sym typeface="Helvetica Neue"/>
            </a:endParaRPr>
          </a:p>
        </p:txBody>
      </p:sp>
      <p:sp>
        <p:nvSpPr>
          <p:cNvPr id="219" name="Shape 219"/>
          <p:cNvSpPr/>
          <p:nvPr/>
        </p:nvSpPr>
        <p:spPr>
          <a:xfrm>
            <a:off x="-107950" y="6475628"/>
            <a:ext cx="6155869" cy="676655"/>
          </a:xfrm>
          <a:custGeom>
            <a:pathLst>
              <a:path extrusionOk="0" h="120000" w="120000">
                <a:moveTo>
                  <a:pt x="0" y="0"/>
                </a:moveTo>
                <a:lnTo>
                  <a:pt x="40353" y="0"/>
                </a:lnTo>
                <a:lnTo>
                  <a:pt x="55888" y="0"/>
                </a:lnTo>
                <a:lnTo>
                  <a:pt x="120000" y="0"/>
                </a:lnTo>
                <a:lnTo>
                  <a:pt x="112431" y="120000"/>
                </a:lnTo>
                <a:lnTo>
                  <a:pt x="55888" y="120000"/>
                </a:lnTo>
                <a:lnTo>
                  <a:pt x="32785" y="120000"/>
                </a:lnTo>
                <a:lnTo>
                  <a:pt x="0" y="120000"/>
                </a:lnTo>
                <a:close/>
              </a:path>
            </a:pathLst>
          </a:custGeom>
          <a:blipFill rotWithShape="1">
            <a:blip r:embed="rId5">
              <a:alphaModFix/>
            </a:blip>
            <a:stretch>
              <a:fillRect b="0" l="0" r="0" t="0"/>
            </a:stretch>
          </a:blipFill>
          <a:ln>
            <a:noFill/>
          </a:ln>
        </p:spPr>
        <p:txBody>
          <a:bodyPr anchorCtr="0" anchor="ctr" bIns="0" lIns="0" rIns="0" tIns="0">
            <a:noAutofit/>
          </a:bodyPr>
          <a:lstStyle/>
          <a:p>
            <a:pPr indent="-342900" lvl="0" marL="342900" marR="0" rtl="0" algn="ctr">
              <a:lnSpc>
                <a:spcPct val="90000"/>
              </a:lnSpc>
              <a:spcBef>
                <a:spcPts val="0"/>
              </a:spcBef>
              <a:buClr>
                <a:schemeClr val="lt1"/>
              </a:buClr>
              <a:buFont typeface="Helvetica Neue"/>
              <a:buNone/>
            </a:pPr>
            <a:r>
              <a:t/>
            </a:r>
            <a:endParaRPr sz="1600">
              <a:solidFill>
                <a:schemeClr val="lt1"/>
              </a:solidFill>
              <a:latin typeface="Helvetica Neue"/>
              <a:ea typeface="Helvetica Neue"/>
              <a:cs typeface="Helvetica Neue"/>
              <a:sym typeface="Helvetica Neue"/>
            </a:endParaRPr>
          </a:p>
        </p:txBody>
      </p:sp>
      <p:pic>
        <p:nvPicPr>
          <p:cNvPr descr="M:\Creative Services\PRESENTATIONS\14PPT Template Redesign\NBA Template_Comps\images\bluebar.png" id="220" name="Shape 220"/>
          <p:cNvPicPr preferRelativeResize="0"/>
          <p:nvPr/>
        </p:nvPicPr>
        <p:blipFill rotWithShape="1">
          <a:blip r:embed="rId6">
            <a:alphaModFix/>
          </a:blip>
          <a:srcRect b="0" l="0" r="0" t="0"/>
          <a:stretch/>
        </p:blipFill>
        <p:spPr>
          <a:xfrm>
            <a:off x="-42227" y="4969387"/>
            <a:ext cx="12407900" cy="1392935"/>
          </a:xfrm>
          <a:prstGeom prst="rect">
            <a:avLst/>
          </a:prstGeom>
          <a:noFill/>
          <a:ln>
            <a:noFill/>
          </a:ln>
        </p:spPr>
      </p:pic>
      <p:sp>
        <p:nvSpPr>
          <p:cNvPr id="221" name="Shape 221"/>
          <p:cNvSpPr txBox="1"/>
          <p:nvPr>
            <p:ph idx="1" type="body"/>
          </p:nvPr>
        </p:nvSpPr>
        <p:spPr>
          <a:xfrm>
            <a:off x="4125405" y="4969387"/>
            <a:ext cx="7379208" cy="1392937"/>
          </a:xfrm>
          <a:prstGeom prst="rect">
            <a:avLst/>
          </a:prstGeom>
          <a:noFill/>
          <a:ln>
            <a:noFill/>
          </a:ln>
        </p:spPr>
        <p:txBody>
          <a:bodyPr anchorCtr="0" anchor="ctr" bIns="91425" lIns="91425" rIns="91425" tIns="91425"/>
          <a:lstStyle>
            <a:lvl1pPr indent="-253881" lvl="0" marL="457081" marR="0" rtl="0" algn="r">
              <a:lnSpc>
                <a:spcPct val="90000"/>
              </a:lnSpc>
              <a:spcBef>
                <a:spcPts val="640"/>
              </a:spcBef>
              <a:buClr>
                <a:schemeClr val="accent2"/>
              </a:buClr>
              <a:buSzPct val="100000"/>
              <a:buFont typeface="Helvetica Neue"/>
              <a:buChar char="​"/>
              <a:defRPr b="1" i="0" sz="3200" u="none" cap="none" strike="noStrike">
                <a:solidFill>
                  <a:schemeClr val="lt1"/>
                </a:solidFill>
                <a:latin typeface="Helvetica Neue"/>
                <a:ea typeface="Helvetica Neue"/>
                <a:cs typeface="Helvetica Neue"/>
                <a:sym typeface="Helvetica Neue"/>
              </a:defRPr>
            </a:lvl1pPr>
            <a:lvl2pPr indent="-12581" lvl="1" marL="457081" marR="0" rtl="0" algn="r">
              <a:lnSpc>
                <a:spcPct val="90000"/>
              </a:lnSpc>
              <a:spcBef>
                <a:spcPts val="400"/>
              </a:spcBef>
              <a:buClr>
                <a:schemeClr val="accent2"/>
              </a:buClr>
              <a:buFont typeface="Arial"/>
              <a:buNone/>
              <a:defRPr b="0" i="0" sz="2000" u="none" cap="none" strike="noStrike">
                <a:solidFill>
                  <a:srgbClr val="7BC7FF"/>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222" name="Shape 222"/>
        <p:cNvGrpSpPr/>
        <p:nvPr/>
      </p:nvGrpSpPr>
      <p:grpSpPr>
        <a:xfrm>
          <a:off x="0" y="0"/>
          <a:ext cx="0" cy="0"/>
          <a:chOff x="0" y="0"/>
          <a:chExt cx="0" cy="0"/>
        </a:xfrm>
      </p:grpSpPr>
      <p:sp>
        <p:nvSpPr>
          <p:cNvPr id="223" name="Shape 223"/>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4" name="Shape 224"/>
          <p:cNvSpPr txBox="1"/>
          <p:nvPr>
            <p:ph idx="1" type="body"/>
          </p:nvPr>
        </p:nvSpPr>
        <p:spPr>
          <a:xfrm>
            <a:off x="227012" y="1905000"/>
            <a:ext cx="11734800" cy="4572000"/>
          </a:xfrm>
          <a:prstGeom prst="rect">
            <a:avLst/>
          </a:prstGeom>
          <a:noFill/>
          <a:ln>
            <a:noFill/>
          </a:ln>
        </p:spPr>
        <p:txBody>
          <a:bodyPr anchorCtr="0" anchor="t" bIns="91425" lIns="91425" rIns="91425" tIns="91425"/>
          <a:lstStyle>
            <a:lvl1pPr indent="-139700" lvl="0" marL="342900" marR="0" rtl="0" algn="l">
              <a:lnSpc>
                <a:spcPct val="90000"/>
              </a:lnSpc>
              <a:spcBef>
                <a:spcPts val="1200"/>
              </a:spcBef>
              <a:buClr>
                <a:schemeClr val="accent2"/>
              </a:buClr>
              <a:buSzPct val="100000"/>
              <a:buFont typeface="Arial"/>
              <a:buChar char="•"/>
              <a:defRPr b="0" i="0" sz="3200" u="none" cap="none" strike="noStrike">
                <a:solidFill>
                  <a:srgbClr val="00355B"/>
                </a:solidFill>
                <a:latin typeface="Helvetica Neue"/>
                <a:ea typeface="Helvetica Neue"/>
                <a:cs typeface="Helvetica Neue"/>
                <a:sym typeface="Helvetica Neue"/>
              </a:defRPr>
            </a:lvl1pPr>
            <a:lvl2pPr indent="-107950" lvl="1" marL="742950" marR="0" rtl="0" algn="l">
              <a:lnSpc>
                <a:spcPct val="90000"/>
              </a:lnSpc>
              <a:spcBef>
                <a:spcPts val="120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2pPr>
            <a:lvl3pPr indent="-76200" lvl="2" marL="1143000" marR="0" rtl="0" algn="l">
              <a:lnSpc>
                <a:spcPct val="90000"/>
              </a:lnSpc>
              <a:spcBef>
                <a:spcPts val="120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3pPr>
            <a:lvl4pPr indent="-101600" lvl="3" marL="1600200" marR="0" rtl="0" algn="l">
              <a:lnSpc>
                <a:spcPct val="90000"/>
              </a:lnSpc>
              <a:spcBef>
                <a:spcPts val="12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4pPr>
            <a:lvl5pPr indent="-101600" lvl="4" marL="1600200" marR="0" rtl="0" algn="l">
              <a:lnSpc>
                <a:spcPct val="90000"/>
              </a:lnSpc>
              <a:spcBef>
                <a:spcPts val="12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25" name="Shape 225"/>
          <p:cNvSpPr txBox="1"/>
          <p:nvPr>
            <p:ph idx="2"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26" name="Shape 226"/>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227" name="Shape 227"/>
        <p:cNvGrpSpPr/>
        <p:nvPr/>
      </p:nvGrpSpPr>
      <p:grpSpPr>
        <a:xfrm>
          <a:off x="0" y="0"/>
          <a:ext cx="0" cy="0"/>
          <a:chOff x="0" y="0"/>
          <a:chExt cx="0" cy="0"/>
        </a:xfrm>
      </p:grpSpPr>
      <p:sp>
        <p:nvSpPr>
          <p:cNvPr id="228" name="Shape 228"/>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9" name="Shape 229"/>
          <p:cNvSpPr txBox="1"/>
          <p:nvPr>
            <p:ph idx="1" type="body"/>
          </p:nvPr>
        </p:nvSpPr>
        <p:spPr>
          <a:xfrm>
            <a:off x="227012" y="1905000"/>
            <a:ext cx="5767388" cy="4572000"/>
          </a:xfrm>
          <a:prstGeom prst="rect">
            <a:avLst/>
          </a:prstGeom>
          <a:noFill/>
          <a:ln>
            <a:noFill/>
          </a:ln>
        </p:spPr>
        <p:txBody>
          <a:bodyPr anchorCtr="0" anchor="t" bIns="91425" lIns="91425" rIns="91425" tIns="91425"/>
          <a:lstStyle>
            <a:lvl1pPr indent="-139700" lvl="0" marL="342900" marR="0" rtl="0" algn="l">
              <a:lnSpc>
                <a:spcPct val="90000"/>
              </a:lnSpc>
              <a:spcBef>
                <a:spcPts val="640"/>
              </a:spcBef>
              <a:buClr>
                <a:schemeClr val="accent2"/>
              </a:buClr>
              <a:buSzPct val="100000"/>
              <a:buFont typeface="Arial"/>
              <a:buChar char="•"/>
              <a:defRPr b="0" i="0" sz="3200" u="none" cap="none" strike="noStrike">
                <a:solidFill>
                  <a:srgbClr val="00355B"/>
                </a:solidFill>
                <a:latin typeface="Helvetica Neue"/>
                <a:ea typeface="Helvetica Neue"/>
                <a:cs typeface="Helvetica Neue"/>
                <a:sym typeface="Helvetica Neue"/>
              </a:defRPr>
            </a:lvl1pPr>
            <a:lvl2pPr indent="-107950" lvl="1" marL="742950" marR="0" rtl="0" algn="l">
              <a:lnSpc>
                <a:spcPct val="90000"/>
              </a:lnSpc>
              <a:spcBef>
                <a:spcPts val="56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2pPr>
            <a:lvl3pPr indent="-76200" lvl="2" marL="114300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3pPr>
            <a:lvl4pPr indent="-101600" lvl="3" marL="16002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4pPr>
            <a:lvl5pPr indent="-101600" lvl="4" marL="16002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30" name="Shape 230"/>
          <p:cNvSpPr txBox="1"/>
          <p:nvPr>
            <p:ph idx="2"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31" name="Shape 231"/>
          <p:cNvSpPr txBox="1"/>
          <p:nvPr>
            <p:ph idx="3" type="body"/>
          </p:nvPr>
        </p:nvSpPr>
        <p:spPr>
          <a:xfrm>
            <a:off x="6194423" y="1905000"/>
            <a:ext cx="5767388" cy="4572000"/>
          </a:xfrm>
          <a:prstGeom prst="rect">
            <a:avLst/>
          </a:prstGeom>
          <a:noFill/>
          <a:ln>
            <a:noFill/>
          </a:ln>
        </p:spPr>
        <p:txBody>
          <a:bodyPr anchorCtr="0" anchor="t" bIns="91425" lIns="91425" rIns="91425" tIns="91425"/>
          <a:lstStyle>
            <a:lvl1pPr indent="-139700" lvl="0" marL="342900" marR="0" rtl="0" algn="l">
              <a:lnSpc>
                <a:spcPct val="90000"/>
              </a:lnSpc>
              <a:spcBef>
                <a:spcPts val="640"/>
              </a:spcBef>
              <a:buClr>
                <a:schemeClr val="accent2"/>
              </a:buClr>
              <a:buSzPct val="100000"/>
              <a:buFont typeface="Arial"/>
              <a:buChar char="•"/>
              <a:defRPr b="0" i="0" sz="3200" u="none" cap="none" strike="noStrike">
                <a:solidFill>
                  <a:srgbClr val="00355B"/>
                </a:solidFill>
                <a:latin typeface="Helvetica Neue"/>
                <a:ea typeface="Helvetica Neue"/>
                <a:cs typeface="Helvetica Neue"/>
                <a:sym typeface="Helvetica Neue"/>
              </a:defRPr>
            </a:lvl1pPr>
            <a:lvl2pPr indent="-107950" lvl="1" marL="742950" marR="0" rtl="0" algn="l">
              <a:lnSpc>
                <a:spcPct val="90000"/>
              </a:lnSpc>
              <a:spcBef>
                <a:spcPts val="56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2pPr>
            <a:lvl3pPr indent="-76200" lvl="2" marL="114300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3pPr>
            <a:lvl4pPr indent="-101600" lvl="3" marL="16002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4pPr>
            <a:lvl5pPr indent="-101600" lvl="4" marL="16002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32" name="Shape 232"/>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Subtitle Only">
    <p:spTree>
      <p:nvGrpSpPr>
        <p:cNvPr id="233" name="Shape 233"/>
        <p:cNvGrpSpPr/>
        <p:nvPr/>
      </p:nvGrpSpPr>
      <p:grpSpPr>
        <a:xfrm>
          <a:off x="0" y="0"/>
          <a:ext cx="0" cy="0"/>
          <a:chOff x="0" y="0"/>
          <a:chExt cx="0" cy="0"/>
        </a:xfrm>
      </p:grpSpPr>
      <p:sp>
        <p:nvSpPr>
          <p:cNvPr id="234" name="Shape 234"/>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5" name="Shape 235"/>
          <p:cNvSpPr txBox="1"/>
          <p:nvPr>
            <p:ph idx="1"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36" name="Shape 236"/>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genda">
    <p:spTree>
      <p:nvGrpSpPr>
        <p:cNvPr id="237" name="Shape 237"/>
        <p:cNvGrpSpPr/>
        <p:nvPr/>
      </p:nvGrpSpPr>
      <p:grpSpPr>
        <a:xfrm>
          <a:off x="0" y="0"/>
          <a:ext cx="0" cy="0"/>
          <a:chOff x="0" y="0"/>
          <a:chExt cx="0" cy="0"/>
        </a:xfrm>
      </p:grpSpPr>
      <p:sp>
        <p:nvSpPr>
          <p:cNvPr id="238" name="Shape 238"/>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9" name="Shape 239"/>
          <p:cNvSpPr txBox="1"/>
          <p:nvPr>
            <p:ph idx="1" type="body"/>
          </p:nvPr>
        </p:nvSpPr>
        <p:spPr>
          <a:xfrm>
            <a:off x="-685800" y="1940451"/>
            <a:ext cx="12661900" cy="704388"/>
          </a:xfrm>
          <a:prstGeom prst="rect">
            <a:avLst/>
          </a:prstGeom>
          <a:gradFill>
            <a:gsLst>
              <a:gs pos="0">
                <a:srgbClr val="005088">
                  <a:alpha val="75686"/>
                </a:srgbClr>
              </a:gs>
              <a:gs pos="99000">
                <a:srgbClr val="006BB6">
                  <a:alpha val="86666"/>
                </a:srgbClr>
              </a:gs>
              <a:gs pos="100000">
                <a:srgbClr val="006BB6">
                  <a:alpha val="86666"/>
                </a:srgbClr>
              </a:gs>
            </a:gsLst>
            <a:lin ang="16200000" scaled="0"/>
          </a:gradFill>
          <a:ln>
            <a:noFill/>
          </a:ln>
        </p:spPr>
        <p:txBody>
          <a:bodyPr anchorCtr="0" anchor="ctr" bIns="91425" lIns="91425" rIns="91425" tIns="91425"/>
          <a:lstStyle>
            <a:lvl1pPr indent="-342900" lvl="0" marL="342900" marR="0" rtl="0" algn="l">
              <a:lnSpc>
                <a:spcPct val="90000"/>
              </a:lnSpc>
              <a:spcBef>
                <a:spcPts val="480"/>
              </a:spcBef>
              <a:buClr>
                <a:schemeClr val="accent2"/>
              </a:buClr>
              <a:buFont typeface="Arial"/>
              <a:buNone/>
              <a:defRPr b="1" i="0" sz="24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40" name="Shape 240"/>
          <p:cNvSpPr txBox="1"/>
          <p:nvPr>
            <p:ph idx="2" type="body"/>
          </p:nvPr>
        </p:nvSpPr>
        <p:spPr>
          <a:xfrm>
            <a:off x="-685800" y="2821384"/>
            <a:ext cx="12053887" cy="704388"/>
          </a:xfrm>
          <a:prstGeom prst="rect">
            <a:avLst/>
          </a:prstGeom>
          <a:gradFill>
            <a:gsLst>
              <a:gs pos="0">
                <a:srgbClr val="005088">
                  <a:alpha val="75686"/>
                </a:srgbClr>
              </a:gs>
              <a:gs pos="99000">
                <a:srgbClr val="006BB6">
                  <a:alpha val="86666"/>
                </a:srgbClr>
              </a:gs>
              <a:gs pos="100000">
                <a:srgbClr val="006BB6">
                  <a:alpha val="86666"/>
                </a:srgbClr>
              </a:gs>
            </a:gsLst>
            <a:lin ang="16200000" scaled="0"/>
          </a:gradFill>
          <a:ln>
            <a:noFill/>
          </a:ln>
        </p:spPr>
        <p:txBody>
          <a:bodyPr anchorCtr="0" anchor="ctr" bIns="91425" lIns="91425" rIns="91425" tIns="91425"/>
          <a:lstStyle>
            <a:lvl1pPr indent="-342900" lvl="0" marL="342900" marR="0" rtl="0" algn="l">
              <a:lnSpc>
                <a:spcPct val="90000"/>
              </a:lnSpc>
              <a:spcBef>
                <a:spcPts val="480"/>
              </a:spcBef>
              <a:buClr>
                <a:schemeClr val="accent2"/>
              </a:buClr>
              <a:buFont typeface="Arial"/>
              <a:buNone/>
              <a:defRPr b="1" i="0" sz="24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41" name="Shape 241"/>
          <p:cNvSpPr txBox="1"/>
          <p:nvPr>
            <p:ph idx="3" type="body"/>
          </p:nvPr>
        </p:nvSpPr>
        <p:spPr>
          <a:xfrm>
            <a:off x="-685800" y="3702317"/>
            <a:ext cx="11457577" cy="704388"/>
          </a:xfrm>
          <a:prstGeom prst="rect">
            <a:avLst/>
          </a:prstGeom>
          <a:gradFill>
            <a:gsLst>
              <a:gs pos="0">
                <a:srgbClr val="005088">
                  <a:alpha val="75686"/>
                </a:srgbClr>
              </a:gs>
              <a:gs pos="99000">
                <a:srgbClr val="006BB6">
                  <a:alpha val="86666"/>
                </a:srgbClr>
              </a:gs>
              <a:gs pos="100000">
                <a:srgbClr val="006BB6">
                  <a:alpha val="86666"/>
                </a:srgbClr>
              </a:gs>
            </a:gsLst>
            <a:lin ang="16200000" scaled="0"/>
          </a:gradFill>
          <a:ln>
            <a:noFill/>
          </a:ln>
        </p:spPr>
        <p:txBody>
          <a:bodyPr anchorCtr="0" anchor="ctr" bIns="91425" lIns="91425" rIns="91425" tIns="91425"/>
          <a:lstStyle>
            <a:lvl1pPr indent="-342900" lvl="0" marL="342900" marR="0" rtl="0" algn="l">
              <a:lnSpc>
                <a:spcPct val="90000"/>
              </a:lnSpc>
              <a:spcBef>
                <a:spcPts val="480"/>
              </a:spcBef>
              <a:buClr>
                <a:schemeClr val="accent2"/>
              </a:buClr>
              <a:buFont typeface="Arial"/>
              <a:buNone/>
              <a:defRPr b="1" i="0" sz="24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42" name="Shape 242"/>
          <p:cNvSpPr txBox="1"/>
          <p:nvPr>
            <p:ph idx="4" type="body"/>
          </p:nvPr>
        </p:nvSpPr>
        <p:spPr>
          <a:xfrm>
            <a:off x="-685800" y="4583251"/>
            <a:ext cx="10844211" cy="704388"/>
          </a:xfrm>
          <a:prstGeom prst="rect">
            <a:avLst/>
          </a:prstGeom>
          <a:gradFill>
            <a:gsLst>
              <a:gs pos="0">
                <a:srgbClr val="005088">
                  <a:alpha val="75686"/>
                </a:srgbClr>
              </a:gs>
              <a:gs pos="99000">
                <a:srgbClr val="006BB6">
                  <a:alpha val="86666"/>
                </a:srgbClr>
              </a:gs>
              <a:gs pos="100000">
                <a:srgbClr val="006BB6">
                  <a:alpha val="86666"/>
                </a:srgbClr>
              </a:gs>
            </a:gsLst>
            <a:lin ang="16200000" scaled="0"/>
          </a:gradFill>
          <a:ln>
            <a:noFill/>
          </a:ln>
        </p:spPr>
        <p:txBody>
          <a:bodyPr anchorCtr="0" anchor="ctr" bIns="91425" lIns="91425" rIns="91425" tIns="91425"/>
          <a:lstStyle>
            <a:lvl1pPr indent="-342900" lvl="0" marL="342900" marR="0" rtl="0" algn="l">
              <a:lnSpc>
                <a:spcPct val="90000"/>
              </a:lnSpc>
              <a:spcBef>
                <a:spcPts val="480"/>
              </a:spcBef>
              <a:buClr>
                <a:schemeClr val="accent2"/>
              </a:buClr>
              <a:buFont typeface="Arial"/>
              <a:buNone/>
              <a:defRPr b="1" i="0" sz="24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cxnSp>
        <p:nvCxnSpPr>
          <p:cNvPr id="243" name="Shape 243"/>
          <p:cNvCxnSpPr/>
          <p:nvPr/>
        </p:nvCxnSpPr>
        <p:spPr>
          <a:xfrm>
            <a:off x="-685800" y="1204686"/>
            <a:ext cx="0" cy="5653314"/>
          </a:xfrm>
          <a:prstGeom prst="straightConnector1">
            <a:avLst/>
          </a:prstGeom>
          <a:noFill/>
          <a:ln cap="flat" cmpd="sng" w="9525">
            <a:solidFill>
              <a:srgbClr val="7F7F7F"/>
            </a:solidFill>
            <a:prstDash val="solid"/>
            <a:round/>
            <a:headEnd len="med" w="med" type="none"/>
            <a:tailEnd len="med" w="med" type="none"/>
          </a:ln>
        </p:spPr>
      </p:cxnSp>
      <p:sp>
        <p:nvSpPr>
          <p:cNvPr id="244" name="Shape 244"/>
          <p:cNvSpPr txBox="1"/>
          <p:nvPr>
            <p:ph idx="5" type="body"/>
          </p:nvPr>
        </p:nvSpPr>
        <p:spPr>
          <a:xfrm>
            <a:off x="-685800" y="5464183"/>
            <a:ext cx="10229850" cy="704388"/>
          </a:xfrm>
          <a:prstGeom prst="rect">
            <a:avLst/>
          </a:prstGeom>
          <a:gradFill>
            <a:gsLst>
              <a:gs pos="0">
                <a:srgbClr val="005088">
                  <a:alpha val="75686"/>
                </a:srgbClr>
              </a:gs>
              <a:gs pos="99000">
                <a:srgbClr val="006BB6">
                  <a:alpha val="86666"/>
                </a:srgbClr>
              </a:gs>
              <a:gs pos="100000">
                <a:srgbClr val="006BB6">
                  <a:alpha val="86666"/>
                </a:srgbClr>
              </a:gs>
            </a:gsLst>
            <a:lin ang="16200000" scaled="0"/>
          </a:gradFill>
          <a:ln>
            <a:noFill/>
          </a:ln>
        </p:spPr>
        <p:txBody>
          <a:bodyPr anchorCtr="0" anchor="ctr" bIns="91425" lIns="91425" rIns="91425" tIns="91425"/>
          <a:lstStyle>
            <a:lvl1pPr indent="-342900" lvl="0" marL="342900" marR="0" rtl="0" algn="l">
              <a:lnSpc>
                <a:spcPct val="90000"/>
              </a:lnSpc>
              <a:spcBef>
                <a:spcPts val="480"/>
              </a:spcBef>
              <a:buClr>
                <a:schemeClr val="accent2"/>
              </a:buClr>
              <a:buFont typeface="Arial"/>
              <a:buNone/>
              <a:defRPr b="1" i="0" sz="24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45" name="Shape 245"/>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46" name="Shape 246"/>
        <p:cNvGrpSpPr/>
        <p:nvPr/>
      </p:nvGrpSpPr>
      <p:grpSpPr>
        <a:xfrm>
          <a:off x="0" y="0"/>
          <a:ext cx="0" cy="0"/>
          <a:chOff x="0" y="0"/>
          <a:chExt cx="0" cy="0"/>
        </a:xfrm>
      </p:grpSpPr>
      <p:sp>
        <p:nvSpPr>
          <p:cNvPr id="247" name="Shape 247"/>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8" name="Shape 248"/>
          <p:cNvSpPr txBox="1"/>
          <p:nvPr>
            <p:ph idx="1" type="body"/>
          </p:nvPr>
        </p:nvSpPr>
        <p:spPr>
          <a:xfrm>
            <a:off x="2223451" y="1905000"/>
            <a:ext cx="9736317" cy="3676650"/>
          </a:xfrm>
          <a:prstGeom prst="rect">
            <a:avLst/>
          </a:prstGeom>
          <a:noFill/>
          <a:ln>
            <a:noFill/>
          </a:ln>
        </p:spPr>
        <p:txBody>
          <a:bodyPr anchorCtr="0" anchor="t" bIns="91425" lIns="91425" rIns="91425" tIns="91425"/>
          <a:lstStyle>
            <a:lvl1pPr indent="0" lvl="0" marL="0" marR="0" rtl="0" algn="l">
              <a:lnSpc>
                <a:spcPct val="90000"/>
              </a:lnSpc>
              <a:spcBef>
                <a:spcPts val="1080"/>
              </a:spcBef>
              <a:buClr>
                <a:schemeClr val="accent2"/>
              </a:buClr>
              <a:buFont typeface="Arial"/>
              <a:buNone/>
              <a:defRPr b="0" i="0" sz="5400" u="none" cap="none" strike="noStrike">
                <a:solidFill>
                  <a:srgbClr val="00355B"/>
                </a:solidFill>
                <a:latin typeface="Helvetica Neue"/>
                <a:ea typeface="Helvetica Neue"/>
                <a:cs typeface="Helvetica Neue"/>
                <a:sym typeface="Helvetica Neue"/>
              </a:defRPr>
            </a:lvl1pPr>
            <a:lvl2pPr indent="0" lvl="1" marL="457200" marR="0" rtl="0" algn="l">
              <a:lnSpc>
                <a:spcPct val="90000"/>
              </a:lnSpc>
              <a:spcBef>
                <a:spcPts val="480"/>
              </a:spcBef>
              <a:buClr>
                <a:schemeClr val="accent2"/>
              </a:buClr>
              <a:buFont typeface="Arial"/>
              <a:buNone/>
              <a:defRPr b="0" i="0" sz="24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400"/>
              </a:spcBef>
              <a:buClr>
                <a:schemeClr val="accent2"/>
              </a:buClr>
              <a:buFont typeface="Arial"/>
              <a:buNone/>
              <a:defRPr b="0" i="0" sz="20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4pPr>
            <a:lvl5pPr indent="0" lvl="4"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49" name="Shape 249"/>
          <p:cNvSpPr txBox="1"/>
          <p:nvPr>
            <p:ph idx="2" type="body"/>
          </p:nvPr>
        </p:nvSpPr>
        <p:spPr>
          <a:xfrm>
            <a:off x="2223450" y="5657850"/>
            <a:ext cx="9735310" cy="801007"/>
          </a:xfrm>
          <a:prstGeom prst="rect">
            <a:avLst/>
          </a:prstGeom>
          <a:noFill/>
          <a:ln>
            <a:noFill/>
          </a:ln>
        </p:spPr>
        <p:txBody>
          <a:bodyPr anchorCtr="0" anchor="t" bIns="91425" lIns="91425" rIns="91425" tIns="91425"/>
          <a:lstStyle>
            <a:lvl1pPr indent="0" lvl="0" marL="0" marR="0" rtl="0" algn="l">
              <a:lnSpc>
                <a:spcPct val="90000"/>
              </a:lnSpc>
              <a:spcBef>
                <a:spcPts val="480"/>
              </a:spcBef>
              <a:buClr>
                <a:schemeClr val="accent2"/>
              </a:buClr>
              <a:buFont typeface="Arial"/>
              <a:buNone/>
              <a:defRPr b="0" i="0" sz="2400" u="none" cap="none" strike="noStrike">
                <a:solidFill>
                  <a:srgbClr val="00355B"/>
                </a:solidFill>
                <a:latin typeface="Helvetica Neue"/>
                <a:ea typeface="Helvetica Neue"/>
                <a:cs typeface="Helvetica Neue"/>
                <a:sym typeface="Helvetica Neue"/>
              </a:defRPr>
            </a:lvl1pPr>
            <a:lvl2pPr indent="0" lvl="1" marL="457200" marR="0" rtl="0" algn="l">
              <a:lnSpc>
                <a:spcPct val="90000"/>
              </a:lnSpc>
              <a:spcBef>
                <a:spcPts val="480"/>
              </a:spcBef>
              <a:buClr>
                <a:schemeClr val="accent2"/>
              </a:buClr>
              <a:buFont typeface="Arial"/>
              <a:buNone/>
              <a:defRPr b="0" i="0" sz="24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400"/>
              </a:spcBef>
              <a:buClr>
                <a:schemeClr val="accent2"/>
              </a:buClr>
              <a:buFont typeface="Arial"/>
              <a:buNone/>
              <a:defRPr b="0" i="0" sz="20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4pPr>
            <a:lvl5pPr indent="0" lvl="4"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50" name="Shape 250"/>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50" name="Shape 50"/>
        <p:cNvGrpSpPr/>
        <p:nvPr/>
      </p:nvGrpSpPr>
      <p:grpSpPr>
        <a:xfrm>
          <a:off x="0" y="0"/>
          <a:ext cx="0" cy="0"/>
          <a:chOff x="0" y="0"/>
          <a:chExt cx="0" cy="0"/>
        </a:xfrm>
      </p:grpSpPr>
      <p:pic>
        <p:nvPicPr>
          <p:cNvPr id="51" name="Shape 51"/>
          <p:cNvPicPr preferRelativeResize="0"/>
          <p:nvPr/>
        </p:nvPicPr>
        <p:blipFill rotWithShape="1">
          <a:blip r:embed="rId2">
            <a:alphaModFix/>
          </a:blip>
          <a:srcRect b="0" l="0" r="0" t="0"/>
          <a:stretch/>
        </p:blipFill>
        <p:spPr>
          <a:xfrm>
            <a:off x="-42227" y="-22860"/>
            <a:ext cx="12273280" cy="6903719"/>
          </a:xfrm>
          <a:prstGeom prst="rect">
            <a:avLst/>
          </a:prstGeom>
          <a:noFill/>
          <a:ln>
            <a:noFill/>
          </a:ln>
        </p:spPr>
      </p:pic>
      <p:pic>
        <p:nvPicPr>
          <p:cNvPr id="52" name="Shape 52"/>
          <p:cNvPicPr preferRelativeResize="0"/>
          <p:nvPr/>
        </p:nvPicPr>
        <p:blipFill rotWithShape="1">
          <a:blip r:embed="rId3">
            <a:alphaModFix/>
          </a:blip>
          <a:srcRect b="0" l="0" r="0" t="0"/>
          <a:stretch/>
        </p:blipFill>
        <p:spPr>
          <a:xfrm>
            <a:off x="7" y="901"/>
            <a:ext cx="12190476" cy="6857143"/>
          </a:xfrm>
          <a:prstGeom prst="rect">
            <a:avLst/>
          </a:prstGeom>
          <a:noFill/>
          <a:ln>
            <a:noFill/>
          </a:ln>
        </p:spPr>
      </p:pic>
      <p:grpSp>
        <p:nvGrpSpPr>
          <p:cNvPr id="53" name="Shape 53"/>
          <p:cNvGrpSpPr/>
          <p:nvPr/>
        </p:nvGrpSpPr>
        <p:grpSpPr>
          <a:xfrm>
            <a:off x="5372099" y="887675"/>
            <a:ext cx="1444624" cy="3272900"/>
            <a:chOff x="7200900" y="1314450"/>
            <a:chExt cx="1936749" cy="4387850"/>
          </a:xfrm>
        </p:grpSpPr>
        <p:sp>
          <p:nvSpPr>
            <p:cNvPr id="54" name="Shape 54"/>
            <p:cNvSpPr/>
            <p:nvPr/>
          </p:nvSpPr>
          <p:spPr>
            <a:xfrm>
              <a:off x="7202488" y="1316037"/>
              <a:ext cx="1935161" cy="4384675"/>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55" name="Shape 55"/>
            <p:cNvSpPr/>
            <p:nvPr/>
          </p:nvSpPr>
          <p:spPr>
            <a:xfrm>
              <a:off x="7200900" y="1314450"/>
              <a:ext cx="1935161" cy="4387850"/>
            </a:xfrm>
            <a:custGeom>
              <a:pathLst>
                <a:path extrusionOk="0" h="120000" w="120000">
                  <a:moveTo>
                    <a:pt x="113333" y="107558"/>
                  </a:moveTo>
                  <a:cubicBezTo>
                    <a:pt x="113333" y="112343"/>
                    <a:pt x="105502" y="116241"/>
                    <a:pt x="95238" y="116942"/>
                  </a:cubicBezTo>
                  <a:cubicBezTo>
                    <a:pt x="95026" y="116942"/>
                    <a:pt x="95026" y="116942"/>
                    <a:pt x="95026" y="116942"/>
                  </a:cubicBezTo>
                  <a:cubicBezTo>
                    <a:pt x="104444" y="114444"/>
                    <a:pt x="98624" y="109636"/>
                    <a:pt x="96825" y="106811"/>
                  </a:cubicBezTo>
                  <a:cubicBezTo>
                    <a:pt x="96666" y="106671"/>
                    <a:pt x="96984" y="106461"/>
                    <a:pt x="97142" y="106321"/>
                  </a:cubicBezTo>
                  <a:cubicBezTo>
                    <a:pt x="97619" y="105924"/>
                    <a:pt x="96613" y="105037"/>
                    <a:pt x="96613" y="105037"/>
                  </a:cubicBezTo>
                  <a:cubicBezTo>
                    <a:pt x="95502" y="104594"/>
                    <a:pt x="95185" y="102260"/>
                    <a:pt x="94550" y="101186"/>
                  </a:cubicBezTo>
                  <a:cubicBezTo>
                    <a:pt x="93544" y="99389"/>
                    <a:pt x="96296" y="96331"/>
                    <a:pt x="96296" y="95304"/>
                  </a:cubicBezTo>
                  <a:cubicBezTo>
                    <a:pt x="96296" y="94254"/>
                    <a:pt x="94550" y="92806"/>
                    <a:pt x="91269" y="90986"/>
                  </a:cubicBezTo>
                  <a:cubicBezTo>
                    <a:pt x="90529" y="90612"/>
                    <a:pt x="88148" y="81696"/>
                    <a:pt x="86031" y="79432"/>
                  </a:cubicBezTo>
                  <a:cubicBezTo>
                    <a:pt x="83121" y="76304"/>
                    <a:pt x="82222" y="76794"/>
                    <a:pt x="78783" y="73106"/>
                  </a:cubicBezTo>
                  <a:cubicBezTo>
                    <a:pt x="76084" y="70468"/>
                    <a:pt x="78201" y="66617"/>
                    <a:pt x="72116" y="57677"/>
                  </a:cubicBezTo>
                  <a:cubicBezTo>
                    <a:pt x="72169" y="57700"/>
                    <a:pt x="73492" y="57117"/>
                    <a:pt x="73492" y="57117"/>
                  </a:cubicBezTo>
                  <a:cubicBezTo>
                    <a:pt x="73492" y="57117"/>
                    <a:pt x="68677" y="49367"/>
                    <a:pt x="67089" y="47243"/>
                  </a:cubicBezTo>
                  <a:cubicBezTo>
                    <a:pt x="65502" y="45119"/>
                    <a:pt x="62751" y="44956"/>
                    <a:pt x="62751" y="44956"/>
                  </a:cubicBezTo>
                  <a:cubicBezTo>
                    <a:pt x="62751" y="44956"/>
                    <a:pt x="62751" y="44092"/>
                    <a:pt x="62857" y="43882"/>
                  </a:cubicBezTo>
                  <a:cubicBezTo>
                    <a:pt x="63121" y="43532"/>
                    <a:pt x="68730" y="37043"/>
                    <a:pt x="69206" y="36856"/>
                  </a:cubicBezTo>
                  <a:cubicBezTo>
                    <a:pt x="69206" y="36693"/>
                    <a:pt x="77354" y="34265"/>
                    <a:pt x="77513" y="34615"/>
                  </a:cubicBezTo>
                  <a:cubicBezTo>
                    <a:pt x="78201" y="36203"/>
                    <a:pt x="81322" y="44255"/>
                    <a:pt x="82645" y="45563"/>
                  </a:cubicBezTo>
                  <a:cubicBezTo>
                    <a:pt x="84021" y="46846"/>
                    <a:pt x="88730" y="50791"/>
                    <a:pt x="90899" y="53242"/>
                  </a:cubicBezTo>
                  <a:cubicBezTo>
                    <a:pt x="82486" y="54129"/>
                    <a:pt x="76243" y="57490"/>
                    <a:pt x="76243" y="61482"/>
                  </a:cubicBezTo>
                  <a:cubicBezTo>
                    <a:pt x="76243" y="66150"/>
                    <a:pt x="84814" y="69931"/>
                    <a:pt x="95449" y="69931"/>
                  </a:cubicBezTo>
                  <a:cubicBezTo>
                    <a:pt x="103544" y="69931"/>
                    <a:pt x="110529" y="67737"/>
                    <a:pt x="113333" y="64609"/>
                  </a:cubicBezTo>
                  <a:lnTo>
                    <a:pt x="113333" y="107558"/>
                  </a:lnTo>
                  <a:close/>
                  <a:moveTo>
                    <a:pt x="28148" y="117058"/>
                  </a:moveTo>
                  <a:cubicBezTo>
                    <a:pt x="16243" y="117058"/>
                    <a:pt x="6613" y="112810"/>
                    <a:pt x="6613" y="107558"/>
                  </a:cubicBezTo>
                  <a:cubicBezTo>
                    <a:pt x="6613" y="12417"/>
                    <a:pt x="6613" y="12417"/>
                    <a:pt x="6613" y="12417"/>
                  </a:cubicBezTo>
                  <a:cubicBezTo>
                    <a:pt x="6613" y="7189"/>
                    <a:pt x="16243" y="2941"/>
                    <a:pt x="28148" y="2941"/>
                  </a:cubicBezTo>
                  <a:cubicBezTo>
                    <a:pt x="64497" y="2941"/>
                    <a:pt x="64497" y="2941"/>
                    <a:pt x="64497" y="2941"/>
                  </a:cubicBezTo>
                  <a:cubicBezTo>
                    <a:pt x="57460" y="4108"/>
                    <a:pt x="56507" y="5461"/>
                    <a:pt x="56243" y="9756"/>
                  </a:cubicBezTo>
                  <a:cubicBezTo>
                    <a:pt x="55026" y="9803"/>
                    <a:pt x="52539" y="9313"/>
                    <a:pt x="53386" y="11927"/>
                  </a:cubicBezTo>
                  <a:cubicBezTo>
                    <a:pt x="53386" y="11927"/>
                    <a:pt x="53862" y="13654"/>
                    <a:pt x="55449" y="13351"/>
                  </a:cubicBezTo>
                  <a:cubicBezTo>
                    <a:pt x="53915" y="17949"/>
                    <a:pt x="55714" y="18299"/>
                    <a:pt x="44920" y="18510"/>
                  </a:cubicBezTo>
                  <a:cubicBezTo>
                    <a:pt x="44338" y="18836"/>
                    <a:pt x="44338" y="18836"/>
                    <a:pt x="44338" y="18836"/>
                  </a:cubicBezTo>
                  <a:cubicBezTo>
                    <a:pt x="33597" y="19303"/>
                    <a:pt x="30211" y="18696"/>
                    <a:pt x="21164" y="26866"/>
                  </a:cubicBezTo>
                  <a:cubicBezTo>
                    <a:pt x="21164" y="26866"/>
                    <a:pt x="18783" y="29387"/>
                    <a:pt x="18095" y="30414"/>
                  </a:cubicBezTo>
                  <a:cubicBezTo>
                    <a:pt x="15873" y="32491"/>
                    <a:pt x="10423" y="37066"/>
                    <a:pt x="8783" y="40007"/>
                  </a:cubicBezTo>
                  <a:cubicBezTo>
                    <a:pt x="8253" y="41011"/>
                    <a:pt x="7248" y="41338"/>
                    <a:pt x="8677" y="42785"/>
                  </a:cubicBezTo>
                  <a:cubicBezTo>
                    <a:pt x="10793" y="44862"/>
                    <a:pt x="7301" y="45423"/>
                    <a:pt x="19470" y="45259"/>
                  </a:cubicBezTo>
                  <a:cubicBezTo>
                    <a:pt x="19470" y="46496"/>
                    <a:pt x="19470" y="46496"/>
                    <a:pt x="19470" y="46496"/>
                  </a:cubicBezTo>
                  <a:cubicBezTo>
                    <a:pt x="19470" y="46496"/>
                    <a:pt x="16243" y="47733"/>
                    <a:pt x="15555" y="48480"/>
                  </a:cubicBezTo>
                  <a:cubicBezTo>
                    <a:pt x="14867" y="49204"/>
                    <a:pt x="12962" y="52939"/>
                    <a:pt x="13068" y="54666"/>
                  </a:cubicBezTo>
                  <a:cubicBezTo>
                    <a:pt x="13280" y="59241"/>
                    <a:pt x="21746" y="63069"/>
                    <a:pt x="24285" y="67644"/>
                  </a:cubicBezTo>
                  <a:cubicBezTo>
                    <a:pt x="29841" y="67994"/>
                    <a:pt x="29841" y="67994"/>
                    <a:pt x="29841" y="67994"/>
                  </a:cubicBezTo>
                  <a:cubicBezTo>
                    <a:pt x="33015" y="71169"/>
                    <a:pt x="46825" y="79758"/>
                    <a:pt x="49629" y="80902"/>
                  </a:cubicBezTo>
                  <a:cubicBezTo>
                    <a:pt x="50317" y="81696"/>
                    <a:pt x="53756" y="82676"/>
                    <a:pt x="55820" y="83680"/>
                  </a:cubicBezTo>
                  <a:cubicBezTo>
                    <a:pt x="57460" y="84380"/>
                    <a:pt x="67407" y="89165"/>
                    <a:pt x="79047" y="92129"/>
                  </a:cubicBezTo>
                  <a:cubicBezTo>
                    <a:pt x="78994" y="92129"/>
                    <a:pt x="80952" y="93833"/>
                    <a:pt x="81904" y="95211"/>
                  </a:cubicBezTo>
                  <a:cubicBezTo>
                    <a:pt x="78042" y="96588"/>
                    <a:pt x="85502" y="99109"/>
                    <a:pt x="87777" y="103263"/>
                  </a:cubicBezTo>
                  <a:cubicBezTo>
                    <a:pt x="87936" y="103800"/>
                    <a:pt x="85661" y="104361"/>
                    <a:pt x="89047" y="105738"/>
                  </a:cubicBezTo>
                  <a:cubicBezTo>
                    <a:pt x="88835" y="112017"/>
                    <a:pt x="84550" y="115308"/>
                    <a:pt x="91798" y="117058"/>
                  </a:cubicBezTo>
                  <a:lnTo>
                    <a:pt x="28148" y="117058"/>
                  </a:lnTo>
                  <a:close/>
                  <a:moveTo>
                    <a:pt x="69047" y="18813"/>
                  </a:moveTo>
                  <a:cubicBezTo>
                    <a:pt x="70793" y="18696"/>
                    <a:pt x="73015" y="17016"/>
                    <a:pt x="74867" y="15288"/>
                  </a:cubicBezTo>
                  <a:cubicBezTo>
                    <a:pt x="76349" y="15335"/>
                    <a:pt x="76825" y="14705"/>
                    <a:pt x="77354" y="14355"/>
                  </a:cubicBezTo>
                  <a:cubicBezTo>
                    <a:pt x="78835" y="13234"/>
                    <a:pt x="80529" y="12277"/>
                    <a:pt x="78412" y="11624"/>
                  </a:cubicBezTo>
                  <a:cubicBezTo>
                    <a:pt x="83333" y="7749"/>
                    <a:pt x="80158" y="5135"/>
                    <a:pt x="77513" y="5041"/>
                  </a:cubicBezTo>
                  <a:cubicBezTo>
                    <a:pt x="76402" y="4061"/>
                    <a:pt x="74550" y="3454"/>
                    <a:pt x="71269" y="2941"/>
                  </a:cubicBezTo>
                  <a:cubicBezTo>
                    <a:pt x="91798" y="2941"/>
                    <a:pt x="91798" y="2941"/>
                    <a:pt x="91798" y="2941"/>
                  </a:cubicBezTo>
                  <a:cubicBezTo>
                    <a:pt x="103650" y="2941"/>
                    <a:pt x="113333" y="7189"/>
                    <a:pt x="113333" y="12417"/>
                  </a:cubicBezTo>
                  <a:cubicBezTo>
                    <a:pt x="113333" y="58377"/>
                    <a:pt x="113333" y="58377"/>
                    <a:pt x="113333" y="58377"/>
                  </a:cubicBezTo>
                  <a:cubicBezTo>
                    <a:pt x="112698" y="57700"/>
                    <a:pt x="111904" y="57047"/>
                    <a:pt x="110846" y="56393"/>
                  </a:cubicBezTo>
                  <a:cubicBezTo>
                    <a:pt x="110846" y="55133"/>
                    <a:pt x="107777" y="55156"/>
                    <a:pt x="106931" y="54666"/>
                  </a:cubicBezTo>
                  <a:cubicBezTo>
                    <a:pt x="106084" y="54246"/>
                    <a:pt x="107671" y="54036"/>
                    <a:pt x="102275" y="53499"/>
                  </a:cubicBezTo>
                  <a:cubicBezTo>
                    <a:pt x="101269" y="53242"/>
                    <a:pt x="100476" y="49764"/>
                    <a:pt x="100476" y="49764"/>
                  </a:cubicBezTo>
                  <a:cubicBezTo>
                    <a:pt x="99735" y="47547"/>
                    <a:pt x="97883" y="45983"/>
                    <a:pt x="95238" y="43625"/>
                  </a:cubicBezTo>
                  <a:cubicBezTo>
                    <a:pt x="93862" y="42411"/>
                    <a:pt x="93227" y="38630"/>
                    <a:pt x="91746" y="36693"/>
                  </a:cubicBezTo>
                  <a:cubicBezTo>
                    <a:pt x="92539" y="27870"/>
                    <a:pt x="86137" y="25302"/>
                    <a:pt x="81005" y="23855"/>
                  </a:cubicBezTo>
                  <a:cubicBezTo>
                    <a:pt x="78994" y="23318"/>
                    <a:pt x="78042" y="22898"/>
                    <a:pt x="76084" y="22384"/>
                  </a:cubicBezTo>
                  <a:cubicBezTo>
                    <a:pt x="76031" y="21987"/>
                    <a:pt x="76031" y="21987"/>
                    <a:pt x="76031" y="21987"/>
                  </a:cubicBezTo>
                  <a:cubicBezTo>
                    <a:pt x="74497" y="21357"/>
                    <a:pt x="71428" y="20680"/>
                    <a:pt x="68941" y="20190"/>
                  </a:cubicBezTo>
                  <a:cubicBezTo>
                    <a:pt x="68201" y="19840"/>
                    <a:pt x="68571" y="19093"/>
                    <a:pt x="69047" y="18813"/>
                  </a:cubicBezTo>
                  <a:moveTo>
                    <a:pt x="91798" y="0"/>
                  </a:moveTo>
                  <a:cubicBezTo>
                    <a:pt x="28148" y="0"/>
                    <a:pt x="28148" y="0"/>
                    <a:pt x="28148" y="0"/>
                  </a:cubicBezTo>
                  <a:cubicBezTo>
                    <a:pt x="12592" y="0"/>
                    <a:pt x="0" y="5578"/>
                    <a:pt x="0" y="12417"/>
                  </a:cubicBezTo>
                  <a:cubicBezTo>
                    <a:pt x="0" y="107558"/>
                    <a:pt x="0" y="107558"/>
                    <a:pt x="0" y="107558"/>
                  </a:cubicBezTo>
                  <a:cubicBezTo>
                    <a:pt x="0" y="114421"/>
                    <a:pt x="12592" y="120000"/>
                    <a:pt x="28148" y="120000"/>
                  </a:cubicBezTo>
                  <a:cubicBezTo>
                    <a:pt x="91746" y="120000"/>
                    <a:pt x="91746" y="120000"/>
                    <a:pt x="91746" y="120000"/>
                  </a:cubicBezTo>
                  <a:cubicBezTo>
                    <a:pt x="107301" y="120000"/>
                    <a:pt x="120000" y="114421"/>
                    <a:pt x="120000" y="107558"/>
                  </a:cubicBezTo>
                  <a:cubicBezTo>
                    <a:pt x="120000" y="12417"/>
                    <a:pt x="120000" y="12417"/>
                    <a:pt x="120000" y="12417"/>
                  </a:cubicBezTo>
                  <a:cubicBezTo>
                    <a:pt x="120000" y="5578"/>
                    <a:pt x="107354" y="0"/>
                    <a:pt x="91798" y="0"/>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56" name="Shape 56"/>
            <p:cNvSpPr/>
            <p:nvPr/>
          </p:nvSpPr>
          <p:spPr>
            <a:xfrm>
              <a:off x="7308850" y="1422400"/>
              <a:ext cx="1373187" cy="4171950"/>
            </a:xfrm>
            <a:custGeom>
              <a:pathLst>
                <a:path extrusionOk="0" h="120000" w="120000">
                  <a:moveTo>
                    <a:pt x="94062" y="113079"/>
                  </a:moveTo>
                  <a:cubicBezTo>
                    <a:pt x="93093" y="109815"/>
                    <a:pt x="93093" y="109815"/>
                    <a:pt x="93093" y="109815"/>
                  </a:cubicBezTo>
                  <a:cubicBezTo>
                    <a:pt x="85788" y="109815"/>
                    <a:pt x="85788" y="109815"/>
                    <a:pt x="85788" y="109815"/>
                  </a:cubicBezTo>
                  <a:cubicBezTo>
                    <a:pt x="84670" y="113079"/>
                    <a:pt x="84670" y="113079"/>
                    <a:pt x="84670" y="113079"/>
                  </a:cubicBezTo>
                  <a:cubicBezTo>
                    <a:pt x="74236" y="113079"/>
                    <a:pt x="74236" y="113079"/>
                    <a:pt x="74236" y="113079"/>
                  </a:cubicBezTo>
                  <a:cubicBezTo>
                    <a:pt x="82658" y="98134"/>
                    <a:pt x="82658" y="98134"/>
                    <a:pt x="82658" y="98134"/>
                  </a:cubicBezTo>
                  <a:cubicBezTo>
                    <a:pt x="96521" y="98134"/>
                    <a:pt x="96521" y="98134"/>
                    <a:pt x="96521" y="98134"/>
                  </a:cubicBezTo>
                  <a:cubicBezTo>
                    <a:pt x="105093" y="113079"/>
                    <a:pt x="105093" y="113079"/>
                    <a:pt x="105093" y="113079"/>
                  </a:cubicBezTo>
                  <a:lnTo>
                    <a:pt x="94062" y="113079"/>
                  </a:lnTo>
                  <a:close/>
                  <a:moveTo>
                    <a:pt x="61863" y="113079"/>
                  </a:moveTo>
                  <a:cubicBezTo>
                    <a:pt x="46732" y="113079"/>
                    <a:pt x="46732" y="113079"/>
                    <a:pt x="46732" y="113079"/>
                  </a:cubicBezTo>
                  <a:cubicBezTo>
                    <a:pt x="46732" y="98134"/>
                    <a:pt x="46732" y="98134"/>
                    <a:pt x="46732" y="98134"/>
                  </a:cubicBezTo>
                  <a:cubicBezTo>
                    <a:pt x="61490" y="98134"/>
                    <a:pt x="61490" y="98134"/>
                    <a:pt x="61490" y="98134"/>
                  </a:cubicBezTo>
                  <a:cubicBezTo>
                    <a:pt x="69167" y="98134"/>
                    <a:pt x="72819" y="99092"/>
                    <a:pt x="72819" y="101644"/>
                  </a:cubicBezTo>
                  <a:cubicBezTo>
                    <a:pt x="72819" y="103239"/>
                    <a:pt x="72149" y="104588"/>
                    <a:pt x="67080" y="105177"/>
                  </a:cubicBezTo>
                  <a:cubicBezTo>
                    <a:pt x="67080" y="105202"/>
                    <a:pt x="67080" y="105202"/>
                    <a:pt x="67080" y="105202"/>
                  </a:cubicBezTo>
                  <a:cubicBezTo>
                    <a:pt x="72223" y="105521"/>
                    <a:pt x="73937" y="106748"/>
                    <a:pt x="73937" y="108638"/>
                  </a:cubicBezTo>
                  <a:cubicBezTo>
                    <a:pt x="73937" y="111165"/>
                    <a:pt x="71180" y="113079"/>
                    <a:pt x="61863" y="113079"/>
                  </a:cubicBezTo>
                  <a:moveTo>
                    <a:pt x="32944" y="113079"/>
                  </a:moveTo>
                  <a:cubicBezTo>
                    <a:pt x="25565" y="104368"/>
                    <a:pt x="25565" y="104368"/>
                    <a:pt x="25565" y="104368"/>
                  </a:cubicBezTo>
                  <a:cubicBezTo>
                    <a:pt x="25341" y="103828"/>
                    <a:pt x="25341" y="103828"/>
                    <a:pt x="25341" y="103828"/>
                  </a:cubicBezTo>
                  <a:cubicBezTo>
                    <a:pt x="25192" y="103828"/>
                    <a:pt x="25192" y="103828"/>
                    <a:pt x="25192" y="103828"/>
                  </a:cubicBezTo>
                  <a:cubicBezTo>
                    <a:pt x="25192" y="113079"/>
                    <a:pt x="25192" y="113079"/>
                    <a:pt x="25192" y="113079"/>
                  </a:cubicBezTo>
                  <a:cubicBezTo>
                    <a:pt x="16173" y="113079"/>
                    <a:pt x="16173" y="113079"/>
                    <a:pt x="16173" y="113079"/>
                  </a:cubicBezTo>
                  <a:cubicBezTo>
                    <a:pt x="16173" y="98134"/>
                    <a:pt x="16173" y="98134"/>
                    <a:pt x="16173" y="98134"/>
                  </a:cubicBezTo>
                  <a:cubicBezTo>
                    <a:pt x="26385" y="98134"/>
                    <a:pt x="26385" y="98134"/>
                    <a:pt x="26385" y="98134"/>
                  </a:cubicBezTo>
                  <a:cubicBezTo>
                    <a:pt x="33614" y="106355"/>
                    <a:pt x="33614" y="106355"/>
                    <a:pt x="33614" y="106355"/>
                  </a:cubicBezTo>
                  <a:cubicBezTo>
                    <a:pt x="33913" y="106944"/>
                    <a:pt x="33913" y="106944"/>
                    <a:pt x="33913" y="106944"/>
                  </a:cubicBezTo>
                  <a:cubicBezTo>
                    <a:pt x="34062" y="106944"/>
                    <a:pt x="34062" y="106944"/>
                    <a:pt x="34062" y="106944"/>
                  </a:cubicBezTo>
                  <a:cubicBezTo>
                    <a:pt x="34062" y="98134"/>
                    <a:pt x="34062" y="98134"/>
                    <a:pt x="34062" y="98134"/>
                  </a:cubicBezTo>
                  <a:cubicBezTo>
                    <a:pt x="43080" y="98134"/>
                    <a:pt x="43080" y="98134"/>
                    <a:pt x="43080" y="98134"/>
                  </a:cubicBezTo>
                  <a:cubicBezTo>
                    <a:pt x="43080" y="113079"/>
                    <a:pt x="43080" y="113079"/>
                    <a:pt x="43080" y="113079"/>
                  </a:cubicBezTo>
                  <a:lnTo>
                    <a:pt x="32944" y="113079"/>
                  </a:lnTo>
                  <a:close/>
                  <a:moveTo>
                    <a:pt x="116198" y="108098"/>
                  </a:moveTo>
                  <a:cubicBezTo>
                    <a:pt x="111279" y="106650"/>
                    <a:pt x="114559" y="106061"/>
                    <a:pt x="114335" y="105496"/>
                  </a:cubicBezTo>
                  <a:cubicBezTo>
                    <a:pt x="111130" y="101128"/>
                    <a:pt x="100621" y="98478"/>
                    <a:pt x="106062" y="97030"/>
                  </a:cubicBezTo>
                  <a:cubicBezTo>
                    <a:pt x="104720" y="95582"/>
                    <a:pt x="101962" y="93791"/>
                    <a:pt x="102037" y="93791"/>
                  </a:cubicBezTo>
                  <a:cubicBezTo>
                    <a:pt x="85639" y="90674"/>
                    <a:pt x="71627" y="85644"/>
                    <a:pt x="69316" y="84883"/>
                  </a:cubicBezTo>
                  <a:cubicBezTo>
                    <a:pt x="66409" y="83852"/>
                    <a:pt x="61490" y="82822"/>
                    <a:pt x="60596" y="81987"/>
                  </a:cubicBezTo>
                  <a:cubicBezTo>
                    <a:pt x="56645" y="80785"/>
                    <a:pt x="37267" y="71754"/>
                    <a:pt x="32720" y="68417"/>
                  </a:cubicBezTo>
                  <a:cubicBezTo>
                    <a:pt x="24894" y="68049"/>
                    <a:pt x="24894" y="68049"/>
                    <a:pt x="24894" y="68049"/>
                  </a:cubicBezTo>
                  <a:cubicBezTo>
                    <a:pt x="21316" y="63239"/>
                    <a:pt x="9391" y="59214"/>
                    <a:pt x="9093" y="54404"/>
                  </a:cubicBezTo>
                  <a:cubicBezTo>
                    <a:pt x="8944" y="52588"/>
                    <a:pt x="11627" y="48662"/>
                    <a:pt x="12596" y="47901"/>
                  </a:cubicBezTo>
                  <a:cubicBezTo>
                    <a:pt x="13565" y="47116"/>
                    <a:pt x="18111" y="45815"/>
                    <a:pt x="18111" y="45815"/>
                  </a:cubicBezTo>
                  <a:cubicBezTo>
                    <a:pt x="18111" y="44515"/>
                    <a:pt x="18111" y="44515"/>
                    <a:pt x="18111" y="44515"/>
                  </a:cubicBezTo>
                  <a:cubicBezTo>
                    <a:pt x="968" y="44687"/>
                    <a:pt x="5888" y="44098"/>
                    <a:pt x="2906" y="41914"/>
                  </a:cubicBezTo>
                  <a:cubicBezTo>
                    <a:pt x="894" y="40392"/>
                    <a:pt x="2310" y="40049"/>
                    <a:pt x="3130" y="38993"/>
                  </a:cubicBezTo>
                  <a:cubicBezTo>
                    <a:pt x="5366" y="35901"/>
                    <a:pt x="13043" y="31092"/>
                    <a:pt x="16173" y="28907"/>
                  </a:cubicBezTo>
                  <a:cubicBezTo>
                    <a:pt x="17142" y="27803"/>
                    <a:pt x="20496" y="25153"/>
                    <a:pt x="20496" y="25153"/>
                  </a:cubicBezTo>
                  <a:cubicBezTo>
                    <a:pt x="33242" y="16588"/>
                    <a:pt x="38012" y="17226"/>
                    <a:pt x="53217" y="16736"/>
                  </a:cubicBezTo>
                  <a:cubicBezTo>
                    <a:pt x="53962" y="16392"/>
                    <a:pt x="53962" y="16392"/>
                    <a:pt x="53962" y="16392"/>
                  </a:cubicBezTo>
                  <a:cubicBezTo>
                    <a:pt x="69167" y="16171"/>
                    <a:pt x="66633" y="15803"/>
                    <a:pt x="68795" y="10969"/>
                  </a:cubicBezTo>
                  <a:cubicBezTo>
                    <a:pt x="66559" y="11288"/>
                    <a:pt x="65888" y="9472"/>
                    <a:pt x="65888" y="9472"/>
                  </a:cubicBezTo>
                  <a:cubicBezTo>
                    <a:pt x="64695" y="6723"/>
                    <a:pt x="68198" y="7239"/>
                    <a:pt x="69913" y="7190"/>
                  </a:cubicBezTo>
                  <a:cubicBezTo>
                    <a:pt x="70285" y="2674"/>
                    <a:pt x="71627" y="1251"/>
                    <a:pt x="81540" y="0"/>
                  </a:cubicBezTo>
                  <a:cubicBezTo>
                    <a:pt x="30335" y="0"/>
                    <a:pt x="30335" y="0"/>
                    <a:pt x="30335" y="0"/>
                  </a:cubicBezTo>
                  <a:cubicBezTo>
                    <a:pt x="13565" y="0"/>
                    <a:pt x="0" y="4490"/>
                    <a:pt x="0" y="9987"/>
                  </a:cubicBezTo>
                  <a:cubicBezTo>
                    <a:pt x="0" y="110012"/>
                    <a:pt x="0" y="110012"/>
                    <a:pt x="0" y="110012"/>
                  </a:cubicBezTo>
                  <a:cubicBezTo>
                    <a:pt x="0" y="115533"/>
                    <a:pt x="13565" y="120000"/>
                    <a:pt x="30335" y="120000"/>
                  </a:cubicBezTo>
                  <a:cubicBezTo>
                    <a:pt x="120000" y="120000"/>
                    <a:pt x="120000" y="120000"/>
                    <a:pt x="120000" y="120000"/>
                  </a:cubicBezTo>
                  <a:cubicBezTo>
                    <a:pt x="109788" y="118159"/>
                    <a:pt x="115826" y="114699"/>
                    <a:pt x="116198" y="108098"/>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57" name="Shape 57"/>
            <p:cNvSpPr/>
            <p:nvPr/>
          </p:nvSpPr>
          <p:spPr>
            <a:xfrm>
              <a:off x="7966075" y="5124451"/>
              <a:ext cx="80961" cy="139699"/>
            </a:xfrm>
            <a:custGeom>
              <a:pathLst>
                <a:path extrusionOk="0" h="120000" w="120000">
                  <a:moveTo>
                    <a:pt x="57446" y="0"/>
                  </a:moveTo>
                  <a:cubicBezTo>
                    <a:pt x="0" y="0"/>
                    <a:pt x="0" y="0"/>
                    <a:pt x="0" y="0"/>
                  </a:cubicBezTo>
                  <a:cubicBezTo>
                    <a:pt x="0" y="120000"/>
                    <a:pt x="0" y="120000"/>
                    <a:pt x="0" y="120000"/>
                  </a:cubicBezTo>
                  <a:cubicBezTo>
                    <a:pt x="53617" y="120000"/>
                    <a:pt x="53617" y="120000"/>
                    <a:pt x="53617" y="120000"/>
                  </a:cubicBezTo>
                  <a:cubicBezTo>
                    <a:pt x="112340" y="120000"/>
                    <a:pt x="120000" y="104000"/>
                    <a:pt x="120000" y="59636"/>
                  </a:cubicBezTo>
                  <a:cubicBezTo>
                    <a:pt x="120000" y="29090"/>
                    <a:pt x="112340" y="0"/>
                    <a:pt x="57446" y="0"/>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58" name="Shape 58"/>
            <p:cNvSpPr/>
            <p:nvPr/>
          </p:nvSpPr>
          <p:spPr>
            <a:xfrm>
              <a:off x="7966075" y="4921251"/>
              <a:ext cx="74611" cy="117474"/>
            </a:xfrm>
            <a:custGeom>
              <a:pathLst>
                <a:path extrusionOk="0" h="120000" w="120000">
                  <a:moveTo>
                    <a:pt x="53793" y="120000"/>
                  </a:moveTo>
                  <a:cubicBezTo>
                    <a:pt x="114482" y="120000"/>
                    <a:pt x="120000" y="91304"/>
                    <a:pt x="120000" y="58260"/>
                  </a:cubicBezTo>
                  <a:cubicBezTo>
                    <a:pt x="120000" y="20869"/>
                    <a:pt x="108965" y="0"/>
                    <a:pt x="60689" y="0"/>
                  </a:cubicBezTo>
                  <a:cubicBezTo>
                    <a:pt x="0" y="0"/>
                    <a:pt x="0" y="0"/>
                    <a:pt x="0" y="0"/>
                  </a:cubicBezTo>
                  <a:cubicBezTo>
                    <a:pt x="0" y="120000"/>
                    <a:pt x="0" y="120000"/>
                    <a:pt x="0" y="120000"/>
                  </a:cubicBezTo>
                  <a:lnTo>
                    <a:pt x="53793" y="120000"/>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59" name="Shape 59"/>
            <p:cNvSpPr/>
            <p:nvPr/>
          </p:nvSpPr>
          <p:spPr>
            <a:xfrm>
              <a:off x="8302625" y="4911726"/>
              <a:ext cx="58737" cy="246062"/>
            </a:xfrm>
            <a:custGeom>
              <a:pathLst>
                <a:path extrusionOk="0" h="120000" w="120000">
                  <a:moveTo>
                    <a:pt x="68108" y="6193"/>
                  </a:moveTo>
                  <a:lnTo>
                    <a:pt x="64864" y="0"/>
                  </a:lnTo>
                  <a:lnTo>
                    <a:pt x="61621" y="0"/>
                  </a:lnTo>
                  <a:lnTo>
                    <a:pt x="61621" y="6193"/>
                  </a:lnTo>
                  <a:lnTo>
                    <a:pt x="0" y="120000"/>
                  </a:lnTo>
                  <a:lnTo>
                    <a:pt x="120000" y="120000"/>
                  </a:lnTo>
                  <a:lnTo>
                    <a:pt x="68108" y="6193"/>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60" name="Shape 60"/>
            <p:cNvSpPr/>
            <p:nvPr/>
          </p:nvSpPr>
          <p:spPr>
            <a:xfrm>
              <a:off x="8301038" y="1422400"/>
              <a:ext cx="728661" cy="2027238"/>
            </a:xfrm>
            <a:custGeom>
              <a:pathLst>
                <a:path extrusionOk="0" h="120000" w="120000">
                  <a:moveTo>
                    <a:pt x="20936" y="41262"/>
                  </a:moveTo>
                  <a:cubicBezTo>
                    <a:pt x="21077" y="42171"/>
                    <a:pt x="21077" y="42171"/>
                    <a:pt x="21077" y="42171"/>
                  </a:cubicBezTo>
                  <a:cubicBezTo>
                    <a:pt x="26276" y="43232"/>
                    <a:pt x="28805" y="44141"/>
                    <a:pt x="34004" y="45303"/>
                  </a:cubicBezTo>
                  <a:cubicBezTo>
                    <a:pt x="47775" y="48434"/>
                    <a:pt x="64777" y="53989"/>
                    <a:pt x="62669" y="73080"/>
                  </a:cubicBezTo>
                  <a:cubicBezTo>
                    <a:pt x="66604" y="77272"/>
                    <a:pt x="68290" y="85454"/>
                    <a:pt x="71803" y="88080"/>
                  </a:cubicBezTo>
                  <a:cubicBezTo>
                    <a:pt x="78969" y="93181"/>
                    <a:pt x="83747" y="96515"/>
                    <a:pt x="85854" y="101363"/>
                  </a:cubicBezTo>
                  <a:cubicBezTo>
                    <a:pt x="85854" y="101363"/>
                    <a:pt x="87962" y="108888"/>
                    <a:pt x="90632" y="109444"/>
                  </a:cubicBezTo>
                  <a:cubicBezTo>
                    <a:pt x="104964" y="110606"/>
                    <a:pt x="100889" y="111111"/>
                    <a:pt x="102857" y="111969"/>
                  </a:cubicBezTo>
                  <a:cubicBezTo>
                    <a:pt x="105105" y="113030"/>
                    <a:pt x="113395" y="112979"/>
                    <a:pt x="113395" y="115707"/>
                  </a:cubicBezTo>
                  <a:cubicBezTo>
                    <a:pt x="116206" y="117070"/>
                    <a:pt x="118313" y="118535"/>
                    <a:pt x="120000" y="120000"/>
                  </a:cubicBezTo>
                  <a:cubicBezTo>
                    <a:pt x="120000" y="20555"/>
                    <a:pt x="120000" y="20555"/>
                    <a:pt x="120000" y="20555"/>
                  </a:cubicBezTo>
                  <a:cubicBezTo>
                    <a:pt x="120000" y="9242"/>
                    <a:pt x="94285" y="0"/>
                    <a:pt x="62810" y="0"/>
                  </a:cubicBezTo>
                  <a:cubicBezTo>
                    <a:pt x="8149" y="0"/>
                    <a:pt x="8149" y="0"/>
                    <a:pt x="8149" y="0"/>
                  </a:cubicBezTo>
                  <a:cubicBezTo>
                    <a:pt x="17002" y="1161"/>
                    <a:pt x="21920" y="2474"/>
                    <a:pt x="24871" y="4545"/>
                  </a:cubicBezTo>
                  <a:cubicBezTo>
                    <a:pt x="31896" y="4797"/>
                    <a:pt x="40327" y="10454"/>
                    <a:pt x="27259" y="18838"/>
                  </a:cubicBezTo>
                  <a:cubicBezTo>
                    <a:pt x="33021" y="20252"/>
                    <a:pt x="28524" y="22323"/>
                    <a:pt x="24309" y="24747"/>
                  </a:cubicBezTo>
                  <a:cubicBezTo>
                    <a:pt x="23044" y="25505"/>
                    <a:pt x="21779" y="26868"/>
                    <a:pt x="17985" y="26767"/>
                  </a:cubicBezTo>
                  <a:cubicBezTo>
                    <a:pt x="12927" y="30505"/>
                    <a:pt x="7025" y="34141"/>
                    <a:pt x="2388" y="34393"/>
                  </a:cubicBezTo>
                  <a:cubicBezTo>
                    <a:pt x="1124" y="35000"/>
                    <a:pt x="0" y="36616"/>
                    <a:pt x="2107" y="37373"/>
                  </a:cubicBezTo>
                  <a:cubicBezTo>
                    <a:pt x="8711" y="38434"/>
                    <a:pt x="16861" y="39898"/>
                    <a:pt x="20936" y="41262"/>
                  </a:cubicBezTo>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61" name="Shape 61"/>
            <p:cNvSpPr/>
            <p:nvPr/>
          </p:nvSpPr>
          <p:spPr>
            <a:xfrm>
              <a:off x="8213725" y="2566988"/>
              <a:ext cx="815975" cy="3022599"/>
            </a:xfrm>
            <a:custGeom>
              <a:pathLst>
                <a:path extrusionOk="0" h="120000" w="120000">
                  <a:moveTo>
                    <a:pt x="120000" y="44042"/>
                  </a:moveTo>
                  <a:cubicBezTo>
                    <a:pt x="113347" y="48582"/>
                    <a:pt x="96778" y="51767"/>
                    <a:pt x="77573" y="51767"/>
                  </a:cubicBezTo>
                  <a:cubicBezTo>
                    <a:pt x="52343" y="51767"/>
                    <a:pt x="32008" y="46278"/>
                    <a:pt x="32008" y="39503"/>
                  </a:cubicBezTo>
                  <a:cubicBezTo>
                    <a:pt x="32008" y="33709"/>
                    <a:pt x="46820" y="28831"/>
                    <a:pt x="66778" y="27543"/>
                  </a:cubicBezTo>
                  <a:cubicBezTo>
                    <a:pt x="61631" y="24020"/>
                    <a:pt x="50460" y="18260"/>
                    <a:pt x="47196" y="16363"/>
                  </a:cubicBezTo>
                  <a:cubicBezTo>
                    <a:pt x="44058" y="14500"/>
                    <a:pt x="36652" y="2811"/>
                    <a:pt x="35020" y="508"/>
                  </a:cubicBezTo>
                  <a:cubicBezTo>
                    <a:pt x="34644" y="0"/>
                    <a:pt x="15313" y="3523"/>
                    <a:pt x="15313" y="3760"/>
                  </a:cubicBezTo>
                  <a:cubicBezTo>
                    <a:pt x="14184" y="4031"/>
                    <a:pt x="878" y="13450"/>
                    <a:pt x="251" y="13958"/>
                  </a:cubicBezTo>
                  <a:cubicBezTo>
                    <a:pt x="0" y="14263"/>
                    <a:pt x="0" y="15516"/>
                    <a:pt x="0" y="15516"/>
                  </a:cubicBezTo>
                  <a:cubicBezTo>
                    <a:pt x="0" y="15516"/>
                    <a:pt x="6527" y="15753"/>
                    <a:pt x="10292" y="18836"/>
                  </a:cubicBezTo>
                  <a:cubicBezTo>
                    <a:pt x="14058" y="21919"/>
                    <a:pt x="25481" y="33167"/>
                    <a:pt x="25481" y="33167"/>
                  </a:cubicBezTo>
                  <a:cubicBezTo>
                    <a:pt x="25481" y="33167"/>
                    <a:pt x="22343" y="34014"/>
                    <a:pt x="22217" y="33980"/>
                  </a:cubicBezTo>
                  <a:cubicBezTo>
                    <a:pt x="36652" y="46956"/>
                    <a:pt x="31631" y="52546"/>
                    <a:pt x="38033" y="56374"/>
                  </a:cubicBezTo>
                  <a:cubicBezTo>
                    <a:pt x="46192" y="61727"/>
                    <a:pt x="48326" y="61016"/>
                    <a:pt x="55230" y="65556"/>
                  </a:cubicBezTo>
                  <a:cubicBezTo>
                    <a:pt x="60251" y="68842"/>
                    <a:pt x="65899" y="81784"/>
                    <a:pt x="67656" y="82326"/>
                  </a:cubicBezTo>
                  <a:cubicBezTo>
                    <a:pt x="75439" y="85002"/>
                    <a:pt x="79581" y="87069"/>
                    <a:pt x="79581" y="88560"/>
                  </a:cubicBezTo>
                  <a:cubicBezTo>
                    <a:pt x="79581" y="90084"/>
                    <a:pt x="73054" y="94522"/>
                    <a:pt x="75439" y="97131"/>
                  </a:cubicBezTo>
                  <a:cubicBezTo>
                    <a:pt x="76945" y="98656"/>
                    <a:pt x="77698" y="102077"/>
                    <a:pt x="80334" y="102721"/>
                  </a:cubicBezTo>
                  <a:cubicBezTo>
                    <a:pt x="80334" y="102721"/>
                    <a:pt x="82719" y="104009"/>
                    <a:pt x="81589" y="104584"/>
                  </a:cubicBezTo>
                  <a:cubicBezTo>
                    <a:pt x="81213" y="104788"/>
                    <a:pt x="80460" y="105093"/>
                    <a:pt x="80836" y="105330"/>
                  </a:cubicBezTo>
                  <a:cubicBezTo>
                    <a:pt x="85104" y="109395"/>
                    <a:pt x="98912" y="116341"/>
                    <a:pt x="76569" y="120000"/>
                  </a:cubicBezTo>
                  <a:cubicBezTo>
                    <a:pt x="77071" y="120000"/>
                    <a:pt x="77071" y="120000"/>
                    <a:pt x="77071" y="120000"/>
                  </a:cubicBezTo>
                  <a:cubicBezTo>
                    <a:pt x="101422" y="118983"/>
                    <a:pt x="120000" y="113325"/>
                    <a:pt x="120000" y="106380"/>
                  </a:cubicBezTo>
                  <a:lnTo>
                    <a:pt x="120000" y="44042"/>
                  </a:lnTo>
                  <a:close/>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62" name="Shape 62"/>
            <p:cNvSpPr/>
            <p:nvPr/>
          </p:nvSpPr>
          <p:spPr>
            <a:xfrm>
              <a:off x="7493000" y="4833937"/>
              <a:ext cx="307974" cy="519112"/>
            </a:xfrm>
            <a:custGeom>
              <a:pathLst>
                <a:path extrusionOk="0" h="120000" w="120000">
                  <a:moveTo>
                    <a:pt x="120000" y="0"/>
                  </a:moveTo>
                  <a:lnTo>
                    <a:pt x="79793" y="0"/>
                  </a:lnTo>
                  <a:lnTo>
                    <a:pt x="79793" y="70825"/>
                  </a:lnTo>
                  <a:lnTo>
                    <a:pt x="79175" y="70825"/>
                  </a:lnTo>
                  <a:lnTo>
                    <a:pt x="77938" y="66055"/>
                  </a:lnTo>
                  <a:lnTo>
                    <a:pt x="45773" y="0"/>
                  </a:lnTo>
                  <a:lnTo>
                    <a:pt x="0" y="0"/>
                  </a:lnTo>
                  <a:lnTo>
                    <a:pt x="0" y="120000"/>
                  </a:lnTo>
                  <a:lnTo>
                    <a:pt x="40206" y="120000"/>
                  </a:lnTo>
                  <a:lnTo>
                    <a:pt x="40206" y="45871"/>
                  </a:lnTo>
                  <a:lnTo>
                    <a:pt x="40824" y="45871"/>
                  </a:lnTo>
                  <a:lnTo>
                    <a:pt x="42061" y="49908"/>
                  </a:lnTo>
                  <a:lnTo>
                    <a:pt x="74845" y="120000"/>
                  </a:lnTo>
                  <a:lnTo>
                    <a:pt x="120000" y="120000"/>
                  </a:lnTo>
                  <a:lnTo>
                    <a:pt x="120000"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63" name="Shape 63"/>
            <p:cNvSpPr/>
            <p:nvPr/>
          </p:nvSpPr>
          <p:spPr>
            <a:xfrm>
              <a:off x="7843838" y="4833937"/>
              <a:ext cx="311149" cy="519112"/>
            </a:xfrm>
            <a:custGeom>
              <a:pathLst>
                <a:path extrusionOk="0" h="120000" w="120000">
                  <a:moveTo>
                    <a:pt x="61150" y="99507"/>
                  </a:moveTo>
                  <a:cubicBezTo>
                    <a:pt x="47342" y="99507"/>
                    <a:pt x="47342" y="99507"/>
                    <a:pt x="47342" y="99507"/>
                  </a:cubicBezTo>
                  <a:cubicBezTo>
                    <a:pt x="47342" y="66995"/>
                    <a:pt x="47342" y="66995"/>
                    <a:pt x="47342" y="66995"/>
                  </a:cubicBezTo>
                  <a:cubicBezTo>
                    <a:pt x="62136" y="66995"/>
                    <a:pt x="62136" y="66995"/>
                    <a:pt x="62136" y="66995"/>
                  </a:cubicBezTo>
                  <a:cubicBezTo>
                    <a:pt x="76273" y="66995"/>
                    <a:pt x="78246" y="74876"/>
                    <a:pt x="78246" y="83152"/>
                  </a:cubicBezTo>
                  <a:cubicBezTo>
                    <a:pt x="78246" y="95172"/>
                    <a:pt x="76273" y="99507"/>
                    <a:pt x="61150" y="99507"/>
                  </a:cubicBezTo>
                  <a:moveTo>
                    <a:pt x="47342" y="20295"/>
                  </a:moveTo>
                  <a:cubicBezTo>
                    <a:pt x="61808" y="20295"/>
                    <a:pt x="61808" y="20295"/>
                    <a:pt x="61808" y="20295"/>
                  </a:cubicBezTo>
                  <a:cubicBezTo>
                    <a:pt x="73315" y="20295"/>
                    <a:pt x="75945" y="25024"/>
                    <a:pt x="75945" y="33497"/>
                  </a:cubicBezTo>
                  <a:cubicBezTo>
                    <a:pt x="75945" y="40985"/>
                    <a:pt x="74630" y="47487"/>
                    <a:pt x="60164" y="47487"/>
                  </a:cubicBezTo>
                  <a:cubicBezTo>
                    <a:pt x="47342" y="47487"/>
                    <a:pt x="47342" y="47487"/>
                    <a:pt x="47342" y="47487"/>
                  </a:cubicBezTo>
                  <a:lnTo>
                    <a:pt x="47342" y="20295"/>
                  </a:lnTo>
                  <a:close/>
                  <a:moveTo>
                    <a:pt x="89753" y="56748"/>
                  </a:moveTo>
                  <a:cubicBezTo>
                    <a:pt x="89753" y="56551"/>
                    <a:pt x="89753" y="56551"/>
                    <a:pt x="89753" y="56551"/>
                  </a:cubicBezTo>
                  <a:cubicBezTo>
                    <a:pt x="112109" y="51822"/>
                    <a:pt x="115068" y="40788"/>
                    <a:pt x="115068" y="28374"/>
                  </a:cubicBezTo>
                  <a:cubicBezTo>
                    <a:pt x="115068" y="7684"/>
                    <a:pt x="98958" y="0"/>
                    <a:pt x="65424" y="0"/>
                  </a:cubicBezTo>
                  <a:cubicBezTo>
                    <a:pt x="0" y="0"/>
                    <a:pt x="0" y="0"/>
                    <a:pt x="0" y="0"/>
                  </a:cubicBezTo>
                  <a:cubicBezTo>
                    <a:pt x="0" y="120000"/>
                    <a:pt x="0" y="120000"/>
                    <a:pt x="0" y="120000"/>
                  </a:cubicBezTo>
                  <a:cubicBezTo>
                    <a:pt x="66739" y="120000"/>
                    <a:pt x="66739" y="120000"/>
                    <a:pt x="66739" y="120000"/>
                  </a:cubicBezTo>
                  <a:cubicBezTo>
                    <a:pt x="107835" y="120000"/>
                    <a:pt x="119999" y="104630"/>
                    <a:pt x="119999" y="84334"/>
                  </a:cubicBezTo>
                  <a:cubicBezTo>
                    <a:pt x="119999" y="69162"/>
                    <a:pt x="112438" y="59310"/>
                    <a:pt x="89753" y="56748"/>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sp>
          <p:nvSpPr>
            <p:cNvPr id="64" name="Shape 64"/>
            <p:cNvSpPr/>
            <p:nvPr/>
          </p:nvSpPr>
          <p:spPr>
            <a:xfrm>
              <a:off x="8158163" y="4833937"/>
              <a:ext cx="352425" cy="519112"/>
            </a:xfrm>
            <a:custGeom>
              <a:pathLst>
                <a:path extrusionOk="0" h="120000" w="120000">
                  <a:moveTo>
                    <a:pt x="49189" y="74862"/>
                  </a:moveTo>
                  <a:lnTo>
                    <a:pt x="59459" y="20917"/>
                  </a:lnTo>
                  <a:lnTo>
                    <a:pt x="59459" y="17981"/>
                  </a:lnTo>
                  <a:lnTo>
                    <a:pt x="60000" y="17981"/>
                  </a:lnTo>
                  <a:lnTo>
                    <a:pt x="60540" y="20917"/>
                  </a:lnTo>
                  <a:lnTo>
                    <a:pt x="69729" y="74862"/>
                  </a:lnTo>
                  <a:lnTo>
                    <a:pt x="49189" y="74862"/>
                  </a:lnTo>
                  <a:close/>
                  <a:moveTo>
                    <a:pt x="87027" y="0"/>
                  </a:moveTo>
                  <a:lnTo>
                    <a:pt x="32972" y="0"/>
                  </a:lnTo>
                  <a:lnTo>
                    <a:pt x="0" y="120000"/>
                  </a:lnTo>
                  <a:lnTo>
                    <a:pt x="40540" y="120000"/>
                  </a:lnTo>
                  <a:lnTo>
                    <a:pt x="44864" y="93944"/>
                  </a:lnTo>
                  <a:lnTo>
                    <a:pt x="73513" y="93944"/>
                  </a:lnTo>
                  <a:lnTo>
                    <a:pt x="77297" y="120000"/>
                  </a:lnTo>
                  <a:lnTo>
                    <a:pt x="120000" y="120000"/>
                  </a:lnTo>
                  <a:lnTo>
                    <a:pt x="87027"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Helvetica Neue"/>
                <a:ea typeface="Helvetica Neue"/>
                <a:cs typeface="Helvetica Neue"/>
                <a:sym typeface="Helvetica Neue"/>
              </a:endParaRPr>
            </a:p>
          </p:txBody>
        </p:sp>
      </p:grpSp>
      <p:sp>
        <p:nvSpPr>
          <p:cNvPr id="65" name="Shape 65"/>
          <p:cNvSpPr/>
          <p:nvPr/>
        </p:nvSpPr>
        <p:spPr>
          <a:xfrm>
            <a:off x="6095244" y="6475628"/>
            <a:ext cx="6270426" cy="676655"/>
          </a:xfrm>
          <a:custGeom>
            <a:pathLst>
              <a:path extrusionOk="0" h="120000" w="120000">
                <a:moveTo>
                  <a:pt x="13031" y="0"/>
                </a:moveTo>
                <a:lnTo>
                  <a:pt x="23765" y="0"/>
                </a:lnTo>
                <a:lnTo>
                  <a:pt x="57335" y="0"/>
                </a:lnTo>
                <a:lnTo>
                  <a:pt x="120000" y="0"/>
                </a:lnTo>
                <a:lnTo>
                  <a:pt x="120000" y="120000"/>
                </a:lnTo>
                <a:lnTo>
                  <a:pt x="44304" y="120000"/>
                </a:lnTo>
                <a:lnTo>
                  <a:pt x="23765" y="120000"/>
                </a:lnTo>
                <a:lnTo>
                  <a:pt x="0" y="120000"/>
                </a:lnTo>
                <a:close/>
              </a:path>
            </a:pathLst>
          </a:custGeom>
          <a:blipFill rotWithShape="1">
            <a:blip r:embed="rId4">
              <a:alphaModFix/>
            </a:blip>
            <a:stretch>
              <a:fillRect b="0" l="-72176" r="0" t="0"/>
            </a:stretch>
          </a:blipFill>
          <a:ln>
            <a:noFill/>
          </a:ln>
        </p:spPr>
        <p:txBody>
          <a:bodyPr anchorCtr="0" anchor="ctr" bIns="0" lIns="457075" rIns="0" tIns="0">
            <a:noAutofit/>
          </a:bodyPr>
          <a:lstStyle/>
          <a:p>
            <a:pPr indent="0" lvl="0" marL="0" marR="0" rtl="0" algn="ctr">
              <a:lnSpc>
                <a:spcPct val="90000"/>
              </a:lnSpc>
              <a:spcBef>
                <a:spcPts val="0"/>
              </a:spcBef>
              <a:buClr>
                <a:srgbClr val="FFFFFF"/>
              </a:buClr>
              <a:buFont typeface="Ultra"/>
              <a:buNone/>
            </a:pPr>
            <a:r>
              <a:t/>
            </a:r>
            <a:endParaRPr sz="1400">
              <a:solidFill>
                <a:srgbClr val="FFFFFF"/>
              </a:solidFill>
              <a:latin typeface="Helvetica Neue"/>
              <a:ea typeface="Helvetica Neue"/>
              <a:cs typeface="Helvetica Neue"/>
              <a:sym typeface="Helvetica Neue"/>
            </a:endParaRPr>
          </a:p>
        </p:txBody>
      </p:sp>
      <p:sp>
        <p:nvSpPr>
          <p:cNvPr id="66" name="Shape 66"/>
          <p:cNvSpPr/>
          <p:nvPr/>
        </p:nvSpPr>
        <p:spPr>
          <a:xfrm>
            <a:off x="5834569" y="6475628"/>
            <a:ext cx="3575049" cy="676655"/>
          </a:xfrm>
          <a:custGeom>
            <a:pathLst>
              <a:path extrusionOk="0" h="120000" w="120000">
                <a:moveTo>
                  <a:pt x="13031" y="0"/>
                </a:moveTo>
                <a:lnTo>
                  <a:pt x="23765" y="0"/>
                </a:lnTo>
                <a:lnTo>
                  <a:pt x="57335" y="0"/>
                </a:lnTo>
                <a:lnTo>
                  <a:pt x="120000" y="0"/>
                </a:lnTo>
                <a:lnTo>
                  <a:pt x="120000" y="120000"/>
                </a:lnTo>
                <a:lnTo>
                  <a:pt x="44304" y="120000"/>
                </a:lnTo>
                <a:lnTo>
                  <a:pt x="23765" y="120000"/>
                </a:lnTo>
                <a:lnTo>
                  <a:pt x="0" y="120000"/>
                </a:lnTo>
                <a:close/>
              </a:path>
            </a:pathLst>
          </a:custGeom>
          <a:blipFill rotWithShape="1">
            <a:blip r:embed="rId4">
              <a:alphaModFix/>
            </a:blip>
            <a:stretch>
              <a:fillRect b="0" l="0" r="0" t="0"/>
            </a:stretch>
          </a:blipFill>
          <a:ln>
            <a:noFill/>
          </a:ln>
        </p:spPr>
        <p:txBody>
          <a:bodyPr anchorCtr="0" anchor="ctr" bIns="0" lIns="457075" rIns="0" tIns="0">
            <a:noAutofit/>
          </a:bodyPr>
          <a:lstStyle/>
          <a:p>
            <a:pPr indent="0" lvl="0" marL="0" marR="0" rtl="0" algn="ctr">
              <a:lnSpc>
                <a:spcPct val="90000"/>
              </a:lnSpc>
              <a:spcBef>
                <a:spcPts val="0"/>
              </a:spcBef>
              <a:buClr>
                <a:srgbClr val="FFFFFF"/>
              </a:buClr>
              <a:buFont typeface="Ultra"/>
              <a:buNone/>
            </a:pPr>
            <a:r>
              <a:t/>
            </a:r>
            <a:endParaRPr sz="1400">
              <a:solidFill>
                <a:srgbClr val="FFFFFF"/>
              </a:solidFill>
              <a:latin typeface="Helvetica Neue"/>
              <a:ea typeface="Helvetica Neue"/>
              <a:cs typeface="Helvetica Neue"/>
              <a:sym typeface="Helvetica Neue"/>
            </a:endParaRPr>
          </a:p>
        </p:txBody>
      </p:sp>
      <p:sp>
        <p:nvSpPr>
          <p:cNvPr id="67" name="Shape 67"/>
          <p:cNvSpPr/>
          <p:nvPr/>
        </p:nvSpPr>
        <p:spPr>
          <a:xfrm>
            <a:off x="-107950" y="6475628"/>
            <a:ext cx="6155869" cy="676655"/>
          </a:xfrm>
          <a:custGeom>
            <a:pathLst>
              <a:path extrusionOk="0" h="120000" w="120000">
                <a:moveTo>
                  <a:pt x="0" y="0"/>
                </a:moveTo>
                <a:lnTo>
                  <a:pt x="40353" y="0"/>
                </a:lnTo>
                <a:lnTo>
                  <a:pt x="55888" y="0"/>
                </a:lnTo>
                <a:lnTo>
                  <a:pt x="120000" y="0"/>
                </a:lnTo>
                <a:lnTo>
                  <a:pt x="112431" y="120000"/>
                </a:lnTo>
                <a:lnTo>
                  <a:pt x="55888" y="120000"/>
                </a:lnTo>
                <a:lnTo>
                  <a:pt x="32785" y="120000"/>
                </a:lnTo>
                <a:lnTo>
                  <a:pt x="0" y="120000"/>
                </a:lnTo>
                <a:close/>
              </a:path>
            </a:pathLst>
          </a:custGeom>
          <a:blipFill rotWithShape="1">
            <a:blip r:embed="rId5">
              <a:alphaModFix/>
            </a:blip>
            <a:stretch>
              <a:fillRect b="0" l="0" r="0" t="0"/>
            </a:stretch>
          </a:blipFill>
          <a:ln>
            <a:noFill/>
          </a:ln>
        </p:spPr>
        <p:txBody>
          <a:bodyPr anchorCtr="0" anchor="ctr" bIns="0" lIns="0" rIns="0" tIns="0">
            <a:noAutofit/>
          </a:bodyPr>
          <a:lstStyle/>
          <a:p>
            <a:pPr indent="-342900" lvl="0" marL="342900" marR="0" rtl="0" algn="ctr">
              <a:lnSpc>
                <a:spcPct val="90000"/>
              </a:lnSpc>
              <a:spcBef>
                <a:spcPts val="0"/>
              </a:spcBef>
              <a:buClr>
                <a:srgbClr val="FFFFFF"/>
              </a:buClr>
              <a:buFont typeface="Helvetica Neue"/>
              <a:buNone/>
            </a:pPr>
            <a:r>
              <a:t/>
            </a:r>
            <a:endParaRPr sz="1600">
              <a:solidFill>
                <a:srgbClr val="FFFFFF"/>
              </a:solidFill>
              <a:latin typeface="Helvetica Neue"/>
              <a:ea typeface="Helvetica Neue"/>
              <a:cs typeface="Helvetica Neue"/>
              <a:sym typeface="Helvetica Neue"/>
            </a:endParaRPr>
          </a:p>
        </p:txBody>
      </p:sp>
      <p:pic>
        <p:nvPicPr>
          <p:cNvPr descr="M:\Creative Services\PRESENTATIONS\14PPT Template Redesign\NBA Template_Comps\images\bluebar.png" id="68" name="Shape 68"/>
          <p:cNvPicPr preferRelativeResize="0"/>
          <p:nvPr/>
        </p:nvPicPr>
        <p:blipFill rotWithShape="1">
          <a:blip r:embed="rId6">
            <a:alphaModFix/>
          </a:blip>
          <a:srcRect b="0" l="0" r="0" t="0"/>
          <a:stretch/>
        </p:blipFill>
        <p:spPr>
          <a:xfrm>
            <a:off x="-42227" y="4969387"/>
            <a:ext cx="12407900" cy="1392935"/>
          </a:xfrm>
          <a:prstGeom prst="rect">
            <a:avLst/>
          </a:prstGeom>
          <a:noFill/>
          <a:ln>
            <a:noFill/>
          </a:ln>
        </p:spPr>
      </p:pic>
      <p:sp>
        <p:nvSpPr>
          <p:cNvPr id="69" name="Shape 69"/>
          <p:cNvSpPr txBox="1"/>
          <p:nvPr>
            <p:ph idx="1" type="body"/>
          </p:nvPr>
        </p:nvSpPr>
        <p:spPr>
          <a:xfrm>
            <a:off x="4125405" y="4969387"/>
            <a:ext cx="7379208" cy="1392937"/>
          </a:xfrm>
          <a:prstGeom prst="rect">
            <a:avLst/>
          </a:prstGeom>
          <a:noFill/>
          <a:ln>
            <a:noFill/>
          </a:ln>
        </p:spPr>
        <p:txBody>
          <a:bodyPr anchorCtr="0" anchor="ctr" bIns="91425" lIns="91425" rIns="91425" tIns="91425"/>
          <a:lstStyle>
            <a:lvl1pPr indent="-253881" lvl="0" marL="457081" marR="0" rtl="0" algn="r">
              <a:lnSpc>
                <a:spcPct val="90000"/>
              </a:lnSpc>
              <a:spcBef>
                <a:spcPts val="640"/>
              </a:spcBef>
              <a:buClr>
                <a:schemeClr val="accent2"/>
              </a:buClr>
              <a:buSzPct val="100000"/>
              <a:buFont typeface="Helvetica Neue"/>
              <a:buChar char="​"/>
              <a:defRPr b="1" i="0" sz="3200" u="none" cap="none" strike="noStrike">
                <a:solidFill>
                  <a:schemeClr val="lt1"/>
                </a:solidFill>
                <a:latin typeface="Helvetica Neue"/>
                <a:ea typeface="Helvetica Neue"/>
                <a:cs typeface="Helvetica Neue"/>
                <a:sym typeface="Helvetica Neue"/>
              </a:defRPr>
            </a:lvl1pPr>
            <a:lvl2pPr indent="-12581" lvl="1" marL="457081" marR="0" rtl="0" algn="r">
              <a:lnSpc>
                <a:spcPct val="90000"/>
              </a:lnSpc>
              <a:spcBef>
                <a:spcPts val="400"/>
              </a:spcBef>
              <a:buClr>
                <a:schemeClr val="accent2"/>
              </a:buClr>
              <a:buFont typeface="Arial"/>
              <a:buNone/>
              <a:defRPr b="0" i="0" sz="2000" u="none" cap="none" strike="noStrike">
                <a:solidFill>
                  <a:srgbClr val="7BC7FF"/>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arge Statement">
    <p:spTree>
      <p:nvGrpSpPr>
        <p:cNvPr id="251" name="Shape 251"/>
        <p:cNvGrpSpPr/>
        <p:nvPr/>
      </p:nvGrpSpPr>
      <p:grpSpPr>
        <a:xfrm>
          <a:off x="0" y="0"/>
          <a:ext cx="0" cy="0"/>
          <a:chOff x="0" y="0"/>
          <a:chExt cx="0" cy="0"/>
        </a:xfrm>
      </p:grpSpPr>
      <p:sp>
        <p:nvSpPr>
          <p:cNvPr id="252" name="Shape 252"/>
          <p:cNvSpPr txBox="1"/>
          <p:nvPr>
            <p:ph idx="1" type="body"/>
          </p:nvPr>
        </p:nvSpPr>
        <p:spPr>
          <a:xfrm>
            <a:off x="209550" y="228600"/>
            <a:ext cx="10725150" cy="6400799"/>
          </a:xfrm>
          <a:prstGeom prst="rect">
            <a:avLst/>
          </a:prstGeom>
          <a:noFill/>
          <a:ln>
            <a:noFill/>
          </a:ln>
        </p:spPr>
        <p:txBody>
          <a:bodyPr anchorCtr="0" anchor="ctr" bIns="91425" lIns="91425" rIns="91425" tIns="91425"/>
          <a:lstStyle>
            <a:lvl1pPr indent="0" lvl="0" marL="0" marR="0" rtl="0" algn="l">
              <a:lnSpc>
                <a:spcPct val="90000"/>
              </a:lnSpc>
              <a:spcBef>
                <a:spcPts val="1320"/>
              </a:spcBef>
              <a:buClr>
                <a:schemeClr val="accent2"/>
              </a:buClr>
              <a:buFont typeface="Arial"/>
              <a:buNone/>
              <a:defRPr b="1" i="0" sz="6600" u="none" cap="none" strike="noStrike">
                <a:solidFill>
                  <a:schemeClr val="lt1"/>
                </a:solidFill>
                <a:latin typeface="Helvetica Neue"/>
                <a:ea typeface="Helvetica Neue"/>
                <a:cs typeface="Helvetica Neue"/>
                <a:sym typeface="Helvetica Neue"/>
              </a:defRPr>
            </a:lvl1pPr>
            <a:lvl2pPr indent="0" lvl="1" marL="457200" marR="0" rtl="0" algn="l">
              <a:lnSpc>
                <a:spcPct val="90000"/>
              </a:lnSpc>
              <a:spcBef>
                <a:spcPts val="480"/>
              </a:spcBef>
              <a:buClr>
                <a:schemeClr val="accent2"/>
              </a:buClr>
              <a:buFont typeface="Arial"/>
              <a:buNone/>
              <a:defRPr b="0" i="0" sz="24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400"/>
              </a:spcBef>
              <a:buClr>
                <a:schemeClr val="accent2"/>
              </a:buClr>
              <a:buFont typeface="Arial"/>
              <a:buNone/>
              <a:defRPr b="0" i="0" sz="20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4pPr>
            <a:lvl5pPr indent="0" lvl="4"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53" name="Shape 253"/>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 Chart">
    <p:spTree>
      <p:nvGrpSpPr>
        <p:cNvPr id="254" name="Shape 254"/>
        <p:cNvGrpSpPr/>
        <p:nvPr/>
      </p:nvGrpSpPr>
      <p:grpSpPr>
        <a:xfrm>
          <a:off x="0" y="0"/>
          <a:ext cx="0" cy="0"/>
          <a:chOff x="0" y="0"/>
          <a:chExt cx="0" cy="0"/>
        </a:xfrm>
      </p:grpSpPr>
      <p:sp>
        <p:nvSpPr>
          <p:cNvPr id="255" name="Shape 255"/>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6" name="Shape 256"/>
          <p:cNvSpPr txBox="1"/>
          <p:nvPr>
            <p:ph idx="1" type="body"/>
          </p:nvPr>
        </p:nvSpPr>
        <p:spPr>
          <a:xfrm>
            <a:off x="227012" y="1905000"/>
            <a:ext cx="5486399" cy="4572000"/>
          </a:xfrm>
          <a:prstGeom prst="rect">
            <a:avLst/>
          </a:prstGeom>
          <a:noFill/>
          <a:ln>
            <a:noFill/>
          </a:ln>
        </p:spPr>
        <p:txBody>
          <a:bodyPr anchorCtr="0" anchor="t" bIns="91425" lIns="91425" rIns="91425" tIns="91425"/>
          <a:lstStyle>
            <a:lvl1pPr indent="-165100" lvl="0" marL="342900" marR="0" rtl="0" algn="l">
              <a:lnSpc>
                <a:spcPct val="90000"/>
              </a:lnSpc>
              <a:spcBef>
                <a:spcPts val="56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57" name="Shape 257"/>
          <p:cNvSpPr txBox="1"/>
          <p:nvPr>
            <p:ph idx="2"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58" name="Shape 258"/>
          <p:cNvSpPr/>
          <p:nvPr>
            <p:ph idx="3" type="chart"/>
          </p:nvPr>
        </p:nvSpPr>
        <p:spPr>
          <a:xfrm>
            <a:off x="5619200" y="1645919"/>
            <a:ext cx="6218123" cy="5127610"/>
          </a:xfrm>
          <a:prstGeom prst="rect">
            <a:avLst/>
          </a:prstGeom>
          <a:noFill/>
          <a:ln>
            <a:noFill/>
          </a:ln>
        </p:spPr>
        <p:txBody>
          <a:bodyPr anchorCtr="0" anchor="ctr" bIns="91425" lIns="91425" rIns="91425" tIns="91425"/>
          <a:lstStyle>
            <a:lvl1pPr indent="0" lvl="0" marL="0" marR="0" rtl="0" algn="ctr">
              <a:lnSpc>
                <a:spcPct val="100000"/>
              </a:lnSpc>
              <a:spcBef>
                <a:spcPts val="400"/>
              </a:spcBef>
              <a:spcAft>
                <a:spcPts val="0"/>
              </a:spcAft>
              <a:buClr>
                <a:srgbClr val="D6AE10"/>
              </a:buClr>
              <a:buFont typeface="Noto Sans Symbols"/>
              <a:buNone/>
              <a:defRPr b="0" i="0" sz="20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59" name="Shape 259"/>
          <p:cNvSpPr txBox="1"/>
          <p:nvPr>
            <p:ph idx="4" type="body"/>
          </p:nvPr>
        </p:nvSpPr>
        <p:spPr>
          <a:xfrm>
            <a:off x="8913811" y="6503342"/>
            <a:ext cx="3030277" cy="230832"/>
          </a:xfrm>
          <a:prstGeom prst="rect">
            <a:avLst/>
          </a:prstGeom>
          <a:noFill/>
          <a:ln>
            <a:noFill/>
          </a:ln>
        </p:spPr>
        <p:txBody>
          <a:bodyPr anchorCtr="0" anchor="t" bIns="91425" lIns="91425" rIns="91425" tIns="91425"/>
          <a:lstStyle>
            <a:lvl1pPr indent="0" lvl="0" marL="0" marR="0" rtl="0" algn="r">
              <a:lnSpc>
                <a:spcPct val="90000"/>
              </a:lnSpc>
              <a:spcBef>
                <a:spcPts val="160"/>
              </a:spcBef>
              <a:buClr>
                <a:schemeClr val="accent2"/>
              </a:buClr>
              <a:buFont typeface="Arial"/>
              <a:buNone/>
              <a:defRPr b="0" i="0" sz="800" u="none" cap="none" strike="noStrike">
                <a:solidFill>
                  <a:srgbClr val="3F3F3F"/>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60" name="Shape 260"/>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 ">
    <p:spTree>
      <p:nvGrpSpPr>
        <p:cNvPr id="261" name="Shape 261"/>
        <p:cNvGrpSpPr/>
        <p:nvPr/>
      </p:nvGrpSpPr>
      <p:grpSpPr>
        <a:xfrm>
          <a:off x="0" y="0"/>
          <a:ext cx="0" cy="0"/>
          <a:chOff x="0" y="0"/>
          <a:chExt cx="0" cy="0"/>
        </a:xfrm>
      </p:grpSpPr>
      <p:sp>
        <p:nvSpPr>
          <p:cNvPr id="262" name="Shape 262"/>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3" name="Shape 263"/>
          <p:cNvSpPr txBox="1"/>
          <p:nvPr>
            <p:ph idx="1"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64" name="Shape 264"/>
          <p:cNvSpPr/>
          <p:nvPr>
            <p:ph idx="2" type="chart"/>
          </p:nvPr>
        </p:nvSpPr>
        <p:spPr>
          <a:xfrm>
            <a:off x="246742" y="1872342"/>
            <a:ext cx="11713027" cy="4513942"/>
          </a:xfrm>
          <a:prstGeom prst="rect">
            <a:avLst/>
          </a:prstGeom>
          <a:noFill/>
          <a:ln>
            <a:noFill/>
          </a:ln>
        </p:spPr>
        <p:txBody>
          <a:bodyPr anchorCtr="0" anchor="ctr" bIns="91425" lIns="91425" rIns="91425" tIns="91425"/>
          <a:lstStyle>
            <a:lvl1pPr indent="0" lvl="0" marL="0" marR="0" rtl="0" algn="ctr">
              <a:lnSpc>
                <a:spcPct val="100000"/>
              </a:lnSpc>
              <a:spcBef>
                <a:spcPts val="400"/>
              </a:spcBef>
              <a:spcAft>
                <a:spcPts val="0"/>
              </a:spcAft>
              <a:buClr>
                <a:srgbClr val="D6AE10"/>
              </a:buClr>
              <a:buFont typeface="Noto Sans Symbols"/>
              <a:buNone/>
              <a:defRPr b="0" i="0" sz="20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65" name="Shape 265"/>
          <p:cNvSpPr txBox="1"/>
          <p:nvPr>
            <p:ph idx="3" type="body"/>
          </p:nvPr>
        </p:nvSpPr>
        <p:spPr>
          <a:xfrm>
            <a:off x="8913811" y="6503342"/>
            <a:ext cx="3030277" cy="230832"/>
          </a:xfrm>
          <a:prstGeom prst="rect">
            <a:avLst/>
          </a:prstGeom>
          <a:noFill/>
          <a:ln>
            <a:noFill/>
          </a:ln>
        </p:spPr>
        <p:txBody>
          <a:bodyPr anchorCtr="0" anchor="t" bIns="91425" lIns="91425" rIns="91425" tIns="91425"/>
          <a:lstStyle>
            <a:lvl1pPr indent="0" lvl="0" marL="0" marR="0" rtl="0" algn="r">
              <a:lnSpc>
                <a:spcPct val="90000"/>
              </a:lnSpc>
              <a:spcBef>
                <a:spcPts val="160"/>
              </a:spcBef>
              <a:buClr>
                <a:schemeClr val="accent2"/>
              </a:buClr>
              <a:buFont typeface="Arial"/>
              <a:buNone/>
              <a:defRPr b="0" i="0" sz="800" u="none" cap="none" strike="noStrike">
                <a:solidFill>
                  <a:srgbClr val="3F3F3F"/>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66" name="Shape 266"/>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e Chart">
    <p:spTree>
      <p:nvGrpSpPr>
        <p:cNvPr id="267" name="Shape 267"/>
        <p:cNvGrpSpPr/>
        <p:nvPr/>
      </p:nvGrpSpPr>
      <p:grpSpPr>
        <a:xfrm>
          <a:off x="0" y="0"/>
          <a:ext cx="0" cy="0"/>
          <a:chOff x="0" y="0"/>
          <a:chExt cx="0" cy="0"/>
        </a:xfrm>
      </p:grpSpPr>
      <p:sp>
        <p:nvSpPr>
          <p:cNvPr id="268" name="Shape 268"/>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9" name="Shape 269"/>
          <p:cNvSpPr txBox="1"/>
          <p:nvPr>
            <p:ph idx="1"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70" name="Shape 270"/>
          <p:cNvSpPr/>
          <p:nvPr>
            <p:ph idx="2" type="chart"/>
          </p:nvPr>
        </p:nvSpPr>
        <p:spPr>
          <a:xfrm>
            <a:off x="246887" y="2057400"/>
            <a:ext cx="11713464" cy="4114800"/>
          </a:xfrm>
          <a:prstGeom prst="rect">
            <a:avLst/>
          </a:prstGeom>
          <a:noFill/>
          <a:ln>
            <a:noFill/>
          </a:ln>
        </p:spPr>
        <p:txBody>
          <a:bodyPr anchorCtr="0" anchor="ctr" bIns="91425" lIns="91425" rIns="91425" tIns="91425"/>
          <a:lstStyle>
            <a:lvl1pPr indent="0" lvl="0" marL="0" marR="0" rtl="0" algn="ctr">
              <a:lnSpc>
                <a:spcPct val="100000"/>
              </a:lnSpc>
              <a:spcBef>
                <a:spcPts val="400"/>
              </a:spcBef>
              <a:spcAft>
                <a:spcPts val="0"/>
              </a:spcAft>
              <a:buClr>
                <a:srgbClr val="D6AE10"/>
              </a:buClr>
              <a:buFont typeface="Noto Sans Symbols"/>
              <a:buNone/>
              <a:defRPr b="0" i="0" sz="20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71" name="Shape 271"/>
          <p:cNvSpPr txBox="1"/>
          <p:nvPr>
            <p:ph idx="3" type="body"/>
          </p:nvPr>
        </p:nvSpPr>
        <p:spPr>
          <a:xfrm>
            <a:off x="8913811" y="6503342"/>
            <a:ext cx="3030277" cy="230832"/>
          </a:xfrm>
          <a:prstGeom prst="rect">
            <a:avLst/>
          </a:prstGeom>
          <a:noFill/>
          <a:ln>
            <a:noFill/>
          </a:ln>
        </p:spPr>
        <p:txBody>
          <a:bodyPr anchorCtr="0" anchor="t" bIns="91425" lIns="91425" rIns="91425" tIns="91425"/>
          <a:lstStyle>
            <a:lvl1pPr indent="0" lvl="0" marL="0" marR="0" rtl="0" algn="r">
              <a:lnSpc>
                <a:spcPct val="90000"/>
              </a:lnSpc>
              <a:spcBef>
                <a:spcPts val="160"/>
              </a:spcBef>
              <a:buClr>
                <a:schemeClr val="accent2"/>
              </a:buClr>
              <a:buFont typeface="Arial"/>
              <a:buNone/>
              <a:defRPr b="0" i="0" sz="800" u="none" cap="none" strike="noStrike">
                <a:solidFill>
                  <a:srgbClr val="3F3F3F"/>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72" name="Shape 272"/>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 Table">
    <p:spTree>
      <p:nvGrpSpPr>
        <p:cNvPr id="273" name="Shape 273"/>
        <p:cNvGrpSpPr/>
        <p:nvPr/>
      </p:nvGrpSpPr>
      <p:grpSpPr>
        <a:xfrm>
          <a:off x="0" y="0"/>
          <a:ext cx="0" cy="0"/>
          <a:chOff x="0" y="0"/>
          <a:chExt cx="0" cy="0"/>
        </a:xfrm>
      </p:grpSpPr>
      <p:sp>
        <p:nvSpPr>
          <p:cNvPr id="274" name="Shape 274"/>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5" name="Shape 275"/>
          <p:cNvSpPr txBox="1"/>
          <p:nvPr>
            <p:ph idx="1" type="body"/>
          </p:nvPr>
        </p:nvSpPr>
        <p:spPr>
          <a:xfrm>
            <a:off x="227012" y="1905000"/>
            <a:ext cx="11747273" cy="1996440"/>
          </a:xfrm>
          <a:prstGeom prst="rect">
            <a:avLst/>
          </a:prstGeom>
          <a:noFill/>
          <a:ln>
            <a:noFill/>
          </a:ln>
        </p:spPr>
        <p:txBody>
          <a:bodyPr anchorCtr="0" anchor="t" bIns="91425" lIns="91425" rIns="91425" tIns="91425"/>
          <a:lstStyle>
            <a:lvl1pPr indent="-165100" lvl="0" marL="342900" marR="0" rtl="0" algn="l">
              <a:lnSpc>
                <a:spcPct val="90000"/>
              </a:lnSpc>
              <a:spcBef>
                <a:spcPts val="56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27000" lvl="3" marL="1600200" marR="0" rtl="0" algn="l">
              <a:lnSpc>
                <a:spcPct val="90000"/>
              </a:lnSpc>
              <a:spcBef>
                <a:spcPts val="320"/>
              </a:spcBef>
              <a:buClr>
                <a:schemeClr val="accent2"/>
              </a:buClr>
              <a:buSzPct val="100000"/>
              <a:buFont typeface="Arial"/>
              <a:buChar char="–"/>
              <a:defRPr b="0" i="0" sz="1600" u="none" cap="none" strike="noStrike">
                <a:solidFill>
                  <a:srgbClr val="00355B"/>
                </a:solidFill>
                <a:latin typeface="Helvetica Neue"/>
                <a:ea typeface="Helvetica Neue"/>
                <a:cs typeface="Helvetica Neue"/>
                <a:sym typeface="Helvetica Neue"/>
              </a:defRPr>
            </a:lvl4pPr>
            <a:lvl5pPr indent="-127000" lvl="4" marL="1600200" marR="0" rtl="0" algn="l">
              <a:lnSpc>
                <a:spcPct val="90000"/>
              </a:lnSpc>
              <a:spcBef>
                <a:spcPts val="320"/>
              </a:spcBef>
              <a:buClr>
                <a:schemeClr val="accent2"/>
              </a:buClr>
              <a:buSzPct val="100000"/>
              <a:buFont typeface="Arial"/>
              <a:buChar char="»"/>
              <a:defRPr b="0" i="0" sz="16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76" name="Shape 276"/>
          <p:cNvSpPr txBox="1"/>
          <p:nvPr>
            <p:ph idx="2"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77" name="Shape 277"/>
          <p:cNvSpPr/>
          <p:nvPr>
            <p:ph idx="3" type="tbl"/>
          </p:nvPr>
        </p:nvSpPr>
        <p:spPr>
          <a:xfrm>
            <a:off x="228600" y="4011928"/>
            <a:ext cx="11760199" cy="2331719"/>
          </a:xfrm>
          <a:prstGeom prst="rect">
            <a:avLst/>
          </a:prstGeom>
          <a:solidFill>
            <a:schemeClr val="lt1">
              <a:alpha val="32941"/>
            </a:schemeClr>
          </a:solidFill>
          <a:ln>
            <a:noFill/>
          </a:ln>
        </p:spPr>
        <p:txBody>
          <a:bodyPr anchorCtr="0" anchor="ctr" bIns="91425" lIns="91425" rIns="91425" tIns="91425"/>
          <a:lstStyle>
            <a:lvl1pPr indent="0" lvl="0" marL="0" marR="0" rtl="0" algn="ctr">
              <a:spcBef>
                <a:spcPts val="0"/>
              </a:spcBef>
              <a:buClr>
                <a:srgbClr val="00355B"/>
              </a:buClr>
              <a:buFont typeface="Helvetica Neue"/>
              <a:buNone/>
              <a:defRPr b="0" i="0" sz="1800" u="none" cap="none" strike="noStrike">
                <a:solidFill>
                  <a:srgbClr val="00355B"/>
                </a:solidFill>
                <a:latin typeface="Helvetica Neue"/>
                <a:ea typeface="Helvetica Neue"/>
                <a:cs typeface="Helvetica Neue"/>
                <a:sym typeface="Helvetica Neue"/>
              </a:defRPr>
            </a:lvl1pPr>
            <a:lvl2pPr indent="0" lvl="1" marL="457200" marR="0" rtl="0" algn="l">
              <a:spcBef>
                <a:spcPts val="0"/>
              </a:spcBef>
              <a:buNone/>
              <a:defRPr b="0" i="0" sz="1800" u="none" cap="none" strike="noStrike">
                <a:solidFill>
                  <a:schemeClr val="dk1"/>
                </a:solidFill>
                <a:latin typeface="Helvetica Neue"/>
                <a:ea typeface="Helvetica Neue"/>
                <a:cs typeface="Helvetica Neue"/>
                <a:sym typeface="Helvetica Neue"/>
              </a:defRPr>
            </a:lvl2pPr>
            <a:lvl3pPr indent="0" lvl="2" marL="914400" marR="0" rtl="0" algn="l">
              <a:spcBef>
                <a:spcPts val="0"/>
              </a:spcBef>
              <a:buNone/>
              <a:defRPr b="0" i="0" sz="1800" u="none" cap="none" strike="noStrike">
                <a:solidFill>
                  <a:schemeClr val="dk1"/>
                </a:solidFill>
                <a:latin typeface="Helvetica Neue"/>
                <a:ea typeface="Helvetica Neue"/>
                <a:cs typeface="Helvetica Neue"/>
                <a:sym typeface="Helvetica Neue"/>
              </a:defRPr>
            </a:lvl3pPr>
            <a:lvl4pPr indent="0" lvl="3" marL="1371600" marR="0" rtl="0" algn="l">
              <a:spcBef>
                <a:spcPts val="0"/>
              </a:spcBef>
              <a:buNone/>
              <a:defRPr b="0" i="0" sz="1800" u="none" cap="none" strike="noStrike">
                <a:solidFill>
                  <a:schemeClr val="dk1"/>
                </a:solidFill>
                <a:latin typeface="Helvetica Neue"/>
                <a:ea typeface="Helvetica Neue"/>
                <a:cs typeface="Helvetica Neue"/>
                <a:sym typeface="Helvetica Neue"/>
              </a:defRPr>
            </a:lvl4pPr>
            <a:lvl5pPr indent="0" lvl="4" marL="1828800" marR="0" rtl="0" algn="l">
              <a:spcBef>
                <a:spcPts val="0"/>
              </a:spcBef>
              <a:buNone/>
              <a:defRPr b="0" i="0" sz="1800" u="none" cap="none" strike="noStrike">
                <a:solidFill>
                  <a:schemeClr val="dk1"/>
                </a:solidFill>
                <a:latin typeface="Helvetica Neue"/>
                <a:ea typeface="Helvetica Neue"/>
                <a:cs typeface="Helvetica Neue"/>
                <a:sym typeface="Helvetica Neue"/>
              </a:defRPr>
            </a:lvl5pPr>
            <a:lvl6pPr indent="0" lvl="5" marL="2286000" marR="0" rtl="0" algn="l">
              <a:spcBef>
                <a:spcPts val="0"/>
              </a:spcBef>
              <a:buNone/>
              <a:defRPr b="0" i="0" sz="1800" u="none" cap="none" strike="noStrike">
                <a:solidFill>
                  <a:schemeClr val="dk1"/>
                </a:solidFill>
                <a:latin typeface="Helvetica Neue"/>
                <a:ea typeface="Helvetica Neue"/>
                <a:cs typeface="Helvetica Neue"/>
                <a:sym typeface="Helvetica Neue"/>
              </a:defRPr>
            </a:lvl6pPr>
            <a:lvl7pPr indent="0" lvl="6" marL="2743200" marR="0" rtl="0" algn="l">
              <a:spcBef>
                <a:spcPts val="0"/>
              </a:spcBef>
              <a:buNone/>
              <a:defRPr b="0" i="0" sz="1800" u="none" cap="none" strike="noStrike">
                <a:solidFill>
                  <a:schemeClr val="dk1"/>
                </a:solidFill>
                <a:latin typeface="Helvetica Neue"/>
                <a:ea typeface="Helvetica Neue"/>
                <a:cs typeface="Helvetica Neue"/>
                <a:sym typeface="Helvetica Neue"/>
              </a:defRPr>
            </a:lvl7pPr>
            <a:lvl8pPr indent="0" lvl="7" marL="3200400" marR="0" rtl="0" algn="l">
              <a:spcBef>
                <a:spcPts val="0"/>
              </a:spcBef>
              <a:buNone/>
              <a:defRPr b="0" i="0" sz="1800" u="none" cap="none" strike="noStrike">
                <a:solidFill>
                  <a:schemeClr val="dk1"/>
                </a:solidFill>
                <a:latin typeface="Helvetica Neue"/>
                <a:ea typeface="Helvetica Neue"/>
                <a:cs typeface="Helvetica Neue"/>
                <a:sym typeface="Helvetica Neue"/>
              </a:defRPr>
            </a:lvl8pPr>
            <a:lvl9pPr indent="0" lvl="8" marL="3657600" marR="0" rtl="0" algn="l">
              <a:spcBef>
                <a:spcPts val="0"/>
              </a:spcBef>
              <a:buNone/>
              <a:defRPr b="0" i="0" sz="1800" u="none" cap="none" strike="noStrike">
                <a:solidFill>
                  <a:schemeClr val="dk1"/>
                </a:solidFill>
                <a:latin typeface="Helvetica Neue"/>
                <a:ea typeface="Helvetica Neue"/>
                <a:cs typeface="Helvetica Neue"/>
                <a:sym typeface="Helvetica Neue"/>
              </a:defRPr>
            </a:lvl9pPr>
          </a:lstStyle>
          <a:p/>
        </p:txBody>
      </p:sp>
      <p:sp>
        <p:nvSpPr>
          <p:cNvPr id="278" name="Shape 278"/>
          <p:cNvSpPr txBox="1"/>
          <p:nvPr>
            <p:ph idx="4" type="body"/>
          </p:nvPr>
        </p:nvSpPr>
        <p:spPr>
          <a:xfrm>
            <a:off x="8913811" y="6503342"/>
            <a:ext cx="3030277" cy="230832"/>
          </a:xfrm>
          <a:prstGeom prst="rect">
            <a:avLst/>
          </a:prstGeom>
          <a:noFill/>
          <a:ln>
            <a:noFill/>
          </a:ln>
        </p:spPr>
        <p:txBody>
          <a:bodyPr anchorCtr="0" anchor="t" bIns="91425" lIns="91425" rIns="91425" tIns="91425"/>
          <a:lstStyle>
            <a:lvl1pPr indent="0" lvl="0" marL="0" marR="0" rtl="0" algn="r">
              <a:lnSpc>
                <a:spcPct val="90000"/>
              </a:lnSpc>
              <a:spcBef>
                <a:spcPts val="160"/>
              </a:spcBef>
              <a:buClr>
                <a:schemeClr val="accent2"/>
              </a:buClr>
              <a:buFont typeface="Arial"/>
              <a:buNone/>
              <a:defRPr b="0" i="0" sz="800" u="none" cap="none" strike="noStrike">
                <a:solidFill>
                  <a:srgbClr val="3F3F3F"/>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79" name="Shape 279"/>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ble">
    <p:spTree>
      <p:nvGrpSpPr>
        <p:cNvPr id="280" name="Shape 280"/>
        <p:cNvGrpSpPr/>
        <p:nvPr/>
      </p:nvGrpSpPr>
      <p:grpSpPr>
        <a:xfrm>
          <a:off x="0" y="0"/>
          <a:ext cx="0" cy="0"/>
          <a:chOff x="0" y="0"/>
          <a:chExt cx="0" cy="0"/>
        </a:xfrm>
      </p:grpSpPr>
      <p:sp>
        <p:nvSpPr>
          <p:cNvPr id="281" name="Shape 281"/>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2" name="Shape 282"/>
          <p:cNvSpPr txBox="1"/>
          <p:nvPr>
            <p:ph idx="1"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83" name="Shape 283"/>
          <p:cNvSpPr txBox="1"/>
          <p:nvPr>
            <p:ph idx="2" type="body"/>
          </p:nvPr>
        </p:nvSpPr>
        <p:spPr>
          <a:xfrm>
            <a:off x="8913811" y="6503342"/>
            <a:ext cx="3030277" cy="230832"/>
          </a:xfrm>
          <a:prstGeom prst="rect">
            <a:avLst/>
          </a:prstGeom>
          <a:noFill/>
          <a:ln>
            <a:noFill/>
          </a:ln>
        </p:spPr>
        <p:txBody>
          <a:bodyPr anchorCtr="0" anchor="t" bIns="91425" lIns="91425" rIns="91425" tIns="91425"/>
          <a:lstStyle>
            <a:lvl1pPr indent="0" lvl="0" marL="0" marR="0" rtl="0" algn="r">
              <a:lnSpc>
                <a:spcPct val="90000"/>
              </a:lnSpc>
              <a:spcBef>
                <a:spcPts val="160"/>
              </a:spcBef>
              <a:buClr>
                <a:schemeClr val="accent2"/>
              </a:buClr>
              <a:buFont typeface="Arial"/>
              <a:buNone/>
              <a:defRPr b="0" i="0" sz="800" u="none" cap="none" strike="noStrike">
                <a:solidFill>
                  <a:srgbClr val="3F3F3F"/>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84" name="Shape 284"/>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285" name="Shape 285"/>
        <p:cNvGrpSpPr/>
        <p:nvPr/>
      </p:nvGrpSpPr>
      <p:grpSpPr>
        <a:xfrm>
          <a:off x="0" y="0"/>
          <a:ext cx="0" cy="0"/>
          <a:chOff x="0" y="0"/>
          <a:chExt cx="0" cy="0"/>
        </a:xfrm>
      </p:grpSpPr>
      <p:sp>
        <p:nvSpPr>
          <p:cNvPr id="286" name="Shape 286"/>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Photo 1">
    <p:spTree>
      <p:nvGrpSpPr>
        <p:cNvPr id="287" name="Shape 287"/>
        <p:cNvGrpSpPr/>
        <p:nvPr/>
      </p:nvGrpSpPr>
      <p:grpSpPr>
        <a:xfrm>
          <a:off x="0" y="0"/>
          <a:ext cx="0" cy="0"/>
          <a:chOff x="0" y="0"/>
          <a:chExt cx="0" cy="0"/>
        </a:xfrm>
      </p:grpSpPr>
      <p:sp>
        <p:nvSpPr>
          <p:cNvPr id="288" name="Shape 288"/>
          <p:cNvSpPr txBox="1"/>
          <p:nvPr>
            <p:ph type="title"/>
          </p:nvPr>
        </p:nvSpPr>
        <p:spPr>
          <a:xfrm>
            <a:off x="227012" y="228598"/>
            <a:ext cx="7735887"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9" name="Shape 289"/>
          <p:cNvSpPr txBox="1"/>
          <p:nvPr>
            <p:ph idx="1" type="body"/>
          </p:nvPr>
        </p:nvSpPr>
        <p:spPr>
          <a:xfrm>
            <a:off x="227012" y="1905000"/>
            <a:ext cx="7735887" cy="4572000"/>
          </a:xfrm>
          <a:prstGeom prst="rect">
            <a:avLst/>
          </a:prstGeom>
          <a:noFill/>
          <a:ln>
            <a:noFill/>
          </a:ln>
        </p:spPr>
        <p:txBody>
          <a:bodyPr anchorCtr="0" anchor="t" bIns="91425" lIns="91425" rIns="91425" tIns="91425"/>
          <a:lstStyle>
            <a:lvl1pPr indent="-177800" lvl="0" marL="342900" marR="0" rtl="0" algn="l">
              <a:lnSpc>
                <a:spcPct val="90000"/>
              </a:lnSpc>
              <a:spcBef>
                <a:spcPts val="1200"/>
              </a:spcBef>
              <a:buClr>
                <a:schemeClr val="accent2"/>
              </a:buClr>
              <a:buSzPct val="100000"/>
              <a:buFont typeface="Arial"/>
              <a:buChar char="•"/>
              <a:defRPr b="0" i="0" sz="2600" u="none" cap="none" strike="noStrike">
                <a:solidFill>
                  <a:srgbClr val="00355B"/>
                </a:solidFill>
                <a:latin typeface="Helvetica Neue"/>
                <a:ea typeface="Helvetica Neue"/>
                <a:cs typeface="Helvetica Neue"/>
                <a:sym typeface="Helvetica Neue"/>
              </a:defRPr>
            </a:lvl1pPr>
            <a:lvl2pPr indent="-146050" lvl="1" marL="742950" marR="0" rtl="0" algn="l">
              <a:lnSpc>
                <a:spcPct val="90000"/>
              </a:lnSpc>
              <a:spcBef>
                <a:spcPts val="1200"/>
              </a:spcBef>
              <a:buClr>
                <a:schemeClr val="accent2"/>
              </a:buClr>
              <a:buSzPct val="100000"/>
              <a:buFont typeface="Arial"/>
              <a:buChar char="–"/>
              <a:defRPr b="0" i="0" sz="2200" u="none" cap="none" strike="noStrike">
                <a:solidFill>
                  <a:srgbClr val="00355B"/>
                </a:solidFill>
                <a:latin typeface="Helvetica Neue"/>
                <a:ea typeface="Helvetica Neue"/>
                <a:cs typeface="Helvetica Neue"/>
                <a:sym typeface="Helvetica Neue"/>
              </a:defRPr>
            </a:lvl2pPr>
            <a:lvl3pPr indent="-114300" lvl="2" marL="1143000" marR="0" rtl="0" algn="l">
              <a:lnSpc>
                <a:spcPct val="90000"/>
              </a:lnSpc>
              <a:spcBef>
                <a:spcPts val="120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3pPr>
            <a:lvl4pPr indent="-139700" lvl="3"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4pPr>
            <a:lvl5pPr indent="-139700" lvl="4"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90" name="Shape 290"/>
          <p:cNvSpPr txBox="1"/>
          <p:nvPr>
            <p:ph idx="2" type="body"/>
          </p:nvPr>
        </p:nvSpPr>
        <p:spPr>
          <a:xfrm>
            <a:off x="227012" y="1189037"/>
            <a:ext cx="7735887"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91" name="Shape 291"/>
          <p:cNvSpPr/>
          <p:nvPr>
            <p:ph idx="3" type="pic"/>
          </p:nvPr>
        </p:nvSpPr>
        <p:spPr>
          <a:xfrm>
            <a:off x="8954139" y="-106442"/>
            <a:ext cx="3280722" cy="7091442"/>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lt1"/>
              </a:buClr>
              <a:buSzPct val="100000"/>
              <a:buFont typeface="Helvetica Neue"/>
              <a:buChar char="​"/>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92" name="Shape 292"/>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Photo 1">
    <p:spTree>
      <p:nvGrpSpPr>
        <p:cNvPr id="293" name="Shape 293"/>
        <p:cNvGrpSpPr/>
        <p:nvPr/>
      </p:nvGrpSpPr>
      <p:grpSpPr>
        <a:xfrm>
          <a:off x="0" y="0"/>
          <a:ext cx="0" cy="0"/>
          <a:chOff x="0" y="0"/>
          <a:chExt cx="0" cy="0"/>
        </a:xfrm>
      </p:grpSpPr>
      <p:sp>
        <p:nvSpPr>
          <p:cNvPr id="294" name="Shape 294"/>
          <p:cNvSpPr txBox="1"/>
          <p:nvPr>
            <p:ph type="title"/>
          </p:nvPr>
        </p:nvSpPr>
        <p:spPr>
          <a:xfrm>
            <a:off x="227011" y="228598"/>
            <a:ext cx="6757113"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5" name="Shape 295"/>
          <p:cNvSpPr txBox="1"/>
          <p:nvPr>
            <p:ph idx="1" type="body"/>
          </p:nvPr>
        </p:nvSpPr>
        <p:spPr>
          <a:xfrm>
            <a:off x="227012" y="1905000"/>
            <a:ext cx="5890009" cy="4572000"/>
          </a:xfrm>
          <a:prstGeom prst="rect">
            <a:avLst/>
          </a:prstGeom>
          <a:noFill/>
          <a:ln>
            <a:noFill/>
          </a:ln>
        </p:spPr>
        <p:txBody>
          <a:bodyPr anchorCtr="0" anchor="t" bIns="91425" lIns="91425" rIns="91425" tIns="91425"/>
          <a:lstStyle>
            <a:lvl1pPr indent="-177800" lvl="0" marL="342900" marR="0" rtl="0" algn="l">
              <a:lnSpc>
                <a:spcPct val="90000"/>
              </a:lnSpc>
              <a:spcBef>
                <a:spcPts val="1200"/>
              </a:spcBef>
              <a:buClr>
                <a:schemeClr val="accent2"/>
              </a:buClr>
              <a:buSzPct val="100000"/>
              <a:buFont typeface="Arial"/>
              <a:buChar char="•"/>
              <a:defRPr b="0" i="0" sz="2600" u="none" cap="none" strike="noStrike">
                <a:solidFill>
                  <a:srgbClr val="00355B"/>
                </a:solidFill>
                <a:latin typeface="Helvetica Neue"/>
                <a:ea typeface="Helvetica Neue"/>
                <a:cs typeface="Helvetica Neue"/>
                <a:sym typeface="Helvetica Neue"/>
              </a:defRPr>
            </a:lvl1pPr>
            <a:lvl2pPr indent="-146050" lvl="1" marL="742950" marR="0" rtl="0" algn="l">
              <a:lnSpc>
                <a:spcPct val="90000"/>
              </a:lnSpc>
              <a:spcBef>
                <a:spcPts val="1200"/>
              </a:spcBef>
              <a:buClr>
                <a:schemeClr val="accent2"/>
              </a:buClr>
              <a:buSzPct val="100000"/>
              <a:buFont typeface="Arial"/>
              <a:buChar char="–"/>
              <a:defRPr b="0" i="0" sz="2200" u="none" cap="none" strike="noStrike">
                <a:solidFill>
                  <a:srgbClr val="00355B"/>
                </a:solidFill>
                <a:latin typeface="Helvetica Neue"/>
                <a:ea typeface="Helvetica Neue"/>
                <a:cs typeface="Helvetica Neue"/>
                <a:sym typeface="Helvetica Neue"/>
              </a:defRPr>
            </a:lvl2pPr>
            <a:lvl3pPr indent="-114300" lvl="2" marL="1143000" marR="0" rtl="0" algn="l">
              <a:lnSpc>
                <a:spcPct val="90000"/>
              </a:lnSpc>
              <a:spcBef>
                <a:spcPts val="120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3pPr>
            <a:lvl4pPr indent="-139700" lvl="3"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4pPr>
            <a:lvl5pPr indent="-139700" lvl="4"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96" name="Shape 296"/>
          <p:cNvSpPr txBox="1"/>
          <p:nvPr>
            <p:ph idx="2" type="body"/>
          </p:nvPr>
        </p:nvSpPr>
        <p:spPr>
          <a:xfrm>
            <a:off x="227012" y="1189037"/>
            <a:ext cx="6236849"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297" name="Shape 297"/>
          <p:cNvSpPr/>
          <p:nvPr>
            <p:ph idx="3" type="pic"/>
          </p:nvPr>
        </p:nvSpPr>
        <p:spPr>
          <a:xfrm>
            <a:off x="6048375" y="-106442"/>
            <a:ext cx="6276919" cy="7067692"/>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lt1"/>
              </a:buClr>
              <a:buSzPct val="100000"/>
              <a:buFont typeface="Helvetica Neue"/>
              <a:buChar char="​"/>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98" name="Shape 298"/>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8">
    <p:spTree>
      <p:nvGrpSpPr>
        <p:cNvPr id="299" name="Shape 299"/>
        <p:cNvGrpSpPr/>
        <p:nvPr/>
      </p:nvGrpSpPr>
      <p:grpSpPr>
        <a:xfrm>
          <a:off x="0" y="0"/>
          <a:ext cx="0" cy="0"/>
          <a:chOff x="0" y="0"/>
          <a:chExt cx="0" cy="0"/>
        </a:xfrm>
      </p:grpSpPr>
      <p:sp>
        <p:nvSpPr>
          <p:cNvPr id="300" name="Shape 300"/>
          <p:cNvSpPr txBox="1"/>
          <p:nvPr>
            <p:ph type="title"/>
          </p:nvPr>
        </p:nvSpPr>
        <p:spPr>
          <a:xfrm>
            <a:off x="227012" y="228598"/>
            <a:ext cx="11736388"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1" name="Shape 301"/>
          <p:cNvSpPr txBox="1"/>
          <p:nvPr>
            <p:ph idx="1" type="body"/>
          </p:nvPr>
        </p:nvSpPr>
        <p:spPr>
          <a:xfrm>
            <a:off x="227012" y="1189037"/>
            <a:ext cx="11736388"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302" name="Shape 302"/>
          <p:cNvSpPr txBox="1"/>
          <p:nvPr>
            <p:ph idx="2" type="body"/>
          </p:nvPr>
        </p:nvSpPr>
        <p:spPr>
          <a:xfrm>
            <a:off x="227012" y="1905000"/>
            <a:ext cx="11736388" cy="2438399"/>
          </a:xfrm>
          <a:prstGeom prst="rect">
            <a:avLst/>
          </a:prstGeom>
          <a:noFill/>
          <a:ln>
            <a:noFill/>
          </a:ln>
        </p:spPr>
        <p:txBody>
          <a:bodyPr anchorCtr="0" anchor="t" bIns="91425" lIns="91425" rIns="91425" tIns="91425"/>
          <a:lstStyle>
            <a:lvl1pPr indent="-177800" lvl="0" marL="342900" marR="0" rtl="0" algn="l">
              <a:lnSpc>
                <a:spcPct val="90000"/>
              </a:lnSpc>
              <a:spcBef>
                <a:spcPts val="1200"/>
              </a:spcBef>
              <a:buClr>
                <a:schemeClr val="accent2"/>
              </a:buClr>
              <a:buSzPct val="100000"/>
              <a:buFont typeface="Arial"/>
              <a:buChar char="•"/>
              <a:defRPr b="0" i="0" sz="2600" u="none" cap="none" strike="noStrike">
                <a:solidFill>
                  <a:srgbClr val="00355B"/>
                </a:solidFill>
                <a:latin typeface="Helvetica Neue"/>
                <a:ea typeface="Helvetica Neue"/>
                <a:cs typeface="Helvetica Neue"/>
                <a:sym typeface="Helvetica Neue"/>
              </a:defRPr>
            </a:lvl1pPr>
            <a:lvl2pPr indent="-146050" lvl="1" marL="742950" marR="0" rtl="0" algn="l">
              <a:lnSpc>
                <a:spcPct val="90000"/>
              </a:lnSpc>
              <a:spcBef>
                <a:spcPts val="1200"/>
              </a:spcBef>
              <a:buClr>
                <a:schemeClr val="accent2"/>
              </a:buClr>
              <a:buSzPct val="100000"/>
              <a:buFont typeface="Arial"/>
              <a:buChar char="–"/>
              <a:defRPr b="0" i="0" sz="2200" u="none" cap="none" strike="noStrike">
                <a:solidFill>
                  <a:srgbClr val="00355B"/>
                </a:solidFill>
                <a:latin typeface="Helvetica Neue"/>
                <a:ea typeface="Helvetica Neue"/>
                <a:cs typeface="Helvetica Neue"/>
                <a:sym typeface="Helvetica Neue"/>
              </a:defRPr>
            </a:lvl2pPr>
            <a:lvl3pPr indent="-114300" lvl="2" marL="1143000" marR="0" rtl="0" algn="l">
              <a:lnSpc>
                <a:spcPct val="90000"/>
              </a:lnSpc>
              <a:spcBef>
                <a:spcPts val="120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3pPr>
            <a:lvl4pPr indent="-139700" lvl="3"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4pPr>
            <a:lvl5pPr indent="-139700" lvl="4"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pic>
        <p:nvPicPr>
          <p:cNvPr id="303" name="Shape 303"/>
          <p:cNvPicPr preferRelativeResize="0"/>
          <p:nvPr/>
        </p:nvPicPr>
        <p:blipFill rotWithShape="1">
          <a:blip r:embed="rId2">
            <a:alphaModFix/>
          </a:blip>
          <a:srcRect b="0" l="0" r="0" t="0"/>
          <a:stretch/>
        </p:blipFill>
        <p:spPr>
          <a:xfrm flipH="1" rot="5400000">
            <a:off x="9892018" y="3969748"/>
            <a:ext cx="1068354" cy="3101238"/>
          </a:xfrm>
          <a:prstGeom prst="rect">
            <a:avLst/>
          </a:prstGeom>
          <a:noFill/>
          <a:ln>
            <a:noFill/>
          </a:ln>
        </p:spPr>
      </p:pic>
      <p:pic>
        <p:nvPicPr>
          <p:cNvPr id="304" name="Shape 304"/>
          <p:cNvPicPr preferRelativeResize="0"/>
          <p:nvPr/>
        </p:nvPicPr>
        <p:blipFill rotWithShape="1">
          <a:blip r:embed="rId3">
            <a:alphaModFix/>
          </a:blip>
          <a:srcRect b="0" l="0" r="0" t="0"/>
          <a:stretch/>
        </p:blipFill>
        <p:spPr>
          <a:xfrm rot="5400000">
            <a:off x="8186625" y="2555313"/>
            <a:ext cx="1068354" cy="4475256"/>
          </a:xfrm>
          <a:prstGeom prst="rect">
            <a:avLst/>
          </a:prstGeom>
          <a:noFill/>
          <a:ln>
            <a:noFill/>
          </a:ln>
        </p:spPr>
      </p:pic>
      <p:sp>
        <p:nvSpPr>
          <p:cNvPr id="305" name="Shape 305"/>
          <p:cNvSpPr/>
          <p:nvPr>
            <p:ph idx="3" type="pic"/>
          </p:nvPr>
        </p:nvSpPr>
        <p:spPr>
          <a:xfrm>
            <a:off x="-66676" y="4489703"/>
            <a:ext cx="12334875" cy="2453639"/>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lt1"/>
              </a:buClr>
              <a:buSzPct val="100000"/>
              <a:buFont typeface="Helvetica Neue"/>
              <a:buChar char="​"/>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306" name="Shape 306"/>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70" name="Shape 70"/>
        <p:cNvGrpSpPr/>
        <p:nvPr/>
      </p:nvGrpSpPr>
      <p:grpSpPr>
        <a:xfrm>
          <a:off x="0" y="0"/>
          <a:ext cx="0" cy="0"/>
          <a:chOff x="0" y="0"/>
          <a:chExt cx="0" cy="0"/>
        </a:xfrm>
      </p:grpSpPr>
      <p:sp>
        <p:nvSpPr>
          <p:cNvPr id="71" name="Shape 71"/>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txBox="1"/>
          <p:nvPr>
            <p:ph idx="1" type="body"/>
          </p:nvPr>
        </p:nvSpPr>
        <p:spPr>
          <a:xfrm>
            <a:off x="227012" y="1905000"/>
            <a:ext cx="11734800" cy="4572000"/>
          </a:xfrm>
          <a:prstGeom prst="rect">
            <a:avLst/>
          </a:prstGeom>
          <a:noFill/>
          <a:ln>
            <a:noFill/>
          </a:ln>
        </p:spPr>
        <p:txBody>
          <a:bodyPr anchorCtr="0" anchor="t" bIns="91425" lIns="91425" rIns="91425" tIns="91425"/>
          <a:lstStyle>
            <a:lvl1pPr indent="-139700" lvl="0" marL="342900" marR="0" rtl="0" algn="l">
              <a:lnSpc>
                <a:spcPct val="90000"/>
              </a:lnSpc>
              <a:spcBef>
                <a:spcPts val="1200"/>
              </a:spcBef>
              <a:buClr>
                <a:schemeClr val="accent2"/>
              </a:buClr>
              <a:buSzPct val="100000"/>
              <a:buFont typeface="Arial"/>
              <a:buChar char="•"/>
              <a:defRPr b="0" i="0" sz="3200" u="none" cap="none" strike="noStrike">
                <a:solidFill>
                  <a:srgbClr val="00355B"/>
                </a:solidFill>
                <a:latin typeface="Helvetica Neue"/>
                <a:ea typeface="Helvetica Neue"/>
                <a:cs typeface="Helvetica Neue"/>
                <a:sym typeface="Helvetica Neue"/>
              </a:defRPr>
            </a:lvl1pPr>
            <a:lvl2pPr indent="-107950" lvl="1" marL="742950" marR="0" rtl="0" algn="l">
              <a:lnSpc>
                <a:spcPct val="90000"/>
              </a:lnSpc>
              <a:spcBef>
                <a:spcPts val="120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2pPr>
            <a:lvl3pPr indent="-76200" lvl="2" marL="1143000" marR="0" rtl="0" algn="l">
              <a:lnSpc>
                <a:spcPct val="90000"/>
              </a:lnSpc>
              <a:spcBef>
                <a:spcPts val="120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3pPr>
            <a:lvl4pPr indent="-101600" lvl="3" marL="1600200" marR="0" rtl="0" algn="l">
              <a:lnSpc>
                <a:spcPct val="90000"/>
              </a:lnSpc>
              <a:spcBef>
                <a:spcPts val="12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4pPr>
            <a:lvl5pPr indent="-101600" lvl="4" marL="1600200" marR="0" rtl="0" algn="l">
              <a:lnSpc>
                <a:spcPct val="90000"/>
              </a:lnSpc>
              <a:spcBef>
                <a:spcPts val="12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73" name="Shape 73"/>
          <p:cNvSpPr txBox="1"/>
          <p:nvPr>
            <p:ph idx="2"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74" name="Shape 74"/>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9">
    <p:spTree>
      <p:nvGrpSpPr>
        <p:cNvPr id="307" name="Shape 307"/>
        <p:cNvGrpSpPr/>
        <p:nvPr/>
      </p:nvGrpSpPr>
      <p:grpSpPr>
        <a:xfrm>
          <a:off x="0" y="0"/>
          <a:ext cx="0" cy="0"/>
          <a:chOff x="0" y="0"/>
          <a:chExt cx="0" cy="0"/>
        </a:xfrm>
      </p:grpSpPr>
      <p:sp>
        <p:nvSpPr>
          <p:cNvPr id="308" name="Shape 308"/>
          <p:cNvSpPr txBox="1"/>
          <p:nvPr>
            <p:ph type="title"/>
          </p:nvPr>
        </p:nvSpPr>
        <p:spPr>
          <a:xfrm>
            <a:off x="227012" y="228598"/>
            <a:ext cx="11736388"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9" name="Shape 309"/>
          <p:cNvSpPr txBox="1"/>
          <p:nvPr>
            <p:ph idx="1" type="body"/>
          </p:nvPr>
        </p:nvSpPr>
        <p:spPr>
          <a:xfrm>
            <a:off x="227012" y="1189037"/>
            <a:ext cx="11736388"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310" name="Shape 310"/>
          <p:cNvSpPr txBox="1"/>
          <p:nvPr>
            <p:ph idx="2" type="body"/>
          </p:nvPr>
        </p:nvSpPr>
        <p:spPr>
          <a:xfrm>
            <a:off x="227012" y="1905000"/>
            <a:ext cx="11736388" cy="2438399"/>
          </a:xfrm>
          <a:prstGeom prst="rect">
            <a:avLst/>
          </a:prstGeom>
          <a:noFill/>
          <a:ln>
            <a:noFill/>
          </a:ln>
        </p:spPr>
        <p:txBody>
          <a:bodyPr anchorCtr="0" anchor="t" bIns="91425" lIns="91425" rIns="91425" tIns="91425"/>
          <a:lstStyle>
            <a:lvl1pPr indent="-177800" lvl="0" marL="342900" marR="0" rtl="0" algn="l">
              <a:lnSpc>
                <a:spcPct val="90000"/>
              </a:lnSpc>
              <a:spcBef>
                <a:spcPts val="1200"/>
              </a:spcBef>
              <a:buClr>
                <a:schemeClr val="accent2"/>
              </a:buClr>
              <a:buSzPct val="100000"/>
              <a:buFont typeface="Arial"/>
              <a:buChar char="•"/>
              <a:defRPr b="0" i="0" sz="2600" u="none" cap="none" strike="noStrike">
                <a:solidFill>
                  <a:srgbClr val="00355B"/>
                </a:solidFill>
                <a:latin typeface="Helvetica Neue"/>
                <a:ea typeface="Helvetica Neue"/>
                <a:cs typeface="Helvetica Neue"/>
                <a:sym typeface="Helvetica Neue"/>
              </a:defRPr>
            </a:lvl1pPr>
            <a:lvl2pPr indent="-146050" lvl="1" marL="742950" marR="0" rtl="0" algn="l">
              <a:lnSpc>
                <a:spcPct val="90000"/>
              </a:lnSpc>
              <a:spcBef>
                <a:spcPts val="1200"/>
              </a:spcBef>
              <a:buClr>
                <a:schemeClr val="accent2"/>
              </a:buClr>
              <a:buSzPct val="100000"/>
              <a:buFont typeface="Arial"/>
              <a:buChar char="–"/>
              <a:defRPr b="0" i="0" sz="2200" u="none" cap="none" strike="noStrike">
                <a:solidFill>
                  <a:srgbClr val="00355B"/>
                </a:solidFill>
                <a:latin typeface="Helvetica Neue"/>
                <a:ea typeface="Helvetica Neue"/>
                <a:cs typeface="Helvetica Neue"/>
                <a:sym typeface="Helvetica Neue"/>
              </a:defRPr>
            </a:lvl2pPr>
            <a:lvl3pPr indent="-114300" lvl="2" marL="1143000" marR="0" rtl="0" algn="l">
              <a:lnSpc>
                <a:spcPct val="90000"/>
              </a:lnSpc>
              <a:spcBef>
                <a:spcPts val="120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3pPr>
            <a:lvl4pPr indent="-139700" lvl="3"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4pPr>
            <a:lvl5pPr indent="-139700" lvl="4"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pic>
        <p:nvPicPr>
          <p:cNvPr id="311" name="Shape 311"/>
          <p:cNvPicPr preferRelativeResize="0"/>
          <p:nvPr/>
        </p:nvPicPr>
        <p:blipFill rotWithShape="1">
          <a:blip r:embed="rId2">
            <a:alphaModFix/>
          </a:blip>
          <a:srcRect b="0" l="0" r="0" t="0"/>
          <a:stretch/>
        </p:blipFill>
        <p:spPr>
          <a:xfrm rot="5400000">
            <a:off x="9886918" y="2537152"/>
            <a:ext cx="1068354" cy="4475256"/>
          </a:xfrm>
          <a:prstGeom prst="rect">
            <a:avLst/>
          </a:prstGeom>
          <a:noFill/>
          <a:ln>
            <a:noFill/>
          </a:ln>
        </p:spPr>
      </p:pic>
      <p:sp>
        <p:nvSpPr>
          <p:cNvPr id="312" name="Shape 312"/>
          <p:cNvSpPr/>
          <p:nvPr>
            <p:ph idx="3" type="pic"/>
          </p:nvPr>
        </p:nvSpPr>
        <p:spPr>
          <a:xfrm>
            <a:off x="-171450" y="4483100"/>
            <a:ext cx="11533727" cy="2454393"/>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accent2"/>
              </a:buClr>
              <a:buSzPct val="100000"/>
              <a:buFont typeface="Ultra"/>
              <a:buChar char=" "/>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313" name="Shape 313"/>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10">
    <p:spTree>
      <p:nvGrpSpPr>
        <p:cNvPr id="314" name="Shape 314"/>
        <p:cNvGrpSpPr/>
        <p:nvPr/>
      </p:nvGrpSpPr>
      <p:grpSpPr>
        <a:xfrm>
          <a:off x="0" y="0"/>
          <a:ext cx="0" cy="0"/>
          <a:chOff x="0" y="0"/>
          <a:chExt cx="0" cy="0"/>
        </a:xfrm>
      </p:grpSpPr>
      <p:sp>
        <p:nvSpPr>
          <p:cNvPr id="315" name="Shape 315"/>
          <p:cNvSpPr txBox="1"/>
          <p:nvPr>
            <p:ph type="title"/>
          </p:nvPr>
        </p:nvSpPr>
        <p:spPr>
          <a:xfrm>
            <a:off x="227012" y="228598"/>
            <a:ext cx="11736388"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6" name="Shape 316"/>
          <p:cNvSpPr txBox="1"/>
          <p:nvPr>
            <p:ph idx="1" type="body"/>
          </p:nvPr>
        </p:nvSpPr>
        <p:spPr>
          <a:xfrm>
            <a:off x="227012" y="1189037"/>
            <a:ext cx="11736388"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317" name="Shape 317"/>
          <p:cNvSpPr txBox="1"/>
          <p:nvPr>
            <p:ph idx="2" type="body"/>
          </p:nvPr>
        </p:nvSpPr>
        <p:spPr>
          <a:xfrm>
            <a:off x="227012" y="1905000"/>
            <a:ext cx="11736388" cy="2438399"/>
          </a:xfrm>
          <a:prstGeom prst="rect">
            <a:avLst/>
          </a:prstGeom>
          <a:noFill/>
          <a:ln>
            <a:noFill/>
          </a:ln>
        </p:spPr>
        <p:txBody>
          <a:bodyPr anchorCtr="0" anchor="t" bIns="91425" lIns="91425" rIns="91425" tIns="91425"/>
          <a:lstStyle>
            <a:lvl1pPr indent="-177800" lvl="0" marL="342900" marR="0" rtl="0" algn="l">
              <a:lnSpc>
                <a:spcPct val="90000"/>
              </a:lnSpc>
              <a:spcBef>
                <a:spcPts val="1200"/>
              </a:spcBef>
              <a:buClr>
                <a:schemeClr val="accent2"/>
              </a:buClr>
              <a:buSzPct val="100000"/>
              <a:buFont typeface="Arial"/>
              <a:buChar char="•"/>
              <a:defRPr b="0" i="0" sz="2600" u="none" cap="none" strike="noStrike">
                <a:solidFill>
                  <a:srgbClr val="00355B"/>
                </a:solidFill>
                <a:latin typeface="Helvetica Neue"/>
                <a:ea typeface="Helvetica Neue"/>
                <a:cs typeface="Helvetica Neue"/>
                <a:sym typeface="Helvetica Neue"/>
              </a:defRPr>
            </a:lvl1pPr>
            <a:lvl2pPr indent="-146050" lvl="1" marL="742950" marR="0" rtl="0" algn="l">
              <a:lnSpc>
                <a:spcPct val="90000"/>
              </a:lnSpc>
              <a:spcBef>
                <a:spcPts val="1200"/>
              </a:spcBef>
              <a:buClr>
                <a:schemeClr val="accent2"/>
              </a:buClr>
              <a:buSzPct val="100000"/>
              <a:buFont typeface="Arial"/>
              <a:buChar char="–"/>
              <a:defRPr b="0" i="0" sz="2200" u="none" cap="none" strike="noStrike">
                <a:solidFill>
                  <a:srgbClr val="00355B"/>
                </a:solidFill>
                <a:latin typeface="Helvetica Neue"/>
                <a:ea typeface="Helvetica Neue"/>
                <a:cs typeface="Helvetica Neue"/>
                <a:sym typeface="Helvetica Neue"/>
              </a:defRPr>
            </a:lvl2pPr>
            <a:lvl3pPr indent="-114300" lvl="2" marL="1143000" marR="0" rtl="0" algn="l">
              <a:lnSpc>
                <a:spcPct val="90000"/>
              </a:lnSpc>
              <a:spcBef>
                <a:spcPts val="120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3pPr>
            <a:lvl4pPr indent="-139700" lvl="3"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4pPr>
            <a:lvl5pPr indent="-139700" lvl="4" marL="1600200" marR="0" rtl="0" algn="l">
              <a:lnSpc>
                <a:spcPct val="90000"/>
              </a:lnSpc>
              <a:spcBef>
                <a:spcPts val="1200"/>
              </a:spcBef>
              <a:buClr>
                <a:schemeClr val="accent2"/>
              </a:buClr>
              <a:buSzPct val="100000"/>
              <a:buFont typeface="Arial"/>
              <a:buChar char="»"/>
              <a:defRPr b="0" i="0" sz="14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318" name="Shape 318"/>
          <p:cNvSpPr/>
          <p:nvPr>
            <p:ph idx="3" type="pic"/>
          </p:nvPr>
        </p:nvSpPr>
        <p:spPr>
          <a:xfrm>
            <a:off x="4762500" y="4480587"/>
            <a:ext cx="7577947" cy="2478024"/>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lt1"/>
              </a:buClr>
              <a:buSzPct val="100000"/>
              <a:buFont typeface="Ultra"/>
              <a:buChar char=" "/>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319" name="Shape 319"/>
          <p:cNvSpPr/>
          <p:nvPr>
            <p:ph idx="4" type="pic"/>
          </p:nvPr>
        </p:nvSpPr>
        <p:spPr>
          <a:xfrm>
            <a:off x="-104776" y="4480587"/>
            <a:ext cx="6019799" cy="2478024"/>
          </a:xfrm>
          <a:prstGeom prst="rect">
            <a:avLst/>
          </a:prstGeom>
          <a:solidFill>
            <a:srgbClr val="7F7F7F"/>
          </a:solidFill>
          <a:ln>
            <a:noFill/>
          </a:ln>
        </p:spPr>
        <p:txBody>
          <a:bodyPr anchorCtr="0" anchor="ctr" bIns="91425" lIns="91425" rIns="91425" tIns="91425"/>
          <a:lstStyle>
            <a:lvl1pPr indent="-215900" lvl="0" marL="342900" marR="0" rtl="0" algn="l">
              <a:lnSpc>
                <a:spcPct val="90000"/>
              </a:lnSpc>
              <a:spcBef>
                <a:spcPts val="400"/>
              </a:spcBef>
              <a:buClr>
                <a:schemeClr val="lt1"/>
              </a:buClr>
              <a:buSzPct val="100000"/>
              <a:buFont typeface="Ultra"/>
              <a:buChar char=" "/>
              <a:defRPr b="0" i="0" sz="20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320" name="Shape 320"/>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olding Slide">
    <p:spTree>
      <p:nvGrpSpPr>
        <p:cNvPr id="321" name="Shape 321"/>
        <p:cNvGrpSpPr/>
        <p:nvPr/>
      </p:nvGrpSpPr>
      <p:grpSpPr>
        <a:xfrm>
          <a:off x="0" y="0"/>
          <a:ext cx="0" cy="0"/>
          <a:chOff x="0" y="0"/>
          <a:chExt cx="0" cy="0"/>
        </a:xfrm>
      </p:grpSpPr>
      <p:pic>
        <p:nvPicPr>
          <p:cNvPr id="322" name="Shape 322"/>
          <p:cNvPicPr preferRelativeResize="0"/>
          <p:nvPr/>
        </p:nvPicPr>
        <p:blipFill rotWithShape="1">
          <a:blip r:embed="rId2">
            <a:alphaModFix/>
          </a:blip>
          <a:srcRect b="0" l="0" r="0" t="0"/>
          <a:stretch/>
        </p:blipFill>
        <p:spPr>
          <a:xfrm>
            <a:off x="-42227" y="-22860"/>
            <a:ext cx="12273280" cy="6903719"/>
          </a:xfrm>
          <a:prstGeom prst="rect">
            <a:avLst/>
          </a:prstGeom>
          <a:noFill/>
          <a:ln>
            <a:noFill/>
          </a:ln>
        </p:spPr>
      </p:pic>
      <p:grpSp>
        <p:nvGrpSpPr>
          <p:cNvPr id="323" name="Shape 323"/>
          <p:cNvGrpSpPr/>
          <p:nvPr/>
        </p:nvGrpSpPr>
        <p:grpSpPr>
          <a:xfrm>
            <a:off x="5139039" y="1264533"/>
            <a:ext cx="1910744" cy="4328931"/>
            <a:chOff x="7200900" y="1314450"/>
            <a:chExt cx="1936749" cy="4387850"/>
          </a:xfrm>
        </p:grpSpPr>
        <p:sp>
          <p:nvSpPr>
            <p:cNvPr id="324" name="Shape 324"/>
            <p:cNvSpPr/>
            <p:nvPr/>
          </p:nvSpPr>
          <p:spPr>
            <a:xfrm>
              <a:off x="7202488" y="1316037"/>
              <a:ext cx="1935161" cy="4384675"/>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325" name="Shape 325"/>
            <p:cNvSpPr/>
            <p:nvPr/>
          </p:nvSpPr>
          <p:spPr>
            <a:xfrm>
              <a:off x="7200900" y="1314450"/>
              <a:ext cx="1935161" cy="4387850"/>
            </a:xfrm>
            <a:custGeom>
              <a:pathLst>
                <a:path extrusionOk="0" h="120000" w="120000">
                  <a:moveTo>
                    <a:pt x="113333" y="107558"/>
                  </a:moveTo>
                  <a:cubicBezTo>
                    <a:pt x="113333" y="112343"/>
                    <a:pt x="105502" y="116241"/>
                    <a:pt x="95238" y="116942"/>
                  </a:cubicBezTo>
                  <a:cubicBezTo>
                    <a:pt x="95026" y="116942"/>
                    <a:pt x="95026" y="116942"/>
                    <a:pt x="95026" y="116942"/>
                  </a:cubicBezTo>
                  <a:cubicBezTo>
                    <a:pt x="104444" y="114444"/>
                    <a:pt x="98624" y="109636"/>
                    <a:pt x="96825" y="106811"/>
                  </a:cubicBezTo>
                  <a:cubicBezTo>
                    <a:pt x="96666" y="106671"/>
                    <a:pt x="96984" y="106461"/>
                    <a:pt x="97142" y="106321"/>
                  </a:cubicBezTo>
                  <a:cubicBezTo>
                    <a:pt x="97619" y="105924"/>
                    <a:pt x="96613" y="105037"/>
                    <a:pt x="96613" y="105037"/>
                  </a:cubicBezTo>
                  <a:cubicBezTo>
                    <a:pt x="95502" y="104594"/>
                    <a:pt x="95185" y="102260"/>
                    <a:pt x="94550" y="101186"/>
                  </a:cubicBezTo>
                  <a:cubicBezTo>
                    <a:pt x="93544" y="99389"/>
                    <a:pt x="96296" y="96331"/>
                    <a:pt x="96296" y="95304"/>
                  </a:cubicBezTo>
                  <a:cubicBezTo>
                    <a:pt x="96296" y="94254"/>
                    <a:pt x="94550" y="92806"/>
                    <a:pt x="91269" y="90986"/>
                  </a:cubicBezTo>
                  <a:cubicBezTo>
                    <a:pt x="90529" y="90612"/>
                    <a:pt x="88148" y="81696"/>
                    <a:pt x="86031" y="79432"/>
                  </a:cubicBezTo>
                  <a:cubicBezTo>
                    <a:pt x="83121" y="76304"/>
                    <a:pt x="82222" y="76794"/>
                    <a:pt x="78783" y="73106"/>
                  </a:cubicBezTo>
                  <a:cubicBezTo>
                    <a:pt x="76084" y="70468"/>
                    <a:pt x="78201" y="66617"/>
                    <a:pt x="72116" y="57677"/>
                  </a:cubicBezTo>
                  <a:cubicBezTo>
                    <a:pt x="72169" y="57700"/>
                    <a:pt x="73492" y="57117"/>
                    <a:pt x="73492" y="57117"/>
                  </a:cubicBezTo>
                  <a:cubicBezTo>
                    <a:pt x="73492" y="57117"/>
                    <a:pt x="68677" y="49367"/>
                    <a:pt x="67089" y="47243"/>
                  </a:cubicBezTo>
                  <a:cubicBezTo>
                    <a:pt x="65502" y="45119"/>
                    <a:pt x="62751" y="44956"/>
                    <a:pt x="62751" y="44956"/>
                  </a:cubicBezTo>
                  <a:cubicBezTo>
                    <a:pt x="62751" y="44956"/>
                    <a:pt x="62751" y="44092"/>
                    <a:pt x="62857" y="43882"/>
                  </a:cubicBezTo>
                  <a:cubicBezTo>
                    <a:pt x="63121" y="43532"/>
                    <a:pt x="68730" y="37043"/>
                    <a:pt x="69206" y="36856"/>
                  </a:cubicBezTo>
                  <a:cubicBezTo>
                    <a:pt x="69206" y="36693"/>
                    <a:pt x="77354" y="34265"/>
                    <a:pt x="77513" y="34615"/>
                  </a:cubicBezTo>
                  <a:cubicBezTo>
                    <a:pt x="78201" y="36203"/>
                    <a:pt x="81322" y="44255"/>
                    <a:pt x="82645" y="45563"/>
                  </a:cubicBezTo>
                  <a:cubicBezTo>
                    <a:pt x="84021" y="46846"/>
                    <a:pt x="88730" y="50791"/>
                    <a:pt x="90899" y="53242"/>
                  </a:cubicBezTo>
                  <a:cubicBezTo>
                    <a:pt x="82486" y="54129"/>
                    <a:pt x="76243" y="57490"/>
                    <a:pt x="76243" y="61482"/>
                  </a:cubicBezTo>
                  <a:cubicBezTo>
                    <a:pt x="76243" y="66150"/>
                    <a:pt x="84814" y="69931"/>
                    <a:pt x="95449" y="69931"/>
                  </a:cubicBezTo>
                  <a:cubicBezTo>
                    <a:pt x="103544" y="69931"/>
                    <a:pt x="110529" y="67737"/>
                    <a:pt x="113333" y="64609"/>
                  </a:cubicBezTo>
                  <a:lnTo>
                    <a:pt x="113333" y="107558"/>
                  </a:lnTo>
                  <a:close/>
                  <a:moveTo>
                    <a:pt x="28148" y="117058"/>
                  </a:moveTo>
                  <a:cubicBezTo>
                    <a:pt x="16243" y="117058"/>
                    <a:pt x="6613" y="112810"/>
                    <a:pt x="6613" y="107558"/>
                  </a:cubicBezTo>
                  <a:cubicBezTo>
                    <a:pt x="6613" y="12417"/>
                    <a:pt x="6613" y="12417"/>
                    <a:pt x="6613" y="12417"/>
                  </a:cubicBezTo>
                  <a:cubicBezTo>
                    <a:pt x="6613" y="7189"/>
                    <a:pt x="16243" y="2941"/>
                    <a:pt x="28148" y="2941"/>
                  </a:cubicBezTo>
                  <a:cubicBezTo>
                    <a:pt x="64497" y="2941"/>
                    <a:pt x="64497" y="2941"/>
                    <a:pt x="64497" y="2941"/>
                  </a:cubicBezTo>
                  <a:cubicBezTo>
                    <a:pt x="57460" y="4108"/>
                    <a:pt x="56507" y="5461"/>
                    <a:pt x="56243" y="9756"/>
                  </a:cubicBezTo>
                  <a:cubicBezTo>
                    <a:pt x="55026" y="9803"/>
                    <a:pt x="52539" y="9313"/>
                    <a:pt x="53386" y="11927"/>
                  </a:cubicBezTo>
                  <a:cubicBezTo>
                    <a:pt x="53386" y="11927"/>
                    <a:pt x="53862" y="13654"/>
                    <a:pt x="55449" y="13351"/>
                  </a:cubicBezTo>
                  <a:cubicBezTo>
                    <a:pt x="53915" y="17949"/>
                    <a:pt x="55714" y="18299"/>
                    <a:pt x="44920" y="18510"/>
                  </a:cubicBezTo>
                  <a:cubicBezTo>
                    <a:pt x="44338" y="18836"/>
                    <a:pt x="44338" y="18836"/>
                    <a:pt x="44338" y="18836"/>
                  </a:cubicBezTo>
                  <a:cubicBezTo>
                    <a:pt x="33597" y="19303"/>
                    <a:pt x="30211" y="18696"/>
                    <a:pt x="21164" y="26866"/>
                  </a:cubicBezTo>
                  <a:cubicBezTo>
                    <a:pt x="21164" y="26866"/>
                    <a:pt x="18783" y="29387"/>
                    <a:pt x="18095" y="30414"/>
                  </a:cubicBezTo>
                  <a:cubicBezTo>
                    <a:pt x="15873" y="32491"/>
                    <a:pt x="10423" y="37066"/>
                    <a:pt x="8783" y="40007"/>
                  </a:cubicBezTo>
                  <a:cubicBezTo>
                    <a:pt x="8253" y="41011"/>
                    <a:pt x="7248" y="41338"/>
                    <a:pt x="8677" y="42785"/>
                  </a:cubicBezTo>
                  <a:cubicBezTo>
                    <a:pt x="10793" y="44862"/>
                    <a:pt x="7301" y="45423"/>
                    <a:pt x="19470" y="45259"/>
                  </a:cubicBezTo>
                  <a:cubicBezTo>
                    <a:pt x="19470" y="46496"/>
                    <a:pt x="19470" y="46496"/>
                    <a:pt x="19470" y="46496"/>
                  </a:cubicBezTo>
                  <a:cubicBezTo>
                    <a:pt x="19470" y="46496"/>
                    <a:pt x="16243" y="47733"/>
                    <a:pt x="15555" y="48480"/>
                  </a:cubicBezTo>
                  <a:cubicBezTo>
                    <a:pt x="14867" y="49204"/>
                    <a:pt x="12962" y="52939"/>
                    <a:pt x="13068" y="54666"/>
                  </a:cubicBezTo>
                  <a:cubicBezTo>
                    <a:pt x="13280" y="59241"/>
                    <a:pt x="21746" y="63069"/>
                    <a:pt x="24285" y="67644"/>
                  </a:cubicBezTo>
                  <a:cubicBezTo>
                    <a:pt x="29841" y="67994"/>
                    <a:pt x="29841" y="67994"/>
                    <a:pt x="29841" y="67994"/>
                  </a:cubicBezTo>
                  <a:cubicBezTo>
                    <a:pt x="33015" y="71169"/>
                    <a:pt x="46825" y="79758"/>
                    <a:pt x="49629" y="80902"/>
                  </a:cubicBezTo>
                  <a:cubicBezTo>
                    <a:pt x="50317" y="81696"/>
                    <a:pt x="53756" y="82676"/>
                    <a:pt x="55820" y="83680"/>
                  </a:cubicBezTo>
                  <a:cubicBezTo>
                    <a:pt x="57460" y="84380"/>
                    <a:pt x="67407" y="89165"/>
                    <a:pt x="79047" y="92129"/>
                  </a:cubicBezTo>
                  <a:cubicBezTo>
                    <a:pt x="78994" y="92129"/>
                    <a:pt x="80952" y="93833"/>
                    <a:pt x="81904" y="95211"/>
                  </a:cubicBezTo>
                  <a:cubicBezTo>
                    <a:pt x="78042" y="96588"/>
                    <a:pt x="85502" y="99109"/>
                    <a:pt x="87777" y="103263"/>
                  </a:cubicBezTo>
                  <a:cubicBezTo>
                    <a:pt x="87936" y="103800"/>
                    <a:pt x="85661" y="104361"/>
                    <a:pt x="89047" y="105738"/>
                  </a:cubicBezTo>
                  <a:cubicBezTo>
                    <a:pt x="88835" y="112017"/>
                    <a:pt x="84550" y="115308"/>
                    <a:pt x="91798" y="117058"/>
                  </a:cubicBezTo>
                  <a:lnTo>
                    <a:pt x="28148" y="117058"/>
                  </a:lnTo>
                  <a:close/>
                  <a:moveTo>
                    <a:pt x="69047" y="18813"/>
                  </a:moveTo>
                  <a:cubicBezTo>
                    <a:pt x="70793" y="18696"/>
                    <a:pt x="73015" y="17016"/>
                    <a:pt x="74867" y="15288"/>
                  </a:cubicBezTo>
                  <a:cubicBezTo>
                    <a:pt x="76349" y="15335"/>
                    <a:pt x="76825" y="14705"/>
                    <a:pt x="77354" y="14355"/>
                  </a:cubicBezTo>
                  <a:cubicBezTo>
                    <a:pt x="78835" y="13234"/>
                    <a:pt x="80529" y="12277"/>
                    <a:pt x="78412" y="11624"/>
                  </a:cubicBezTo>
                  <a:cubicBezTo>
                    <a:pt x="83333" y="7749"/>
                    <a:pt x="80158" y="5135"/>
                    <a:pt x="77513" y="5041"/>
                  </a:cubicBezTo>
                  <a:cubicBezTo>
                    <a:pt x="76402" y="4061"/>
                    <a:pt x="74550" y="3454"/>
                    <a:pt x="71269" y="2941"/>
                  </a:cubicBezTo>
                  <a:cubicBezTo>
                    <a:pt x="91798" y="2941"/>
                    <a:pt x="91798" y="2941"/>
                    <a:pt x="91798" y="2941"/>
                  </a:cubicBezTo>
                  <a:cubicBezTo>
                    <a:pt x="103650" y="2941"/>
                    <a:pt x="113333" y="7189"/>
                    <a:pt x="113333" y="12417"/>
                  </a:cubicBezTo>
                  <a:cubicBezTo>
                    <a:pt x="113333" y="58377"/>
                    <a:pt x="113333" y="58377"/>
                    <a:pt x="113333" y="58377"/>
                  </a:cubicBezTo>
                  <a:cubicBezTo>
                    <a:pt x="112698" y="57700"/>
                    <a:pt x="111904" y="57047"/>
                    <a:pt x="110846" y="56393"/>
                  </a:cubicBezTo>
                  <a:cubicBezTo>
                    <a:pt x="110846" y="55133"/>
                    <a:pt x="107777" y="55156"/>
                    <a:pt x="106931" y="54666"/>
                  </a:cubicBezTo>
                  <a:cubicBezTo>
                    <a:pt x="106084" y="54246"/>
                    <a:pt x="107671" y="54036"/>
                    <a:pt x="102275" y="53499"/>
                  </a:cubicBezTo>
                  <a:cubicBezTo>
                    <a:pt x="101269" y="53242"/>
                    <a:pt x="100476" y="49764"/>
                    <a:pt x="100476" y="49764"/>
                  </a:cubicBezTo>
                  <a:cubicBezTo>
                    <a:pt x="99735" y="47547"/>
                    <a:pt x="97883" y="45983"/>
                    <a:pt x="95238" y="43625"/>
                  </a:cubicBezTo>
                  <a:cubicBezTo>
                    <a:pt x="93862" y="42411"/>
                    <a:pt x="93227" y="38630"/>
                    <a:pt x="91746" y="36693"/>
                  </a:cubicBezTo>
                  <a:cubicBezTo>
                    <a:pt x="92539" y="27870"/>
                    <a:pt x="86137" y="25302"/>
                    <a:pt x="81005" y="23855"/>
                  </a:cubicBezTo>
                  <a:cubicBezTo>
                    <a:pt x="78994" y="23318"/>
                    <a:pt x="78042" y="22898"/>
                    <a:pt x="76084" y="22384"/>
                  </a:cubicBezTo>
                  <a:cubicBezTo>
                    <a:pt x="76031" y="21987"/>
                    <a:pt x="76031" y="21987"/>
                    <a:pt x="76031" y="21987"/>
                  </a:cubicBezTo>
                  <a:cubicBezTo>
                    <a:pt x="74497" y="21357"/>
                    <a:pt x="71428" y="20680"/>
                    <a:pt x="68941" y="20190"/>
                  </a:cubicBezTo>
                  <a:cubicBezTo>
                    <a:pt x="68201" y="19840"/>
                    <a:pt x="68571" y="19093"/>
                    <a:pt x="69047" y="18813"/>
                  </a:cubicBezTo>
                  <a:moveTo>
                    <a:pt x="91798" y="0"/>
                  </a:moveTo>
                  <a:cubicBezTo>
                    <a:pt x="28148" y="0"/>
                    <a:pt x="28148" y="0"/>
                    <a:pt x="28148" y="0"/>
                  </a:cubicBezTo>
                  <a:cubicBezTo>
                    <a:pt x="12592" y="0"/>
                    <a:pt x="0" y="5578"/>
                    <a:pt x="0" y="12417"/>
                  </a:cubicBezTo>
                  <a:cubicBezTo>
                    <a:pt x="0" y="107558"/>
                    <a:pt x="0" y="107558"/>
                    <a:pt x="0" y="107558"/>
                  </a:cubicBezTo>
                  <a:cubicBezTo>
                    <a:pt x="0" y="114421"/>
                    <a:pt x="12592" y="120000"/>
                    <a:pt x="28148" y="120000"/>
                  </a:cubicBezTo>
                  <a:cubicBezTo>
                    <a:pt x="91746" y="120000"/>
                    <a:pt x="91746" y="120000"/>
                    <a:pt x="91746" y="120000"/>
                  </a:cubicBezTo>
                  <a:cubicBezTo>
                    <a:pt x="107301" y="120000"/>
                    <a:pt x="120000" y="114421"/>
                    <a:pt x="120000" y="107558"/>
                  </a:cubicBezTo>
                  <a:cubicBezTo>
                    <a:pt x="120000" y="12417"/>
                    <a:pt x="120000" y="12417"/>
                    <a:pt x="120000" y="12417"/>
                  </a:cubicBezTo>
                  <a:cubicBezTo>
                    <a:pt x="120000" y="5578"/>
                    <a:pt x="107354" y="0"/>
                    <a:pt x="91798" y="0"/>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326" name="Shape 326"/>
            <p:cNvSpPr/>
            <p:nvPr/>
          </p:nvSpPr>
          <p:spPr>
            <a:xfrm>
              <a:off x="7308850" y="1422400"/>
              <a:ext cx="1373187" cy="4171950"/>
            </a:xfrm>
            <a:custGeom>
              <a:pathLst>
                <a:path extrusionOk="0" h="120000" w="120000">
                  <a:moveTo>
                    <a:pt x="94062" y="113079"/>
                  </a:moveTo>
                  <a:cubicBezTo>
                    <a:pt x="93093" y="109815"/>
                    <a:pt x="93093" y="109815"/>
                    <a:pt x="93093" y="109815"/>
                  </a:cubicBezTo>
                  <a:cubicBezTo>
                    <a:pt x="85788" y="109815"/>
                    <a:pt x="85788" y="109815"/>
                    <a:pt x="85788" y="109815"/>
                  </a:cubicBezTo>
                  <a:cubicBezTo>
                    <a:pt x="84670" y="113079"/>
                    <a:pt x="84670" y="113079"/>
                    <a:pt x="84670" y="113079"/>
                  </a:cubicBezTo>
                  <a:cubicBezTo>
                    <a:pt x="74236" y="113079"/>
                    <a:pt x="74236" y="113079"/>
                    <a:pt x="74236" y="113079"/>
                  </a:cubicBezTo>
                  <a:cubicBezTo>
                    <a:pt x="82658" y="98134"/>
                    <a:pt x="82658" y="98134"/>
                    <a:pt x="82658" y="98134"/>
                  </a:cubicBezTo>
                  <a:cubicBezTo>
                    <a:pt x="96521" y="98134"/>
                    <a:pt x="96521" y="98134"/>
                    <a:pt x="96521" y="98134"/>
                  </a:cubicBezTo>
                  <a:cubicBezTo>
                    <a:pt x="105093" y="113079"/>
                    <a:pt x="105093" y="113079"/>
                    <a:pt x="105093" y="113079"/>
                  </a:cubicBezTo>
                  <a:lnTo>
                    <a:pt x="94062" y="113079"/>
                  </a:lnTo>
                  <a:close/>
                  <a:moveTo>
                    <a:pt x="61863" y="113079"/>
                  </a:moveTo>
                  <a:cubicBezTo>
                    <a:pt x="46732" y="113079"/>
                    <a:pt x="46732" y="113079"/>
                    <a:pt x="46732" y="113079"/>
                  </a:cubicBezTo>
                  <a:cubicBezTo>
                    <a:pt x="46732" y="98134"/>
                    <a:pt x="46732" y="98134"/>
                    <a:pt x="46732" y="98134"/>
                  </a:cubicBezTo>
                  <a:cubicBezTo>
                    <a:pt x="61490" y="98134"/>
                    <a:pt x="61490" y="98134"/>
                    <a:pt x="61490" y="98134"/>
                  </a:cubicBezTo>
                  <a:cubicBezTo>
                    <a:pt x="69167" y="98134"/>
                    <a:pt x="72819" y="99092"/>
                    <a:pt x="72819" y="101644"/>
                  </a:cubicBezTo>
                  <a:cubicBezTo>
                    <a:pt x="72819" y="103239"/>
                    <a:pt x="72149" y="104588"/>
                    <a:pt x="67080" y="105177"/>
                  </a:cubicBezTo>
                  <a:cubicBezTo>
                    <a:pt x="67080" y="105202"/>
                    <a:pt x="67080" y="105202"/>
                    <a:pt x="67080" y="105202"/>
                  </a:cubicBezTo>
                  <a:cubicBezTo>
                    <a:pt x="72223" y="105521"/>
                    <a:pt x="73937" y="106748"/>
                    <a:pt x="73937" y="108638"/>
                  </a:cubicBezTo>
                  <a:cubicBezTo>
                    <a:pt x="73937" y="111165"/>
                    <a:pt x="71180" y="113079"/>
                    <a:pt x="61863" y="113079"/>
                  </a:cubicBezTo>
                  <a:moveTo>
                    <a:pt x="32944" y="113079"/>
                  </a:moveTo>
                  <a:cubicBezTo>
                    <a:pt x="25565" y="104368"/>
                    <a:pt x="25565" y="104368"/>
                    <a:pt x="25565" y="104368"/>
                  </a:cubicBezTo>
                  <a:cubicBezTo>
                    <a:pt x="25341" y="103828"/>
                    <a:pt x="25341" y="103828"/>
                    <a:pt x="25341" y="103828"/>
                  </a:cubicBezTo>
                  <a:cubicBezTo>
                    <a:pt x="25192" y="103828"/>
                    <a:pt x="25192" y="103828"/>
                    <a:pt x="25192" y="103828"/>
                  </a:cubicBezTo>
                  <a:cubicBezTo>
                    <a:pt x="25192" y="113079"/>
                    <a:pt x="25192" y="113079"/>
                    <a:pt x="25192" y="113079"/>
                  </a:cubicBezTo>
                  <a:cubicBezTo>
                    <a:pt x="16173" y="113079"/>
                    <a:pt x="16173" y="113079"/>
                    <a:pt x="16173" y="113079"/>
                  </a:cubicBezTo>
                  <a:cubicBezTo>
                    <a:pt x="16173" y="98134"/>
                    <a:pt x="16173" y="98134"/>
                    <a:pt x="16173" y="98134"/>
                  </a:cubicBezTo>
                  <a:cubicBezTo>
                    <a:pt x="26385" y="98134"/>
                    <a:pt x="26385" y="98134"/>
                    <a:pt x="26385" y="98134"/>
                  </a:cubicBezTo>
                  <a:cubicBezTo>
                    <a:pt x="33614" y="106355"/>
                    <a:pt x="33614" y="106355"/>
                    <a:pt x="33614" y="106355"/>
                  </a:cubicBezTo>
                  <a:cubicBezTo>
                    <a:pt x="33913" y="106944"/>
                    <a:pt x="33913" y="106944"/>
                    <a:pt x="33913" y="106944"/>
                  </a:cubicBezTo>
                  <a:cubicBezTo>
                    <a:pt x="34062" y="106944"/>
                    <a:pt x="34062" y="106944"/>
                    <a:pt x="34062" y="106944"/>
                  </a:cubicBezTo>
                  <a:cubicBezTo>
                    <a:pt x="34062" y="98134"/>
                    <a:pt x="34062" y="98134"/>
                    <a:pt x="34062" y="98134"/>
                  </a:cubicBezTo>
                  <a:cubicBezTo>
                    <a:pt x="43080" y="98134"/>
                    <a:pt x="43080" y="98134"/>
                    <a:pt x="43080" y="98134"/>
                  </a:cubicBezTo>
                  <a:cubicBezTo>
                    <a:pt x="43080" y="113079"/>
                    <a:pt x="43080" y="113079"/>
                    <a:pt x="43080" y="113079"/>
                  </a:cubicBezTo>
                  <a:lnTo>
                    <a:pt x="32944" y="113079"/>
                  </a:lnTo>
                  <a:close/>
                  <a:moveTo>
                    <a:pt x="116198" y="108098"/>
                  </a:moveTo>
                  <a:cubicBezTo>
                    <a:pt x="111279" y="106650"/>
                    <a:pt x="114559" y="106061"/>
                    <a:pt x="114335" y="105496"/>
                  </a:cubicBezTo>
                  <a:cubicBezTo>
                    <a:pt x="111130" y="101128"/>
                    <a:pt x="100621" y="98478"/>
                    <a:pt x="106062" y="97030"/>
                  </a:cubicBezTo>
                  <a:cubicBezTo>
                    <a:pt x="104720" y="95582"/>
                    <a:pt x="101962" y="93791"/>
                    <a:pt x="102037" y="93791"/>
                  </a:cubicBezTo>
                  <a:cubicBezTo>
                    <a:pt x="85639" y="90674"/>
                    <a:pt x="71627" y="85644"/>
                    <a:pt x="69316" y="84883"/>
                  </a:cubicBezTo>
                  <a:cubicBezTo>
                    <a:pt x="66409" y="83852"/>
                    <a:pt x="61490" y="82822"/>
                    <a:pt x="60596" y="81987"/>
                  </a:cubicBezTo>
                  <a:cubicBezTo>
                    <a:pt x="56645" y="80785"/>
                    <a:pt x="37267" y="71754"/>
                    <a:pt x="32720" y="68417"/>
                  </a:cubicBezTo>
                  <a:cubicBezTo>
                    <a:pt x="24894" y="68049"/>
                    <a:pt x="24894" y="68049"/>
                    <a:pt x="24894" y="68049"/>
                  </a:cubicBezTo>
                  <a:cubicBezTo>
                    <a:pt x="21316" y="63239"/>
                    <a:pt x="9391" y="59214"/>
                    <a:pt x="9093" y="54404"/>
                  </a:cubicBezTo>
                  <a:cubicBezTo>
                    <a:pt x="8944" y="52588"/>
                    <a:pt x="11627" y="48662"/>
                    <a:pt x="12596" y="47901"/>
                  </a:cubicBezTo>
                  <a:cubicBezTo>
                    <a:pt x="13565" y="47116"/>
                    <a:pt x="18111" y="45815"/>
                    <a:pt x="18111" y="45815"/>
                  </a:cubicBezTo>
                  <a:cubicBezTo>
                    <a:pt x="18111" y="44515"/>
                    <a:pt x="18111" y="44515"/>
                    <a:pt x="18111" y="44515"/>
                  </a:cubicBezTo>
                  <a:cubicBezTo>
                    <a:pt x="968" y="44687"/>
                    <a:pt x="5888" y="44098"/>
                    <a:pt x="2906" y="41914"/>
                  </a:cubicBezTo>
                  <a:cubicBezTo>
                    <a:pt x="894" y="40392"/>
                    <a:pt x="2310" y="40049"/>
                    <a:pt x="3130" y="38993"/>
                  </a:cubicBezTo>
                  <a:cubicBezTo>
                    <a:pt x="5366" y="35901"/>
                    <a:pt x="13043" y="31092"/>
                    <a:pt x="16173" y="28907"/>
                  </a:cubicBezTo>
                  <a:cubicBezTo>
                    <a:pt x="17142" y="27803"/>
                    <a:pt x="20496" y="25153"/>
                    <a:pt x="20496" y="25153"/>
                  </a:cubicBezTo>
                  <a:cubicBezTo>
                    <a:pt x="33242" y="16588"/>
                    <a:pt x="38012" y="17226"/>
                    <a:pt x="53217" y="16736"/>
                  </a:cubicBezTo>
                  <a:cubicBezTo>
                    <a:pt x="53962" y="16392"/>
                    <a:pt x="53962" y="16392"/>
                    <a:pt x="53962" y="16392"/>
                  </a:cubicBezTo>
                  <a:cubicBezTo>
                    <a:pt x="69167" y="16171"/>
                    <a:pt x="66633" y="15803"/>
                    <a:pt x="68795" y="10969"/>
                  </a:cubicBezTo>
                  <a:cubicBezTo>
                    <a:pt x="66559" y="11288"/>
                    <a:pt x="65888" y="9472"/>
                    <a:pt x="65888" y="9472"/>
                  </a:cubicBezTo>
                  <a:cubicBezTo>
                    <a:pt x="64695" y="6723"/>
                    <a:pt x="68198" y="7239"/>
                    <a:pt x="69913" y="7190"/>
                  </a:cubicBezTo>
                  <a:cubicBezTo>
                    <a:pt x="70285" y="2674"/>
                    <a:pt x="71627" y="1251"/>
                    <a:pt x="81540" y="0"/>
                  </a:cubicBezTo>
                  <a:cubicBezTo>
                    <a:pt x="30335" y="0"/>
                    <a:pt x="30335" y="0"/>
                    <a:pt x="30335" y="0"/>
                  </a:cubicBezTo>
                  <a:cubicBezTo>
                    <a:pt x="13565" y="0"/>
                    <a:pt x="0" y="4490"/>
                    <a:pt x="0" y="9987"/>
                  </a:cubicBezTo>
                  <a:cubicBezTo>
                    <a:pt x="0" y="110012"/>
                    <a:pt x="0" y="110012"/>
                    <a:pt x="0" y="110012"/>
                  </a:cubicBezTo>
                  <a:cubicBezTo>
                    <a:pt x="0" y="115533"/>
                    <a:pt x="13565" y="120000"/>
                    <a:pt x="30335" y="120000"/>
                  </a:cubicBezTo>
                  <a:cubicBezTo>
                    <a:pt x="120000" y="120000"/>
                    <a:pt x="120000" y="120000"/>
                    <a:pt x="120000" y="120000"/>
                  </a:cubicBezTo>
                  <a:cubicBezTo>
                    <a:pt x="109788" y="118159"/>
                    <a:pt x="115826" y="114699"/>
                    <a:pt x="116198" y="108098"/>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327" name="Shape 327"/>
            <p:cNvSpPr/>
            <p:nvPr/>
          </p:nvSpPr>
          <p:spPr>
            <a:xfrm>
              <a:off x="7966075" y="5124451"/>
              <a:ext cx="80961" cy="139699"/>
            </a:xfrm>
            <a:custGeom>
              <a:pathLst>
                <a:path extrusionOk="0" h="120000" w="120000">
                  <a:moveTo>
                    <a:pt x="57446" y="0"/>
                  </a:moveTo>
                  <a:cubicBezTo>
                    <a:pt x="0" y="0"/>
                    <a:pt x="0" y="0"/>
                    <a:pt x="0" y="0"/>
                  </a:cubicBezTo>
                  <a:cubicBezTo>
                    <a:pt x="0" y="120000"/>
                    <a:pt x="0" y="120000"/>
                    <a:pt x="0" y="120000"/>
                  </a:cubicBezTo>
                  <a:cubicBezTo>
                    <a:pt x="53617" y="120000"/>
                    <a:pt x="53617" y="120000"/>
                    <a:pt x="53617" y="120000"/>
                  </a:cubicBezTo>
                  <a:cubicBezTo>
                    <a:pt x="112340" y="120000"/>
                    <a:pt x="120000" y="104000"/>
                    <a:pt x="120000" y="59636"/>
                  </a:cubicBezTo>
                  <a:cubicBezTo>
                    <a:pt x="120000" y="29090"/>
                    <a:pt x="112340" y="0"/>
                    <a:pt x="57446" y="0"/>
                  </a:cubicBezTo>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328" name="Shape 328"/>
            <p:cNvSpPr/>
            <p:nvPr/>
          </p:nvSpPr>
          <p:spPr>
            <a:xfrm>
              <a:off x="7966075" y="4921251"/>
              <a:ext cx="74611" cy="117474"/>
            </a:xfrm>
            <a:custGeom>
              <a:pathLst>
                <a:path extrusionOk="0" h="120000" w="120000">
                  <a:moveTo>
                    <a:pt x="53793" y="120000"/>
                  </a:moveTo>
                  <a:cubicBezTo>
                    <a:pt x="114482" y="120000"/>
                    <a:pt x="120000" y="91304"/>
                    <a:pt x="120000" y="58260"/>
                  </a:cubicBezTo>
                  <a:cubicBezTo>
                    <a:pt x="120000" y="20869"/>
                    <a:pt x="108965" y="0"/>
                    <a:pt x="60689" y="0"/>
                  </a:cubicBezTo>
                  <a:cubicBezTo>
                    <a:pt x="0" y="0"/>
                    <a:pt x="0" y="0"/>
                    <a:pt x="0" y="0"/>
                  </a:cubicBezTo>
                  <a:cubicBezTo>
                    <a:pt x="0" y="120000"/>
                    <a:pt x="0" y="120000"/>
                    <a:pt x="0" y="120000"/>
                  </a:cubicBezTo>
                  <a:lnTo>
                    <a:pt x="53793" y="120000"/>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329" name="Shape 329"/>
            <p:cNvSpPr/>
            <p:nvPr/>
          </p:nvSpPr>
          <p:spPr>
            <a:xfrm>
              <a:off x="8302625" y="4911726"/>
              <a:ext cx="58737" cy="246062"/>
            </a:xfrm>
            <a:custGeom>
              <a:pathLst>
                <a:path extrusionOk="0" h="120000" w="120000">
                  <a:moveTo>
                    <a:pt x="68108" y="6193"/>
                  </a:moveTo>
                  <a:lnTo>
                    <a:pt x="64864" y="0"/>
                  </a:lnTo>
                  <a:lnTo>
                    <a:pt x="61621" y="0"/>
                  </a:lnTo>
                  <a:lnTo>
                    <a:pt x="61621" y="6193"/>
                  </a:lnTo>
                  <a:lnTo>
                    <a:pt x="0" y="120000"/>
                  </a:lnTo>
                  <a:lnTo>
                    <a:pt x="120000" y="120000"/>
                  </a:lnTo>
                  <a:lnTo>
                    <a:pt x="68108" y="6193"/>
                  </a:lnTo>
                  <a:close/>
                </a:path>
              </a:pathLst>
            </a:custGeom>
            <a:solidFill>
              <a:srgbClr val="006BB6"/>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330" name="Shape 330"/>
            <p:cNvSpPr/>
            <p:nvPr/>
          </p:nvSpPr>
          <p:spPr>
            <a:xfrm>
              <a:off x="8301038" y="1422400"/>
              <a:ext cx="728661" cy="2027238"/>
            </a:xfrm>
            <a:custGeom>
              <a:pathLst>
                <a:path extrusionOk="0" h="120000" w="120000">
                  <a:moveTo>
                    <a:pt x="20936" y="41262"/>
                  </a:moveTo>
                  <a:cubicBezTo>
                    <a:pt x="21077" y="42171"/>
                    <a:pt x="21077" y="42171"/>
                    <a:pt x="21077" y="42171"/>
                  </a:cubicBezTo>
                  <a:cubicBezTo>
                    <a:pt x="26276" y="43232"/>
                    <a:pt x="28805" y="44141"/>
                    <a:pt x="34004" y="45303"/>
                  </a:cubicBezTo>
                  <a:cubicBezTo>
                    <a:pt x="47775" y="48434"/>
                    <a:pt x="64777" y="53989"/>
                    <a:pt x="62669" y="73080"/>
                  </a:cubicBezTo>
                  <a:cubicBezTo>
                    <a:pt x="66604" y="77272"/>
                    <a:pt x="68290" y="85454"/>
                    <a:pt x="71803" y="88080"/>
                  </a:cubicBezTo>
                  <a:cubicBezTo>
                    <a:pt x="78969" y="93181"/>
                    <a:pt x="83747" y="96515"/>
                    <a:pt x="85854" y="101363"/>
                  </a:cubicBezTo>
                  <a:cubicBezTo>
                    <a:pt x="85854" y="101363"/>
                    <a:pt x="87962" y="108888"/>
                    <a:pt x="90632" y="109444"/>
                  </a:cubicBezTo>
                  <a:cubicBezTo>
                    <a:pt x="104964" y="110606"/>
                    <a:pt x="100889" y="111111"/>
                    <a:pt x="102857" y="111969"/>
                  </a:cubicBezTo>
                  <a:cubicBezTo>
                    <a:pt x="105105" y="113030"/>
                    <a:pt x="113395" y="112979"/>
                    <a:pt x="113395" y="115707"/>
                  </a:cubicBezTo>
                  <a:cubicBezTo>
                    <a:pt x="116206" y="117070"/>
                    <a:pt x="118313" y="118535"/>
                    <a:pt x="120000" y="120000"/>
                  </a:cubicBezTo>
                  <a:cubicBezTo>
                    <a:pt x="120000" y="20555"/>
                    <a:pt x="120000" y="20555"/>
                    <a:pt x="120000" y="20555"/>
                  </a:cubicBezTo>
                  <a:cubicBezTo>
                    <a:pt x="120000" y="9242"/>
                    <a:pt x="94285" y="0"/>
                    <a:pt x="62810" y="0"/>
                  </a:cubicBezTo>
                  <a:cubicBezTo>
                    <a:pt x="8149" y="0"/>
                    <a:pt x="8149" y="0"/>
                    <a:pt x="8149" y="0"/>
                  </a:cubicBezTo>
                  <a:cubicBezTo>
                    <a:pt x="17002" y="1161"/>
                    <a:pt x="21920" y="2474"/>
                    <a:pt x="24871" y="4545"/>
                  </a:cubicBezTo>
                  <a:cubicBezTo>
                    <a:pt x="31896" y="4797"/>
                    <a:pt x="40327" y="10454"/>
                    <a:pt x="27259" y="18838"/>
                  </a:cubicBezTo>
                  <a:cubicBezTo>
                    <a:pt x="33021" y="20252"/>
                    <a:pt x="28524" y="22323"/>
                    <a:pt x="24309" y="24747"/>
                  </a:cubicBezTo>
                  <a:cubicBezTo>
                    <a:pt x="23044" y="25505"/>
                    <a:pt x="21779" y="26868"/>
                    <a:pt x="17985" y="26767"/>
                  </a:cubicBezTo>
                  <a:cubicBezTo>
                    <a:pt x="12927" y="30505"/>
                    <a:pt x="7025" y="34141"/>
                    <a:pt x="2388" y="34393"/>
                  </a:cubicBezTo>
                  <a:cubicBezTo>
                    <a:pt x="1124" y="35000"/>
                    <a:pt x="0" y="36616"/>
                    <a:pt x="2107" y="37373"/>
                  </a:cubicBezTo>
                  <a:cubicBezTo>
                    <a:pt x="8711" y="38434"/>
                    <a:pt x="16861" y="39898"/>
                    <a:pt x="20936" y="41262"/>
                  </a:cubicBezTo>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331" name="Shape 331"/>
            <p:cNvSpPr/>
            <p:nvPr/>
          </p:nvSpPr>
          <p:spPr>
            <a:xfrm>
              <a:off x="8213725" y="2566988"/>
              <a:ext cx="815975" cy="3022599"/>
            </a:xfrm>
            <a:custGeom>
              <a:pathLst>
                <a:path extrusionOk="0" h="120000" w="120000">
                  <a:moveTo>
                    <a:pt x="120000" y="44042"/>
                  </a:moveTo>
                  <a:cubicBezTo>
                    <a:pt x="113347" y="48582"/>
                    <a:pt x="96778" y="51767"/>
                    <a:pt x="77573" y="51767"/>
                  </a:cubicBezTo>
                  <a:cubicBezTo>
                    <a:pt x="52343" y="51767"/>
                    <a:pt x="32008" y="46278"/>
                    <a:pt x="32008" y="39503"/>
                  </a:cubicBezTo>
                  <a:cubicBezTo>
                    <a:pt x="32008" y="33709"/>
                    <a:pt x="46820" y="28831"/>
                    <a:pt x="66778" y="27543"/>
                  </a:cubicBezTo>
                  <a:cubicBezTo>
                    <a:pt x="61631" y="24020"/>
                    <a:pt x="50460" y="18260"/>
                    <a:pt x="47196" y="16363"/>
                  </a:cubicBezTo>
                  <a:cubicBezTo>
                    <a:pt x="44058" y="14500"/>
                    <a:pt x="36652" y="2811"/>
                    <a:pt x="35020" y="508"/>
                  </a:cubicBezTo>
                  <a:cubicBezTo>
                    <a:pt x="34644" y="0"/>
                    <a:pt x="15313" y="3523"/>
                    <a:pt x="15313" y="3760"/>
                  </a:cubicBezTo>
                  <a:cubicBezTo>
                    <a:pt x="14184" y="4031"/>
                    <a:pt x="878" y="13450"/>
                    <a:pt x="251" y="13958"/>
                  </a:cubicBezTo>
                  <a:cubicBezTo>
                    <a:pt x="0" y="14263"/>
                    <a:pt x="0" y="15516"/>
                    <a:pt x="0" y="15516"/>
                  </a:cubicBezTo>
                  <a:cubicBezTo>
                    <a:pt x="0" y="15516"/>
                    <a:pt x="6527" y="15753"/>
                    <a:pt x="10292" y="18836"/>
                  </a:cubicBezTo>
                  <a:cubicBezTo>
                    <a:pt x="14058" y="21919"/>
                    <a:pt x="25481" y="33167"/>
                    <a:pt x="25481" y="33167"/>
                  </a:cubicBezTo>
                  <a:cubicBezTo>
                    <a:pt x="25481" y="33167"/>
                    <a:pt x="22343" y="34014"/>
                    <a:pt x="22217" y="33980"/>
                  </a:cubicBezTo>
                  <a:cubicBezTo>
                    <a:pt x="36652" y="46956"/>
                    <a:pt x="31631" y="52546"/>
                    <a:pt x="38033" y="56374"/>
                  </a:cubicBezTo>
                  <a:cubicBezTo>
                    <a:pt x="46192" y="61727"/>
                    <a:pt x="48326" y="61016"/>
                    <a:pt x="55230" y="65556"/>
                  </a:cubicBezTo>
                  <a:cubicBezTo>
                    <a:pt x="60251" y="68842"/>
                    <a:pt x="65899" y="81784"/>
                    <a:pt x="67656" y="82326"/>
                  </a:cubicBezTo>
                  <a:cubicBezTo>
                    <a:pt x="75439" y="85002"/>
                    <a:pt x="79581" y="87069"/>
                    <a:pt x="79581" y="88560"/>
                  </a:cubicBezTo>
                  <a:cubicBezTo>
                    <a:pt x="79581" y="90084"/>
                    <a:pt x="73054" y="94522"/>
                    <a:pt x="75439" y="97131"/>
                  </a:cubicBezTo>
                  <a:cubicBezTo>
                    <a:pt x="76945" y="98656"/>
                    <a:pt x="77698" y="102077"/>
                    <a:pt x="80334" y="102721"/>
                  </a:cubicBezTo>
                  <a:cubicBezTo>
                    <a:pt x="80334" y="102721"/>
                    <a:pt x="82719" y="104009"/>
                    <a:pt x="81589" y="104584"/>
                  </a:cubicBezTo>
                  <a:cubicBezTo>
                    <a:pt x="81213" y="104788"/>
                    <a:pt x="80460" y="105093"/>
                    <a:pt x="80836" y="105330"/>
                  </a:cubicBezTo>
                  <a:cubicBezTo>
                    <a:pt x="85104" y="109395"/>
                    <a:pt x="98912" y="116341"/>
                    <a:pt x="76569" y="120000"/>
                  </a:cubicBezTo>
                  <a:cubicBezTo>
                    <a:pt x="77071" y="120000"/>
                    <a:pt x="77071" y="120000"/>
                    <a:pt x="77071" y="120000"/>
                  </a:cubicBezTo>
                  <a:cubicBezTo>
                    <a:pt x="101422" y="118983"/>
                    <a:pt x="120000" y="113325"/>
                    <a:pt x="120000" y="106380"/>
                  </a:cubicBezTo>
                  <a:lnTo>
                    <a:pt x="120000" y="44042"/>
                  </a:lnTo>
                  <a:close/>
                </a:path>
              </a:pathLst>
            </a:custGeom>
            <a:solidFill>
              <a:srgbClr val="ED174C"/>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332" name="Shape 332"/>
            <p:cNvSpPr/>
            <p:nvPr/>
          </p:nvSpPr>
          <p:spPr>
            <a:xfrm>
              <a:off x="7493000" y="4833937"/>
              <a:ext cx="307974" cy="519112"/>
            </a:xfrm>
            <a:custGeom>
              <a:pathLst>
                <a:path extrusionOk="0" h="120000" w="120000">
                  <a:moveTo>
                    <a:pt x="120000" y="0"/>
                  </a:moveTo>
                  <a:lnTo>
                    <a:pt x="79793" y="0"/>
                  </a:lnTo>
                  <a:lnTo>
                    <a:pt x="79793" y="70825"/>
                  </a:lnTo>
                  <a:lnTo>
                    <a:pt x="79175" y="70825"/>
                  </a:lnTo>
                  <a:lnTo>
                    <a:pt x="77938" y="66055"/>
                  </a:lnTo>
                  <a:lnTo>
                    <a:pt x="45773" y="0"/>
                  </a:lnTo>
                  <a:lnTo>
                    <a:pt x="0" y="0"/>
                  </a:lnTo>
                  <a:lnTo>
                    <a:pt x="0" y="120000"/>
                  </a:lnTo>
                  <a:lnTo>
                    <a:pt x="40206" y="120000"/>
                  </a:lnTo>
                  <a:lnTo>
                    <a:pt x="40206" y="45871"/>
                  </a:lnTo>
                  <a:lnTo>
                    <a:pt x="40824" y="45871"/>
                  </a:lnTo>
                  <a:lnTo>
                    <a:pt x="42061" y="49908"/>
                  </a:lnTo>
                  <a:lnTo>
                    <a:pt x="74845" y="120000"/>
                  </a:lnTo>
                  <a:lnTo>
                    <a:pt x="120000" y="120000"/>
                  </a:lnTo>
                  <a:lnTo>
                    <a:pt x="120000"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333" name="Shape 333"/>
            <p:cNvSpPr/>
            <p:nvPr/>
          </p:nvSpPr>
          <p:spPr>
            <a:xfrm>
              <a:off x="7843838" y="4833937"/>
              <a:ext cx="311149" cy="519112"/>
            </a:xfrm>
            <a:custGeom>
              <a:pathLst>
                <a:path extrusionOk="0" h="120000" w="120000">
                  <a:moveTo>
                    <a:pt x="61150" y="99507"/>
                  </a:moveTo>
                  <a:cubicBezTo>
                    <a:pt x="47342" y="99507"/>
                    <a:pt x="47342" y="99507"/>
                    <a:pt x="47342" y="99507"/>
                  </a:cubicBezTo>
                  <a:cubicBezTo>
                    <a:pt x="47342" y="66995"/>
                    <a:pt x="47342" y="66995"/>
                    <a:pt x="47342" y="66995"/>
                  </a:cubicBezTo>
                  <a:cubicBezTo>
                    <a:pt x="62136" y="66995"/>
                    <a:pt x="62136" y="66995"/>
                    <a:pt x="62136" y="66995"/>
                  </a:cubicBezTo>
                  <a:cubicBezTo>
                    <a:pt x="76273" y="66995"/>
                    <a:pt x="78246" y="74876"/>
                    <a:pt x="78246" y="83152"/>
                  </a:cubicBezTo>
                  <a:cubicBezTo>
                    <a:pt x="78246" y="95172"/>
                    <a:pt x="76273" y="99507"/>
                    <a:pt x="61150" y="99507"/>
                  </a:cubicBezTo>
                  <a:moveTo>
                    <a:pt x="47342" y="20295"/>
                  </a:moveTo>
                  <a:cubicBezTo>
                    <a:pt x="61808" y="20295"/>
                    <a:pt x="61808" y="20295"/>
                    <a:pt x="61808" y="20295"/>
                  </a:cubicBezTo>
                  <a:cubicBezTo>
                    <a:pt x="73315" y="20295"/>
                    <a:pt x="75945" y="25024"/>
                    <a:pt x="75945" y="33497"/>
                  </a:cubicBezTo>
                  <a:cubicBezTo>
                    <a:pt x="75945" y="40985"/>
                    <a:pt x="74630" y="47487"/>
                    <a:pt x="60164" y="47487"/>
                  </a:cubicBezTo>
                  <a:cubicBezTo>
                    <a:pt x="47342" y="47487"/>
                    <a:pt x="47342" y="47487"/>
                    <a:pt x="47342" y="47487"/>
                  </a:cubicBezTo>
                  <a:lnTo>
                    <a:pt x="47342" y="20295"/>
                  </a:lnTo>
                  <a:close/>
                  <a:moveTo>
                    <a:pt x="89753" y="56748"/>
                  </a:moveTo>
                  <a:cubicBezTo>
                    <a:pt x="89753" y="56551"/>
                    <a:pt x="89753" y="56551"/>
                    <a:pt x="89753" y="56551"/>
                  </a:cubicBezTo>
                  <a:cubicBezTo>
                    <a:pt x="112109" y="51822"/>
                    <a:pt x="115068" y="40788"/>
                    <a:pt x="115068" y="28374"/>
                  </a:cubicBezTo>
                  <a:cubicBezTo>
                    <a:pt x="115068" y="7684"/>
                    <a:pt x="98958" y="0"/>
                    <a:pt x="65424" y="0"/>
                  </a:cubicBezTo>
                  <a:cubicBezTo>
                    <a:pt x="0" y="0"/>
                    <a:pt x="0" y="0"/>
                    <a:pt x="0" y="0"/>
                  </a:cubicBezTo>
                  <a:cubicBezTo>
                    <a:pt x="0" y="120000"/>
                    <a:pt x="0" y="120000"/>
                    <a:pt x="0" y="120000"/>
                  </a:cubicBezTo>
                  <a:cubicBezTo>
                    <a:pt x="66739" y="120000"/>
                    <a:pt x="66739" y="120000"/>
                    <a:pt x="66739" y="120000"/>
                  </a:cubicBezTo>
                  <a:cubicBezTo>
                    <a:pt x="107835" y="120000"/>
                    <a:pt x="119999" y="104630"/>
                    <a:pt x="119999" y="84334"/>
                  </a:cubicBezTo>
                  <a:cubicBezTo>
                    <a:pt x="119999" y="69162"/>
                    <a:pt x="112438" y="59310"/>
                    <a:pt x="89753" y="56748"/>
                  </a:cubicBezTo>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sp>
          <p:nvSpPr>
            <p:cNvPr id="334" name="Shape 334"/>
            <p:cNvSpPr/>
            <p:nvPr/>
          </p:nvSpPr>
          <p:spPr>
            <a:xfrm>
              <a:off x="8158163" y="4833937"/>
              <a:ext cx="352425" cy="519112"/>
            </a:xfrm>
            <a:custGeom>
              <a:pathLst>
                <a:path extrusionOk="0" h="120000" w="120000">
                  <a:moveTo>
                    <a:pt x="49189" y="74862"/>
                  </a:moveTo>
                  <a:lnTo>
                    <a:pt x="59459" y="20917"/>
                  </a:lnTo>
                  <a:lnTo>
                    <a:pt x="59459" y="17981"/>
                  </a:lnTo>
                  <a:lnTo>
                    <a:pt x="60000" y="17981"/>
                  </a:lnTo>
                  <a:lnTo>
                    <a:pt x="60540" y="20917"/>
                  </a:lnTo>
                  <a:lnTo>
                    <a:pt x="69729" y="74862"/>
                  </a:lnTo>
                  <a:lnTo>
                    <a:pt x="49189" y="74862"/>
                  </a:lnTo>
                  <a:close/>
                  <a:moveTo>
                    <a:pt x="87027" y="0"/>
                  </a:moveTo>
                  <a:lnTo>
                    <a:pt x="32972" y="0"/>
                  </a:lnTo>
                  <a:lnTo>
                    <a:pt x="0" y="120000"/>
                  </a:lnTo>
                  <a:lnTo>
                    <a:pt x="40540" y="120000"/>
                  </a:lnTo>
                  <a:lnTo>
                    <a:pt x="44864" y="93944"/>
                  </a:lnTo>
                  <a:lnTo>
                    <a:pt x="73513" y="93944"/>
                  </a:lnTo>
                  <a:lnTo>
                    <a:pt x="77297" y="120000"/>
                  </a:lnTo>
                  <a:lnTo>
                    <a:pt x="120000" y="120000"/>
                  </a:lnTo>
                  <a:lnTo>
                    <a:pt x="87027"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Helvetica Neue"/>
                <a:ea typeface="Helvetica Neue"/>
                <a:cs typeface="Helvetica Neue"/>
                <a:sym typeface="Helvetica Neu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75" name="Shape 75"/>
        <p:cNvGrpSpPr/>
        <p:nvPr/>
      </p:nvGrpSpPr>
      <p:grpSpPr>
        <a:xfrm>
          <a:off x="0" y="0"/>
          <a:ext cx="0" cy="0"/>
          <a:chOff x="0" y="0"/>
          <a:chExt cx="0" cy="0"/>
        </a:xfrm>
      </p:grpSpPr>
      <p:sp>
        <p:nvSpPr>
          <p:cNvPr id="76" name="Shape 76"/>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a:off x="227012" y="1905000"/>
            <a:ext cx="5767388" cy="4572000"/>
          </a:xfrm>
          <a:prstGeom prst="rect">
            <a:avLst/>
          </a:prstGeom>
          <a:noFill/>
          <a:ln>
            <a:noFill/>
          </a:ln>
        </p:spPr>
        <p:txBody>
          <a:bodyPr anchorCtr="0" anchor="t" bIns="91425" lIns="91425" rIns="91425" tIns="91425"/>
          <a:lstStyle>
            <a:lvl1pPr indent="-139700" lvl="0" marL="342900" marR="0" rtl="0" algn="l">
              <a:lnSpc>
                <a:spcPct val="90000"/>
              </a:lnSpc>
              <a:spcBef>
                <a:spcPts val="640"/>
              </a:spcBef>
              <a:buClr>
                <a:schemeClr val="accent2"/>
              </a:buClr>
              <a:buSzPct val="100000"/>
              <a:buFont typeface="Arial"/>
              <a:buChar char="•"/>
              <a:defRPr b="0" i="0" sz="3200" u="none" cap="none" strike="noStrike">
                <a:solidFill>
                  <a:srgbClr val="00355B"/>
                </a:solidFill>
                <a:latin typeface="Helvetica Neue"/>
                <a:ea typeface="Helvetica Neue"/>
                <a:cs typeface="Helvetica Neue"/>
                <a:sym typeface="Helvetica Neue"/>
              </a:defRPr>
            </a:lvl1pPr>
            <a:lvl2pPr indent="-107950" lvl="1" marL="742950" marR="0" rtl="0" algn="l">
              <a:lnSpc>
                <a:spcPct val="90000"/>
              </a:lnSpc>
              <a:spcBef>
                <a:spcPts val="56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2pPr>
            <a:lvl3pPr indent="-76200" lvl="2" marL="114300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3pPr>
            <a:lvl4pPr indent="-101600" lvl="3" marL="16002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4pPr>
            <a:lvl5pPr indent="-101600" lvl="4" marL="16002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78" name="Shape 78"/>
          <p:cNvSpPr txBox="1"/>
          <p:nvPr>
            <p:ph idx="2"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79" name="Shape 79"/>
          <p:cNvSpPr txBox="1"/>
          <p:nvPr>
            <p:ph idx="3" type="body"/>
          </p:nvPr>
        </p:nvSpPr>
        <p:spPr>
          <a:xfrm>
            <a:off x="6194423" y="1905000"/>
            <a:ext cx="5767388" cy="4572000"/>
          </a:xfrm>
          <a:prstGeom prst="rect">
            <a:avLst/>
          </a:prstGeom>
          <a:noFill/>
          <a:ln>
            <a:noFill/>
          </a:ln>
        </p:spPr>
        <p:txBody>
          <a:bodyPr anchorCtr="0" anchor="t" bIns="91425" lIns="91425" rIns="91425" tIns="91425"/>
          <a:lstStyle>
            <a:lvl1pPr indent="-139700" lvl="0" marL="342900" marR="0" rtl="0" algn="l">
              <a:lnSpc>
                <a:spcPct val="90000"/>
              </a:lnSpc>
              <a:spcBef>
                <a:spcPts val="640"/>
              </a:spcBef>
              <a:buClr>
                <a:schemeClr val="accent2"/>
              </a:buClr>
              <a:buSzPct val="100000"/>
              <a:buFont typeface="Arial"/>
              <a:buChar char="•"/>
              <a:defRPr b="0" i="0" sz="3200" u="none" cap="none" strike="noStrike">
                <a:solidFill>
                  <a:srgbClr val="00355B"/>
                </a:solidFill>
                <a:latin typeface="Helvetica Neue"/>
                <a:ea typeface="Helvetica Neue"/>
                <a:cs typeface="Helvetica Neue"/>
                <a:sym typeface="Helvetica Neue"/>
              </a:defRPr>
            </a:lvl1pPr>
            <a:lvl2pPr indent="-107950" lvl="1" marL="742950" marR="0" rtl="0" algn="l">
              <a:lnSpc>
                <a:spcPct val="90000"/>
              </a:lnSpc>
              <a:spcBef>
                <a:spcPts val="56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2pPr>
            <a:lvl3pPr indent="-76200" lvl="2" marL="114300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3pPr>
            <a:lvl4pPr indent="-101600" lvl="3" marL="16002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4pPr>
            <a:lvl5pPr indent="-101600" lvl="4" marL="16002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80" name="Shape 80"/>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Subtitle Only">
    <p:spTree>
      <p:nvGrpSpPr>
        <p:cNvPr id="81" name="Shape 81"/>
        <p:cNvGrpSpPr/>
        <p:nvPr/>
      </p:nvGrpSpPr>
      <p:grpSpPr>
        <a:xfrm>
          <a:off x="0" y="0"/>
          <a:ext cx="0" cy="0"/>
          <a:chOff x="0" y="0"/>
          <a:chExt cx="0" cy="0"/>
        </a:xfrm>
      </p:grpSpPr>
      <p:sp>
        <p:nvSpPr>
          <p:cNvPr id="82" name="Shape 82"/>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3" name="Shape 83"/>
          <p:cNvSpPr txBox="1"/>
          <p:nvPr>
            <p:ph idx="1" type="body"/>
          </p:nvPr>
        </p:nvSpPr>
        <p:spPr>
          <a:xfrm>
            <a:off x="227012" y="1189037"/>
            <a:ext cx="11734800" cy="639762"/>
          </a:xfrm>
          <a:prstGeom prst="rect">
            <a:avLst/>
          </a:prstGeom>
          <a:noFill/>
          <a:ln>
            <a:noFill/>
          </a:ln>
        </p:spPr>
        <p:txBody>
          <a:bodyPr anchorCtr="0" anchor="t" bIns="91425" lIns="91425" rIns="91425" tIns="91425"/>
          <a:lstStyle>
            <a:lvl1pPr indent="0" lvl="0" marL="0" marR="0" rtl="0" algn="l">
              <a:lnSpc>
                <a:spcPct val="90000"/>
              </a:lnSpc>
              <a:spcBef>
                <a:spcPts val="520"/>
              </a:spcBef>
              <a:buClr>
                <a:schemeClr val="accent2"/>
              </a:buClr>
              <a:buFont typeface="Arial"/>
              <a:buNone/>
              <a:defRPr b="0" i="0" sz="2600" u="none" cap="none" strike="noStrike">
                <a:solidFill>
                  <a:schemeClr val="accent1"/>
                </a:solidFill>
                <a:latin typeface="Helvetica Neue"/>
                <a:ea typeface="Helvetica Neue"/>
                <a:cs typeface="Helvetica Neue"/>
                <a:sym typeface="Helvetica Neue"/>
              </a:defRPr>
            </a:lvl1pPr>
            <a:lvl2pPr indent="0" lvl="1" marL="457200" marR="0" rtl="0" algn="l">
              <a:lnSpc>
                <a:spcPct val="90000"/>
              </a:lnSpc>
              <a:spcBef>
                <a:spcPts val="400"/>
              </a:spcBef>
              <a:buClr>
                <a:schemeClr val="accent2"/>
              </a:buClr>
              <a:buFont typeface="Arial"/>
              <a:buNone/>
              <a:defRPr b="1" i="0" sz="20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360"/>
              </a:spcBef>
              <a:buClr>
                <a:schemeClr val="accent2"/>
              </a:buClr>
              <a:buFont typeface="Arial"/>
              <a:buNone/>
              <a:defRPr b="1" i="0" sz="18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4pPr>
            <a:lvl5pPr indent="0" lvl="4" marL="1828800" marR="0" rtl="0" algn="l">
              <a:lnSpc>
                <a:spcPct val="90000"/>
              </a:lnSpc>
              <a:spcBef>
                <a:spcPts val="320"/>
              </a:spcBef>
              <a:buClr>
                <a:schemeClr val="accent2"/>
              </a:buClr>
              <a:buFont typeface="Arial"/>
              <a:buNone/>
              <a:defRPr b="1" i="0" sz="1600" u="none" cap="none" strike="noStrike">
                <a:solidFill>
                  <a:srgbClr val="00355B"/>
                </a:solidFill>
                <a:latin typeface="Helvetica Neue"/>
                <a:ea typeface="Helvetica Neue"/>
                <a:cs typeface="Helvetica Neue"/>
                <a:sym typeface="Helvetica Neue"/>
              </a:defRPr>
            </a:lvl5pPr>
            <a:lvl6pPr indent="0" lvl="5" marL="22860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6pPr>
            <a:lvl7pPr indent="0" lvl="6" marL="27432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7pPr>
            <a:lvl8pPr indent="0" lvl="7" marL="32004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8pPr>
            <a:lvl9pPr indent="0" lvl="8" marL="3657600" marR="0" rtl="0" algn="l">
              <a:spcBef>
                <a:spcPts val="320"/>
              </a:spcBef>
              <a:buClr>
                <a:schemeClr val="dk1"/>
              </a:buClr>
              <a:buFont typeface="Arial"/>
              <a:buNone/>
              <a:defRPr b="1" i="0" sz="1600" u="none" cap="none" strike="noStrike">
                <a:solidFill>
                  <a:schemeClr val="dk1"/>
                </a:solidFill>
                <a:latin typeface="Helvetica Neue"/>
                <a:ea typeface="Helvetica Neue"/>
                <a:cs typeface="Helvetica Neue"/>
                <a:sym typeface="Helvetica Neue"/>
              </a:defRPr>
            </a:lvl9pPr>
          </a:lstStyle>
          <a:p/>
        </p:txBody>
      </p:sp>
      <p:sp>
        <p:nvSpPr>
          <p:cNvPr id="84" name="Shape 84"/>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85" name="Shape 85"/>
        <p:cNvGrpSpPr/>
        <p:nvPr/>
      </p:nvGrpSpPr>
      <p:grpSpPr>
        <a:xfrm>
          <a:off x="0" y="0"/>
          <a:ext cx="0" cy="0"/>
          <a:chOff x="0" y="0"/>
          <a:chExt cx="0" cy="0"/>
        </a:xfrm>
      </p:grpSpPr>
      <p:sp>
        <p:nvSpPr>
          <p:cNvPr id="86" name="Shape 86"/>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7" name="Shape 87"/>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genda">
    <p:spTree>
      <p:nvGrpSpPr>
        <p:cNvPr id="88" name="Shape 88"/>
        <p:cNvGrpSpPr/>
        <p:nvPr/>
      </p:nvGrpSpPr>
      <p:grpSpPr>
        <a:xfrm>
          <a:off x="0" y="0"/>
          <a:ext cx="0" cy="0"/>
          <a:chOff x="0" y="0"/>
          <a:chExt cx="0" cy="0"/>
        </a:xfrm>
      </p:grpSpPr>
      <p:sp>
        <p:nvSpPr>
          <p:cNvPr id="89" name="Shape 89"/>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0" name="Shape 90"/>
          <p:cNvSpPr txBox="1"/>
          <p:nvPr>
            <p:ph idx="1" type="body"/>
          </p:nvPr>
        </p:nvSpPr>
        <p:spPr>
          <a:xfrm>
            <a:off x="-685800" y="1940451"/>
            <a:ext cx="12661900" cy="704388"/>
          </a:xfrm>
          <a:prstGeom prst="rect">
            <a:avLst/>
          </a:prstGeom>
          <a:gradFill>
            <a:gsLst>
              <a:gs pos="0">
                <a:srgbClr val="005088">
                  <a:alpha val="75686"/>
                </a:srgbClr>
              </a:gs>
              <a:gs pos="99000">
                <a:srgbClr val="006BB6">
                  <a:alpha val="86666"/>
                </a:srgbClr>
              </a:gs>
              <a:gs pos="100000">
                <a:srgbClr val="006BB6">
                  <a:alpha val="86666"/>
                </a:srgbClr>
              </a:gs>
            </a:gsLst>
            <a:lin ang="16200000" scaled="0"/>
          </a:gradFill>
          <a:ln>
            <a:noFill/>
          </a:ln>
        </p:spPr>
        <p:txBody>
          <a:bodyPr anchorCtr="0" anchor="ctr" bIns="91425" lIns="91425" rIns="91425" tIns="91425"/>
          <a:lstStyle>
            <a:lvl1pPr indent="-342900" lvl="0" marL="342900" marR="0" rtl="0" algn="l">
              <a:lnSpc>
                <a:spcPct val="90000"/>
              </a:lnSpc>
              <a:spcBef>
                <a:spcPts val="480"/>
              </a:spcBef>
              <a:buClr>
                <a:schemeClr val="accent2"/>
              </a:buClr>
              <a:buFont typeface="Arial"/>
              <a:buNone/>
              <a:defRPr b="1" i="0" sz="24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91" name="Shape 91"/>
          <p:cNvSpPr txBox="1"/>
          <p:nvPr>
            <p:ph idx="2" type="body"/>
          </p:nvPr>
        </p:nvSpPr>
        <p:spPr>
          <a:xfrm>
            <a:off x="-685800" y="2821384"/>
            <a:ext cx="12053887" cy="704388"/>
          </a:xfrm>
          <a:prstGeom prst="rect">
            <a:avLst/>
          </a:prstGeom>
          <a:gradFill>
            <a:gsLst>
              <a:gs pos="0">
                <a:srgbClr val="005088">
                  <a:alpha val="75686"/>
                </a:srgbClr>
              </a:gs>
              <a:gs pos="99000">
                <a:srgbClr val="006BB6">
                  <a:alpha val="86666"/>
                </a:srgbClr>
              </a:gs>
              <a:gs pos="100000">
                <a:srgbClr val="006BB6">
                  <a:alpha val="86666"/>
                </a:srgbClr>
              </a:gs>
            </a:gsLst>
            <a:lin ang="16200000" scaled="0"/>
          </a:gradFill>
          <a:ln>
            <a:noFill/>
          </a:ln>
        </p:spPr>
        <p:txBody>
          <a:bodyPr anchorCtr="0" anchor="ctr" bIns="91425" lIns="91425" rIns="91425" tIns="91425"/>
          <a:lstStyle>
            <a:lvl1pPr indent="-342900" lvl="0" marL="342900" marR="0" rtl="0" algn="l">
              <a:lnSpc>
                <a:spcPct val="90000"/>
              </a:lnSpc>
              <a:spcBef>
                <a:spcPts val="480"/>
              </a:spcBef>
              <a:buClr>
                <a:schemeClr val="accent2"/>
              </a:buClr>
              <a:buFont typeface="Arial"/>
              <a:buNone/>
              <a:defRPr b="1" i="0" sz="24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92" name="Shape 92"/>
          <p:cNvSpPr txBox="1"/>
          <p:nvPr>
            <p:ph idx="3" type="body"/>
          </p:nvPr>
        </p:nvSpPr>
        <p:spPr>
          <a:xfrm>
            <a:off x="-685800" y="3702317"/>
            <a:ext cx="11457577" cy="704388"/>
          </a:xfrm>
          <a:prstGeom prst="rect">
            <a:avLst/>
          </a:prstGeom>
          <a:gradFill>
            <a:gsLst>
              <a:gs pos="0">
                <a:srgbClr val="005088">
                  <a:alpha val="75686"/>
                </a:srgbClr>
              </a:gs>
              <a:gs pos="99000">
                <a:srgbClr val="006BB6">
                  <a:alpha val="86666"/>
                </a:srgbClr>
              </a:gs>
              <a:gs pos="100000">
                <a:srgbClr val="006BB6">
                  <a:alpha val="86666"/>
                </a:srgbClr>
              </a:gs>
            </a:gsLst>
            <a:lin ang="16200000" scaled="0"/>
          </a:gradFill>
          <a:ln>
            <a:noFill/>
          </a:ln>
        </p:spPr>
        <p:txBody>
          <a:bodyPr anchorCtr="0" anchor="ctr" bIns="91425" lIns="91425" rIns="91425" tIns="91425"/>
          <a:lstStyle>
            <a:lvl1pPr indent="-342900" lvl="0" marL="342900" marR="0" rtl="0" algn="l">
              <a:lnSpc>
                <a:spcPct val="90000"/>
              </a:lnSpc>
              <a:spcBef>
                <a:spcPts val="480"/>
              </a:spcBef>
              <a:buClr>
                <a:schemeClr val="accent2"/>
              </a:buClr>
              <a:buFont typeface="Arial"/>
              <a:buNone/>
              <a:defRPr b="1" i="0" sz="24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93" name="Shape 93"/>
          <p:cNvSpPr txBox="1"/>
          <p:nvPr>
            <p:ph idx="4" type="body"/>
          </p:nvPr>
        </p:nvSpPr>
        <p:spPr>
          <a:xfrm>
            <a:off x="-685800" y="4583251"/>
            <a:ext cx="10844211" cy="704388"/>
          </a:xfrm>
          <a:prstGeom prst="rect">
            <a:avLst/>
          </a:prstGeom>
          <a:gradFill>
            <a:gsLst>
              <a:gs pos="0">
                <a:srgbClr val="005088">
                  <a:alpha val="75686"/>
                </a:srgbClr>
              </a:gs>
              <a:gs pos="99000">
                <a:srgbClr val="006BB6">
                  <a:alpha val="86666"/>
                </a:srgbClr>
              </a:gs>
              <a:gs pos="100000">
                <a:srgbClr val="006BB6">
                  <a:alpha val="86666"/>
                </a:srgbClr>
              </a:gs>
            </a:gsLst>
            <a:lin ang="16200000" scaled="0"/>
          </a:gradFill>
          <a:ln>
            <a:noFill/>
          </a:ln>
        </p:spPr>
        <p:txBody>
          <a:bodyPr anchorCtr="0" anchor="ctr" bIns="91425" lIns="91425" rIns="91425" tIns="91425"/>
          <a:lstStyle>
            <a:lvl1pPr indent="-342900" lvl="0" marL="342900" marR="0" rtl="0" algn="l">
              <a:lnSpc>
                <a:spcPct val="90000"/>
              </a:lnSpc>
              <a:spcBef>
                <a:spcPts val="480"/>
              </a:spcBef>
              <a:buClr>
                <a:schemeClr val="accent2"/>
              </a:buClr>
              <a:buFont typeface="Arial"/>
              <a:buNone/>
              <a:defRPr b="1" i="0" sz="24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cxnSp>
        <p:nvCxnSpPr>
          <p:cNvPr id="94" name="Shape 94"/>
          <p:cNvCxnSpPr/>
          <p:nvPr/>
        </p:nvCxnSpPr>
        <p:spPr>
          <a:xfrm>
            <a:off x="-685800" y="1204686"/>
            <a:ext cx="0" cy="5653314"/>
          </a:xfrm>
          <a:prstGeom prst="straightConnector1">
            <a:avLst/>
          </a:prstGeom>
          <a:noFill/>
          <a:ln cap="flat" cmpd="sng" w="9525">
            <a:solidFill>
              <a:srgbClr val="7F7F7F"/>
            </a:solidFill>
            <a:prstDash val="solid"/>
            <a:round/>
            <a:headEnd len="med" w="med" type="none"/>
            <a:tailEnd len="med" w="med" type="none"/>
          </a:ln>
        </p:spPr>
      </p:cxnSp>
      <p:sp>
        <p:nvSpPr>
          <p:cNvPr id="95" name="Shape 95"/>
          <p:cNvSpPr txBox="1"/>
          <p:nvPr>
            <p:ph idx="5" type="body"/>
          </p:nvPr>
        </p:nvSpPr>
        <p:spPr>
          <a:xfrm>
            <a:off x="-685800" y="5464183"/>
            <a:ext cx="10229850" cy="704388"/>
          </a:xfrm>
          <a:prstGeom prst="rect">
            <a:avLst/>
          </a:prstGeom>
          <a:gradFill>
            <a:gsLst>
              <a:gs pos="0">
                <a:srgbClr val="005088">
                  <a:alpha val="75686"/>
                </a:srgbClr>
              </a:gs>
              <a:gs pos="99000">
                <a:srgbClr val="006BB6">
                  <a:alpha val="86666"/>
                </a:srgbClr>
              </a:gs>
              <a:gs pos="100000">
                <a:srgbClr val="006BB6">
                  <a:alpha val="86666"/>
                </a:srgbClr>
              </a:gs>
            </a:gsLst>
            <a:lin ang="16200000" scaled="0"/>
          </a:gradFill>
          <a:ln>
            <a:noFill/>
          </a:ln>
        </p:spPr>
        <p:txBody>
          <a:bodyPr anchorCtr="0" anchor="ctr" bIns="91425" lIns="91425" rIns="91425" tIns="91425"/>
          <a:lstStyle>
            <a:lvl1pPr indent="-342900" lvl="0" marL="342900" marR="0" rtl="0" algn="l">
              <a:lnSpc>
                <a:spcPct val="90000"/>
              </a:lnSpc>
              <a:spcBef>
                <a:spcPts val="480"/>
              </a:spcBef>
              <a:buClr>
                <a:schemeClr val="accent2"/>
              </a:buClr>
              <a:buFont typeface="Arial"/>
              <a:buNone/>
              <a:defRPr b="1" i="0" sz="2400" u="none" cap="none" strike="noStrike">
                <a:solidFill>
                  <a:schemeClr val="lt1"/>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96" name="Shape 96"/>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97" name="Shape 97"/>
        <p:cNvGrpSpPr/>
        <p:nvPr/>
      </p:nvGrpSpPr>
      <p:grpSpPr>
        <a:xfrm>
          <a:off x="0" y="0"/>
          <a:ext cx="0" cy="0"/>
          <a:chOff x="0" y="0"/>
          <a:chExt cx="0" cy="0"/>
        </a:xfrm>
      </p:grpSpPr>
      <p:sp>
        <p:nvSpPr>
          <p:cNvPr id="98" name="Shape 98"/>
          <p:cNvSpPr txBox="1"/>
          <p:nvPr>
            <p:ph type="title"/>
          </p:nvPr>
        </p:nvSpPr>
        <p:spPr>
          <a:xfrm>
            <a:off x="227012" y="228598"/>
            <a:ext cx="11734800" cy="94069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9" name="Shape 99"/>
          <p:cNvSpPr txBox="1"/>
          <p:nvPr>
            <p:ph idx="1" type="body"/>
          </p:nvPr>
        </p:nvSpPr>
        <p:spPr>
          <a:xfrm>
            <a:off x="2223451" y="1905000"/>
            <a:ext cx="9736317" cy="3676650"/>
          </a:xfrm>
          <a:prstGeom prst="rect">
            <a:avLst/>
          </a:prstGeom>
          <a:noFill/>
          <a:ln>
            <a:noFill/>
          </a:ln>
        </p:spPr>
        <p:txBody>
          <a:bodyPr anchorCtr="0" anchor="t" bIns="91425" lIns="91425" rIns="91425" tIns="91425"/>
          <a:lstStyle>
            <a:lvl1pPr indent="0" lvl="0" marL="0" marR="0" rtl="0" algn="l">
              <a:lnSpc>
                <a:spcPct val="90000"/>
              </a:lnSpc>
              <a:spcBef>
                <a:spcPts val="1080"/>
              </a:spcBef>
              <a:buClr>
                <a:schemeClr val="accent2"/>
              </a:buClr>
              <a:buFont typeface="Arial"/>
              <a:buNone/>
              <a:defRPr b="0" i="0" sz="5400" u="none" cap="none" strike="noStrike">
                <a:solidFill>
                  <a:srgbClr val="00355B"/>
                </a:solidFill>
                <a:latin typeface="Helvetica Neue"/>
                <a:ea typeface="Helvetica Neue"/>
                <a:cs typeface="Helvetica Neue"/>
                <a:sym typeface="Helvetica Neue"/>
              </a:defRPr>
            </a:lvl1pPr>
            <a:lvl2pPr indent="0" lvl="1" marL="457200" marR="0" rtl="0" algn="l">
              <a:lnSpc>
                <a:spcPct val="90000"/>
              </a:lnSpc>
              <a:spcBef>
                <a:spcPts val="480"/>
              </a:spcBef>
              <a:buClr>
                <a:schemeClr val="accent2"/>
              </a:buClr>
              <a:buFont typeface="Arial"/>
              <a:buNone/>
              <a:defRPr b="0" i="0" sz="24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400"/>
              </a:spcBef>
              <a:buClr>
                <a:schemeClr val="accent2"/>
              </a:buClr>
              <a:buFont typeface="Arial"/>
              <a:buNone/>
              <a:defRPr b="0" i="0" sz="20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4pPr>
            <a:lvl5pPr indent="0" lvl="4"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00" name="Shape 100"/>
          <p:cNvSpPr txBox="1"/>
          <p:nvPr>
            <p:ph idx="2" type="body"/>
          </p:nvPr>
        </p:nvSpPr>
        <p:spPr>
          <a:xfrm>
            <a:off x="2223450" y="5657850"/>
            <a:ext cx="9735310" cy="801007"/>
          </a:xfrm>
          <a:prstGeom prst="rect">
            <a:avLst/>
          </a:prstGeom>
          <a:noFill/>
          <a:ln>
            <a:noFill/>
          </a:ln>
        </p:spPr>
        <p:txBody>
          <a:bodyPr anchorCtr="0" anchor="t" bIns="91425" lIns="91425" rIns="91425" tIns="91425"/>
          <a:lstStyle>
            <a:lvl1pPr indent="0" lvl="0" marL="0" marR="0" rtl="0" algn="l">
              <a:lnSpc>
                <a:spcPct val="90000"/>
              </a:lnSpc>
              <a:spcBef>
                <a:spcPts val="480"/>
              </a:spcBef>
              <a:buClr>
                <a:schemeClr val="accent2"/>
              </a:buClr>
              <a:buFont typeface="Arial"/>
              <a:buNone/>
              <a:defRPr b="0" i="0" sz="2400" u="none" cap="none" strike="noStrike">
                <a:solidFill>
                  <a:srgbClr val="00355B"/>
                </a:solidFill>
                <a:latin typeface="Helvetica Neue"/>
                <a:ea typeface="Helvetica Neue"/>
                <a:cs typeface="Helvetica Neue"/>
                <a:sym typeface="Helvetica Neue"/>
              </a:defRPr>
            </a:lvl1pPr>
            <a:lvl2pPr indent="0" lvl="1" marL="457200" marR="0" rtl="0" algn="l">
              <a:lnSpc>
                <a:spcPct val="90000"/>
              </a:lnSpc>
              <a:spcBef>
                <a:spcPts val="480"/>
              </a:spcBef>
              <a:buClr>
                <a:schemeClr val="accent2"/>
              </a:buClr>
              <a:buFont typeface="Arial"/>
              <a:buNone/>
              <a:defRPr b="0" i="0" sz="2400" u="none" cap="none" strike="noStrike">
                <a:solidFill>
                  <a:srgbClr val="00355B"/>
                </a:solidFill>
                <a:latin typeface="Helvetica Neue"/>
                <a:ea typeface="Helvetica Neue"/>
                <a:cs typeface="Helvetica Neue"/>
                <a:sym typeface="Helvetica Neue"/>
              </a:defRPr>
            </a:lvl2pPr>
            <a:lvl3pPr indent="0" lvl="2" marL="914400" marR="0" rtl="0" algn="l">
              <a:lnSpc>
                <a:spcPct val="90000"/>
              </a:lnSpc>
              <a:spcBef>
                <a:spcPts val="400"/>
              </a:spcBef>
              <a:buClr>
                <a:schemeClr val="accent2"/>
              </a:buClr>
              <a:buFont typeface="Arial"/>
              <a:buNone/>
              <a:defRPr b="0" i="0" sz="2000" u="none" cap="none" strike="noStrike">
                <a:solidFill>
                  <a:srgbClr val="00355B"/>
                </a:solidFill>
                <a:latin typeface="Helvetica Neue"/>
                <a:ea typeface="Helvetica Neue"/>
                <a:cs typeface="Helvetica Neue"/>
                <a:sym typeface="Helvetica Neue"/>
              </a:defRPr>
            </a:lvl3pPr>
            <a:lvl4pPr indent="0" lvl="3"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4pPr>
            <a:lvl5pPr indent="0" lvl="4" marL="1371600" marR="0" rtl="0" algn="l">
              <a:lnSpc>
                <a:spcPct val="90000"/>
              </a:lnSpc>
              <a:spcBef>
                <a:spcPts val="360"/>
              </a:spcBef>
              <a:buClr>
                <a:schemeClr val="accent2"/>
              </a:buClr>
              <a:buFont typeface="Arial"/>
              <a:buNone/>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01" name="Shape 101"/>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0.xml"/><Relationship Id="rId11" Type="http://schemas.openxmlformats.org/officeDocument/2006/relationships/slideLayout" Target="../slideLayouts/slideLayout31.xml"/><Relationship Id="rId22" Type="http://schemas.openxmlformats.org/officeDocument/2006/relationships/slideLayout" Target="../slideLayouts/slideLayout42.xml"/><Relationship Id="rId10" Type="http://schemas.openxmlformats.org/officeDocument/2006/relationships/slideLayout" Target="../slideLayouts/slideLayout30.xml"/><Relationship Id="rId21" Type="http://schemas.openxmlformats.org/officeDocument/2006/relationships/slideLayout" Target="../slideLayouts/slideLayout41.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23" Type="http://schemas.openxmlformats.org/officeDocument/2006/relationships/theme" Target="../theme/theme3.xml"/><Relationship Id="rId1" Type="http://schemas.openxmlformats.org/officeDocument/2006/relationships/image" Target="../media/image00.jp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49494"/>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0"/>
          <a:stretch/>
        </p:blipFill>
        <p:spPr>
          <a:xfrm>
            <a:off x="-42227" y="-22860"/>
            <a:ext cx="12273280" cy="6903719"/>
          </a:xfrm>
          <a:prstGeom prst="rect">
            <a:avLst/>
          </a:prstGeom>
          <a:noFill/>
          <a:ln>
            <a:noFill/>
          </a:ln>
        </p:spPr>
      </p:pic>
      <p:sp>
        <p:nvSpPr>
          <p:cNvPr id="11" name="Shape 11"/>
          <p:cNvSpPr txBox="1"/>
          <p:nvPr>
            <p:ph type="title"/>
          </p:nvPr>
        </p:nvSpPr>
        <p:spPr>
          <a:xfrm>
            <a:off x="228600" y="228600"/>
            <a:ext cx="11760199" cy="94183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228600" y="1866900"/>
            <a:ext cx="11760199" cy="4607051"/>
          </a:xfrm>
          <a:prstGeom prst="rect">
            <a:avLst/>
          </a:prstGeom>
          <a:noFill/>
          <a:ln>
            <a:noFill/>
          </a:ln>
        </p:spPr>
        <p:txBody>
          <a:bodyPr anchorCtr="0" anchor="t" bIns="91425" lIns="91425" rIns="91425" tIns="91425"/>
          <a:lstStyle>
            <a:lvl1pPr indent="-165100" lvl="0" marL="342900" marR="0" rtl="0" algn="l">
              <a:lnSpc>
                <a:spcPct val="90000"/>
              </a:lnSpc>
              <a:spcBef>
                <a:spcPts val="56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3" name="Shape 13"/>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0C0C0C"/>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49494"/>
        </a:solidFill>
      </p:bgPr>
    </p:bg>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1">
            <a:alphaModFix/>
          </a:blip>
          <a:srcRect b="0" l="0" r="0" t="0"/>
          <a:stretch/>
        </p:blipFill>
        <p:spPr>
          <a:xfrm>
            <a:off x="-42227" y="-22860"/>
            <a:ext cx="12273280" cy="6903719"/>
          </a:xfrm>
          <a:prstGeom prst="rect">
            <a:avLst/>
          </a:prstGeom>
          <a:noFill/>
          <a:ln>
            <a:noFill/>
          </a:ln>
        </p:spPr>
      </p:pic>
      <p:sp>
        <p:nvSpPr>
          <p:cNvPr id="174" name="Shape 174"/>
          <p:cNvSpPr txBox="1"/>
          <p:nvPr>
            <p:ph type="title"/>
          </p:nvPr>
        </p:nvSpPr>
        <p:spPr>
          <a:xfrm>
            <a:off x="228600" y="228600"/>
            <a:ext cx="11760199" cy="941832"/>
          </a:xfrm>
          <a:prstGeom prst="rect">
            <a:avLst/>
          </a:prstGeom>
          <a:noFill/>
          <a:ln>
            <a:noFill/>
          </a:ln>
        </p:spPr>
        <p:txBody>
          <a:bodyPr anchorCtr="0" anchor="b" bIns="91425" lIns="91425" rIns="91425" tIns="91425"/>
          <a:lstStyle>
            <a:lvl1pPr indent="0" lvl="0" marL="0" marR="0" rtl="0" algn="l">
              <a:lnSpc>
                <a:spcPct val="85000"/>
              </a:lnSpc>
              <a:spcBef>
                <a:spcPts val="0"/>
              </a:spcBef>
              <a:buClr>
                <a:schemeClr val="dk2"/>
              </a:buClr>
              <a:buFont typeface="Helvetica Neue"/>
              <a:buNone/>
              <a:defRPr b="1" i="0" sz="3600" u="none" cap="none" strike="noStrike">
                <a:solidFill>
                  <a:schemeClr val="dk2"/>
                </a:solidFill>
                <a:latin typeface="Helvetica Neue"/>
                <a:ea typeface="Helvetica Neue"/>
                <a:cs typeface="Helvetica Neue"/>
                <a:sym typeface="Helvetica Neu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5" name="Shape 175"/>
          <p:cNvSpPr txBox="1"/>
          <p:nvPr>
            <p:ph idx="1" type="body"/>
          </p:nvPr>
        </p:nvSpPr>
        <p:spPr>
          <a:xfrm>
            <a:off x="228600" y="1866900"/>
            <a:ext cx="11760199" cy="4607051"/>
          </a:xfrm>
          <a:prstGeom prst="rect">
            <a:avLst/>
          </a:prstGeom>
          <a:noFill/>
          <a:ln>
            <a:noFill/>
          </a:ln>
        </p:spPr>
        <p:txBody>
          <a:bodyPr anchorCtr="0" anchor="t" bIns="91425" lIns="91425" rIns="91425" tIns="91425"/>
          <a:lstStyle>
            <a:lvl1pPr indent="-165100" lvl="0" marL="342900" marR="0" rtl="0" algn="l">
              <a:lnSpc>
                <a:spcPct val="90000"/>
              </a:lnSpc>
              <a:spcBef>
                <a:spcPts val="560"/>
              </a:spcBef>
              <a:buClr>
                <a:schemeClr val="accent2"/>
              </a:buClr>
              <a:buSzPct val="100000"/>
              <a:buFont typeface="Arial"/>
              <a:buChar char="•"/>
              <a:defRPr b="0" i="0" sz="2800" u="none" cap="none" strike="noStrike">
                <a:solidFill>
                  <a:srgbClr val="00355B"/>
                </a:solidFill>
                <a:latin typeface="Helvetica Neue"/>
                <a:ea typeface="Helvetica Neue"/>
                <a:cs typeface="Helvetica Neue"/>
                <a:sym typeface="Helvetica Neue"/>
              </a:defRPr>
            </a:lvl1pPr>
            <a:lvl2pPr indent="-133350" lvl="1" marL="742950" marR="0" rtl="0" algn="l">
              <a:lnSpc>
                <a:spcPct val="90000"/>
              </a:lnSpc>
              <a:spcBef>
                <a:spcPts val="480"/>
              </a:spcBef>
              <a:buClr>
                <a:schemeClr val="accent2"/>
              </a:buClr>
              <a:buSzPct val="100000"/>
              <a:buFont typeface="Arial"/>
              <a:buChar char="–"/>
              <a:defRPr b="0" i="0" sz="2400" u="none" cap="none" strike="noStrike">
                <a:solidFill>
                  <a:srgbClr val="00355B"/>
                </a:solidFill>
                <a:latin typeface="Helvetica Neue"/>
                <a:ea typeface="Helvetica Neue"/>
                <a:cs typeface="Helvetica Neue"/>
                <a:sym typeface="Helvetica Neue"/>
              </a:defRPr>
            </a:lvl2pPr>
            <a:lvl3pPr indent="-101600" lvl="2" marL="1143000" marR="0" rtl="0" algn="l">
              <a:lnSpc>
                <a:spcPct val="90000"/>
              </a:lnSpc>
              <a:spcBef>
                <a:spcPts val="400"/>
              </a:spcBef>
              <a:buClr>
                <a:schemeClr val="accent2"/>
              </a:buClr>
              <a:buSzPct val="100000"/>
              <a:buFont typeface="Arial"/>
              <a:buChar char="•"/>
              <a:defRPr b="0" i="0" sz="2000" u="none" cap="none" strike="noStrike">
                <a:solidFill>
                  <a:srgbClr val="00355B"/>
                </a:solidFill>
                <a:latin typeface="Helvetica Neue"/>
                <a:ea typeface="Helvetica Neue"/>
                <a:cs typeface="Helvetica Neue"/>
                <a:sym typeface="Helvetica Neue"/>
              </a:defRPr>
            </a:lvl3pPr>
            <a:lvl4pPr indent="-114300" lvl="3"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4pPr>
            <a:lvl5pPr indent="-114300" lvl="4" marL="1600200" marR="0" rtl="0" algn="l">
              <a:lnSpc>
                <a:spcPct val="90000"/>
              </a:lnSpc>
              <a:spcBef>
                <a:spcPts val="360"/>
              </a:spcBef>
              <a:buClr>
                <a:schemeClr val="accent2"/>
              </a:buClr>
              <a:buSzPct val="100000"/>
              <a:buFont typeface="Arial"/>
              <a:buChar char="»"/>
              <a:defRPr b="0" i="0" sz="1800" u="none" cap="none" strike="noStrike">
                <a:solidFill>
                  <a:srgbClr val="00355B"/>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76" name="Shape 176"/>
          <p:cNvSpPr txBox="1"/>
          <p:nvPr>
            <p:ph idx="12" type="sldNum"/>
          </p:nvPr>
        </p:nvSpPr>
        <p:spPr>
          <a:xfrm>
            <a:off x="9344025" y="6492875"/>
            <a:ext cx="284321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0C0C0C"/>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07.png"/><Relationship Id="rId4"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nvSpPr>
        <p:spPr>
          <a:xfrm>
            <a:off x="226987" y="192179"/>
            <a:ext cx="11734800" cy="1121700"/>
          </a:xfrm>
          <a:prstGeom prst="rect">
            <a:avLst/>
          </a:prstGeom>
          <a:noFill/>
          <a:ln>
            <a:noFill/>
          </a:ln>
        </p:spPr>
        <p:txBody>
          <a:bodyPr anchorCtr="0" anchor="t" bIns="45700" lIns="91425" rIns="91425" tIns="45700">
            <a:noAutofit/>
          </a:bodyPr>
          <a:lstStyle/>
          <a:p>
            <a:pPr indent="0" lvl="0" marL="0" marR="0" rtl="0" algn="ctr">
              <a:lnSpc>
                <a:spcPct val="85000"/>
              </a:lnSpc>
              <a:spcBef>
                <a:spcPts val="0"/>
              </a:spcBef>
              <a:buClr>
                <a:schemeClr val="dk2"/>
              </a:buClr>
              <a:buSzPct val="25000"/>
              <a:buFont typeface="Helvetica Neue"/>
              <a:buNone/>
            </a:pPr>
            <a:r>
              <a:rPr b="1" lang="en-US" sz="3000">
                <a:solidFill>
                  <a:schemeClr val="dk2"/>
                </a:solidFill>
                <a:latin typeface="Helvetica Neue"/>
                <a:ea typeface="Helvetica Neue"/>
                <a:cs typeface="Helvetica Neue"/>
                <a:sym typeface="Helvetica Neue"/>
              </a:rPr>
              <a:t>Am I a </a:t>
            </a:r>
            <a:r>
              <a:rPr b="1" i="1" lang="en-US" sz="3000">
                <a:solidFill>
                  <a:schemeClr val="dk2"/>
                </a:solidFill>
                <a:latin typeface="Helvetica Neue"/>
                <a:ea typeface="Helvetica Neue"/>
                <a:cs typeface="Helvetica Neue"/>
                <a:sym typeface="Helvetica Neue"/>
              </a:rPr>
              <a:t>Good </a:t>
            </a:r>
            <a:r>
              <a:rPr b="1" lang="en-US" sz="3000">
                <a:solidFill>
                  <a:schemeClr val="dk2"/>
                </a:solidFill>
                <a:latin typeface="Helvetica Neue"/>
                <a:ea typeface="Helvetica Neue"/>
                <a:cs typeface="Helvetica Neue"/>
                <a:sym typeface="Helvetica Neue"/>
              </a:rPr>
              <a:t>on the Ball Defender?: Examining and Accounting for the Impact of Dribble Penetration in the NBA </a:t>
            </a:r>
          </a:p>
        </p:txBody>
      </p:sp>
      <p:sp>
        <p:nvSpPr>
          <p:cNvPr id="341" name="Shape 341"/>
          <p:cNvSpPr txBox="1"/>
          <p:nvPr/>
        </p:nvSpPr>
        <p:spPr>
          <a:xfrm>
            <a:off x="227012" y="5802796"/>
            <a:ext cx="11734800" cy="606288"/>
          </a:xfrm>
          <a:prstGeom prst="rect">
            <a:avLst/>
          </a:prstGeom>
          <a:noFill/>
          <a:ln>
            <a:noFill/>
          </a:ln>
        </p:spPr>
        <p:txBody>
          <a:bodyPr anchorCtr="0" anchor="t" bIns="45700" lIns="91425" rIns="91425" tIns="45700">
            <a:noAutofit/>
          </a:bodyPr>
          <a:lstStyle/>
          <a:p>
            <a:pPr indent="0" lvl="0" marL="0" marR="0" rtl="0" algn="ctr">
              <a:lnSpc>
                <a:spcPct val="85000"/>
              </a:lnSpc>
              <a:spcBef>
                <a:spcPts val="0"/>
              </a:spcBef>
              <a:buClr>
                <a:schemeClr val="dk2"/>
              </a:buClr>
              <a:buSzPct val="25000"/>
              <a:buFont typeface="Helvetica Neue"/>
              <a:buNone/>
            </a:pPr>
            <a:r>
              <a:rPr b="1" lang="en-US" sz="3000">
                <a:solidFill>
                  <a:schemeClr val="dk2"/>
                </a:solidFill>
                <a:latin typeface="Helvetica Neue"/>
                <a:ea typeface="Helvetica Neue"/>
                <a:cs typeface="Helvetica Neue"/>
                <a:sym typeface="Helvetica Neue"/>
              </a:rPr>
              <a:t>Running Through the Six with my Woes (Team 6)</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grpSp>
        <p:nvGrpSpPr>
          <p:cNvPr id="347" name="Shape 347"/>
          <p:cNvGrpSpPr/>
          <p:nvPr/>
        </p:nvGrpSpPr>
        <p:grpSpPr>
          <a:xfrm>
            <a:off x="11590476" y="5655880"/>
            <a:ext cx="440202" cy="1032539"/>
            <a:chOff x="7200900" y="1314450"/>
            <a:chExt cx="1936749" cy="4387850"/>
          </a:xfrm>
        </p:grpSpPr>
        <p:sp>
          <p:nvSpPr>
            <p:cNvPr id="348" name="Shape 348"/>
            <p:cNvSpPr/>
            <p:nvPr/>
          </p:nvSpPr>
          <p:spPr>
            <a:xfrm>
              <a:off x="7202488" y="1316037"/>
              <a:ext cx="1935161" cy="43846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49" name="Shape 349"/>
            <p:cNvSpPr/>
            <p:nvPr/>
          </p:nvSpPr>
          <p:spPr>
            <a:xfrm>
              <a:off x="7200900" y="1314450"/>
              <a:ext cx="1935161" cy="4387850"/>
            </a:xfrm>
            <a:custGeom>
              <a:pathLst>
                <a:path extrusionOk="0" h="120000" w="120000">
                  <a:moveTo>
                    <a:pt x="113333" y="107558"/>
                  </a:moveTo>
                  <a:cubicBezTo>
                    <a:pt x="113333" y="112343"/>
                    <a:pt x="105502" y="116241"/>
                    <a:pt x="95238" y="116942"/>
                  </a:cubicBezTo>
                  <a:cubicBezTo>
                    <a:pt x="95026" y="116942"/>
                    <a:pt x="95026" y="116942"/>
                    <a:pt x="95026" y="116942"/>
                  </a:cubicBezTo>
                  <a:cubicBezTo>
                    <a:pt x="104444" y="114444"/>
                    <a:pt x="98624" y="109636"/>
                    <a:pt x="96825" y="106811"/>
                  </a:cubicBezTo>
                  <a:cubicBezTo>
                    <a:pt x="96666" y="106671"/>
                    <a:pt x="96984" y="106461"/>
                    <a:pt x="97142" y="106321"/>
                  </a:cubicBezTo>
                  <a:cubicBezTo>
                    <a:pt x="97619" y="105924"/>
                    <a:pt x="96613" y="105037"/>
                    <a:pt x="96613" y="105037"/>
                  </a:cubicBezTo>
                  <a:cubicBezTo>
                    <a:pt x="95502" y="104594"/>
                    <a:pt x="95185" y="102260"/>
                    <a:pt x="94550" y="101186"/>
                  </a:cubicBezTo>
                  <a:cubicBezTo>
                    <a:pt x="93544" y="99389"/>
                    <a:pt x="96296" y="96331"/>
                    <a:pt x="96296" y="95304"/>
                  </a:cubicBezTo>
                  <a:cubicBezTo>
                    <a:pt x="96296" y="94254"/>
                    <a:pt x="94550" y="92806"/>
                    <a:pt x="91269" y="90986"/>
                  </a:cubicBezTo>
                  <a:cubicBezTo>
                    <a:pt x="90529" y="90612"/>
                    <a:pt x="88148" y="81696"/>
                    <a:pt x="86031" y="79432"/>
                  </a:cubicBezTo>
                  <a:cubicBezTo>
                    <a:pt x="83121" y="76304"/>
                    <a:pt x="82222" y="76794"/>
                    <a:pt x="78783" y="73106"/>
                  </a:cubicBezTo>
                  <a:cubicBezTo>
                    <a:pt x="76084" y="70468"/>
                    <a:pt x="78201" y="66617"/>
                    <a:pt x="72116" y="57677"/>
                  </a:cubicBezTo>
                  <a:cubicBezTo>
                    <a:pt x="72169" y="57700"/>
                    <a:pt x="73492" y="57117"/>
                    <a:pt x="73492" y="57117"/>
                  </a:cubicBezTo>
                  <a:cubicBezTo>
                    <a:pt x="73492" y="57117"/>
                    <a:pt x="68677" y="49367"/>
                    <a:pt x="67089" y="47243"/>
                  </a:cubicBezTo>
                  <a:cubicBezTo>
                    <a:pt x="65502" y="45119"/>
                    <a:pt x="62751" y="44956"/>
                    <a:pt x="62751" y="44956"/>
                  </a:cubicBezTo>
                  <a:cubicBezTo>
                    <a:pt x="62751" y="44956"/>
                    <a:pt x="62751" y="44092"/>
                    <a:pt x="62857" y="43882"/>
                  </a:cubicBezTo>
                  <a:cubicBezTo>
                    <a:pt x="63121" y="43532"/>
                    <a:pt x="68730" y="37043"/>
                    <a:pt x="69206" y="36856"/>
                  </a:cubicBezTo>
                  <a:cubicBezTo>
                    <a:pt x="69206" y="36693"/>
                    <a:pt x="77354" y="34265"/>
                    <a:pt x="77513" y="34615"/>
                  </a:cubicBezTo>
                  <a:cubicBezTo>
                    <a:pt x="78201" y="36203"/>
                    <a:pt x="81322" y="44255"/>
                    <a:pt x="82645" y="45563"/>
                  </a:cubicBezTo>
                  <a:cubicBezTo>
                    <a:pt x="84021" y="46846"/>
                    <a:pt x="88730" y="50791"/>
                    <a:pt x="90899" y="53242"/>
                  </a:cubicBezTo>
                  <a:cubicBezTo>
                    <a:pt x="82486" y="54129"/>
                    <a:pt x="76243" y="57490"/>
                    <a:pt x="76243" y="61482"/>
                  </a:cubicBezTo>
                  <a:cubicBezTo>
                    <a:pt x="76243" y="66150"/>
                    <a:pt x="84814" y="69931"/>
                    <a:pt x="95449" y="69931"/>
                  </a:cubicBezTo>
                  <a:cubicBezTo>
                    <a:pt x="103544" y="69931"/>
                    <a:pt x="110529" y="67737"/>
                    <a:pt x="113333" y="64609"/>
                  </a:cubicBezTo>
                  <a:lnTo>
                    <a:pt x="113333" y="107558"/>
                  </a:lnTo>
                  <a:close/>
                  <a:moveTo>
                    <a:pt x="28148" y="117058"/>
                  </a:moveTo>
                  <a:cubicBezTo>
                    <a:pt x="16243" y="117058"/>
                    <a:pt x="6613" y="112810"/>
                    <a:pt x="6613" y="107558"/>
                  </a:cubicBezTo>
                  <a:cubicBezTo>
                    <a:pt x="6613" y="12417"/>
                    <a:pt x="6613" y="12417"/>
                    <a:pt x="6613" y="12417"/>
                  </a:cubicBezTo>
                  <a:cubicBezTo>
                    <a:pt x="6613" y="7189"/>
                    <a:pt x="16243" y="2941"/>
                    <a:pt x="28148" y="2941"/>
                  </a:cubicBezTo>
                  <a:cubicBezTo>
                    <a:pt x="64497" y="2941"/>
                    <a:pt x="64497" y="2941"/>
                    <a:pt x="64497" y="2941"/>
                  </a:cubicBezTo>
                  <a:cubicBezTo>
                    <a:pt x="57460" y="4108"/>
                    <a:pt x="56507" y="5461"/>
                    <a:pt x="56243" y="9756"/>
                  </a:cubicBezTo>
                  <a:cubicBezTo>
                    <a:pt x="55026" y="9803"/>
                    <a:pt x="52539" y="9313"/>
                    <a:pt x="53386" y="11927"/>
                  </a:cubicBezTo>
                  <a:cubicBezTo>
                    <a:pt x="53386" y="11927"/>
                    <a:pt x="53862" y="13654"/>
                    <a:pt x="55449" y="13351"/>
                  </a:cubicBezTo>
                  <a:cubicBezTo>
                    <a:pt x="53915" y="17949"/>
                    <a:pt x="55714" y="18299"/>
                    <a:pt x="44920" y="18510"/>
                  </a:cubicBezTo>
                  <a:cubicBezTo>
                    <a:pt x="44338" y="18836"/>
                    <a:pt x="44338" y="18836"/>
                    <a:pt x="44338" y="18836"/>
                  </a:cubicBezTo>
                  <a:cubicBezTo>
                    <a:pt x="33597" y="19303"/>
                    <a:pt x="30211" y="18696"/>
                    <a:pt x="21164" y="26866"/>
                  </a:cubicBezTo>
                  <a:cubicBezTo>
                    <a:pt x="21164" y="26866"/>
                    <a:pt x="18783" y="29387"/>
                    <a:pt x="18095" y="30414"/>
                  </a:cubicBezTo>
                  <a:cubicBezTo>
                    <a:pt x="15873" y="32491"/>
                    <a:pt x="10423" y="37066"/>
                    <a:pt x="8783" y="40007"/>
                  </a:cubicBezTo>
                  <a:cubicBezTo>
                    <a:pt x="8253" y="41011"/>
                    <a:pt x="7248" y="41338"/>
                    <a:pt x="8677" y="42785"/>
                  </a:cubicBezTo>
                  <a:cubicBezTo>
                    <a:pt x="10793" y="44862"/>
                    <a:pt x="7301" y="45423"/>
                    <a:pt x="19470" y="45259"/>
                  </a:cubicBezTo>
                  <a:cubicBezTo>
                    <a:pt x="19470" y="46496"/>
                    <a:pt x="19470" y="46496"/>
                    <a:pt x="19470" y="46496"/>
                  </a:cubicBezTo>
                  <a:cubicBezTo>
                    <a:pt x="19470" y="46496"/>
                    <a:pt x="16243" y="47733"/>
                    <a:pt x="15555" y="48480"/>
                  </a:cubicBezTo>
                  <a:cubicBezTo>
                    <a:pt x="14867" y="49204"/>
                    <a:pt x="12962" y="52939"/>
                    <a:pt x="13068" y="54666"/>
                  </a:cubicBezTo>
                  <a:cubicBezTo>
                    <a:pt x="13280" y="59241"/>
                    <a:pt x="21746" y="63069"/>
                    <a:pt x="24285" y="67644"/>
                  </a:cubicBezTo>
                  <a:cubicBezTo>
                    <a:pt x="29841" y="67994"/>
                    <a:pt x="29841" y="67994"/>
                    <a:pt x="29841" y="67994"/>
                  </a:cubicBezTo>
                  <a:cubicBezTo>
                    <a:pt x="33015" y="71169"/>
                    <a:pt x="46825" y="79758"/>
                    <a:pt x="49629" y="80902"/>
                  </a:cubicBezTo>
                  <a:cubicBezTo>
                    <a:pt x="50317" y="81696"/>
                    <a:pt x="53756" y="82676"/>
                    <a:pt x="55820" y="83680"/>
                  </a:cubicBezTo>
                  <a:cubicBezTo>
                    <a:pt x="57460" y="84380"/>
                    <a:pt x="67407" y="89165"/>
                    <a:pt x="79047" y="92129"/>
                  </a:cubicBezTo>
                  <a:cubicBezTo>
                    <a:pt x="78994" y="92129"/>
                    <a:pt x="80952" y="93833"/>
                    <a:pt x="81904" y="95211"/>
                  </a:cubicBezTo>
                  <a:cubicBezTo>
                    <a:pt x="78042" y="96588"/>
                    <a:pt x="85502" y="99109"/>
                    <a:pt x="87777" y="103263"/>
                  </a:cubicBezTo>
                  <a:cubicBezTo>
                    <a:pt x="87936" y="103800"/>
                    <a:pt x="85661" y="104361"/>
                    <a:pt x="89047" y="105738"/>
                  </a:cubicBezTo>
                  <a:cubicBezTo>
                    <a:pt x="88835" y="112017"/>
                    <a:pt x="84550" y="115308"/>
                    <a:pt x="91798" y="117058"/>
                  </a:cubicBezTo>
                  <a:lnTo>
                    <a:pt x="28148" y="117058"/>
                  </a:lnTo>
                  <a:close/>
                  <a:moveTo>
                    <a:pt x="69047" y="18813"/>
                  </a:moveTo>
                  <a:cubicBezTo>
                    <a:pt x="70793" y="18696"/>
                    <a:pt x="73015" y="17016"/>
                    <a:pt x="74867" y="15288"/>
                  </a:cubicBezTo>
                  <a:cubicBezTo>
                    <a:pt x="76349" y="15335"/>
                    <a:pt x="76825" y="14705"/>
                    <a:pt x="77354" y="14355"/>
                  </a:cubicBezTo>
                  <a:cubicBezTo>
                    <a:pt x="78835" y="13234"/>
                    <a:pt x="80529" y="12277"/>
                    <a:pt x="78412" y="11624"/>
                  </a:cubicBezTo>
                  <a:cubicBezTo>
                    <a:pt x="83333" y="7749"/>
                    <a:pt x="80158" y="5135"/>
                    <a:pt x="77513" y="5041"/>
                  </a:cubicBezTo>
                  <a:cubicBezTo>
                    <a:pt x="76402" y="4061"/>
                    <a:pt x="74550" y="3454"/>
                    <a:pt x="71269" y="2941"/>
                  </a:cubicBezTo>
                  <a:cubicBezTo>
                    <a:pt x="91798" y="2941"/>
                    <a:pt x="91798" y="2941"/>
                    <a:pt x="91798" y="2941"/>
                  </a:cubicBezTo>
                  <a:cubicBezTo>
                    <a:pt x="103650" y="2941"/>
                    <a:pt x="113333" y="7189"/>
                    <a:pt x="113333" y="12417"/>
                  </a:cubicBezTo>
                  <a:cubicBezTo>
                    <a:pt x="113333" y="58377"/>
                    <a:pt x="113333" y="58377"/>
                    <a:pt x="113333" y="58377"/>
                  </a:cubicBezTo>
                  <a:cubicBezTo>
                    <a:pt x="112698" y="57700"/>
                    <a:pt x="111904" y="57047"/>
                    <a:pt x="110846" y="56393"/>
                  </a:cubicBezTo>
                  <a:cubicBezTo>
                    <a:pt x="110846" y="55133"/>
                    <a:pt x="107777" y="55156"/>
                    <a:pt x="106931" y="54666"/>
                  </a:cubicBezTo>
                  <a:cubicBezTo>
                    <a:pt x="106084" y="54246"/>
                    <a:pt x="107671" y="54036"/>
                    <a:pt x="102275" y="53499"/>
                  </a:cubicBezTo>
                  <a:cubicBezTo>
                    <a:pt x="101269" y="53242"/>
                    <a:pt x="100476" y="49764"/>
                    <a:pt x="100476" y="49764"/>
                  </a:cubicBezTo>
                  <a:cubicBezTo>
                    <a:pt x="99735" y="47547"/>
                    <a:pt x="97883" y="45983"/>
                    <a:pt x="95238" y="43625"/>
                  </a:cubicBezTo>
                  <a:cubicBezTo>
                    <a:pt x="93862" y="42411"/>
                    <a:pt x="93227" y="38630"/>
                    <a:pt x="91746" y="36693"/>
                  </a:cubicBezTo>
                  <a:cubicBezTo>
                    <a:pt x="92539" y="27870"/>
                    <a:pt x="86137" y="25302"/>
                    <a:pt x="81005" y="23855"/>
                  </a:cubicBezTo>
                  <a:cubicBezTo>
                    <a:pt x="78994" y="23318"/>
                    <a:pt x="78042" y="22898"/>
                    <a:pt x="76084" y="22384"/>
                  </a:cubicBezTo>
                  <a:cubicBezTo>
                    <a:pt x="76031" y="21987"/>
                    <a:pt x="76031" y="21987"/>
                    <a:pt x="76031" y="21987"/>
                  </a:cubicBezTo>
                  <a:cubicBezTo>
                    <a:pt x="74497" y="21357"/>
                    <a:pt x="71428" y="20680"/>
                    <a:pt x="68941" y="20190"/>
                  </a:cubicBezTo>
                  <a:cubicBezTo>
                    <a:pt x="68201" y="19840"/>
                    <a:pt x="68571" y="19093"/>
                    <a:pt x="69047" y="18813"/>
                  </a:cubicBezTo>
                  <a:moveTo>
                    <a:pt x="91798" y="0"/>
                  </a:moveTo>
                  <a:cubicBezTo>
                    <a:pt x="28148" y="0"/>
                    <a:pt x="28148" y="0"/>
                    <a:pt x="28148" y="0"/>
                  </a:cubicBezTo>
                  <a:cubicBezTo>
                    <a:pt x="12592" y="0"/>
                    <a:pt x="0" y="5578"/>
                    <a:pt x="0" y="12417"/>
                  </a:cubicBezTo>
                  <a:cubicBezTo>
                    <a:pt x="0" y="107558"/>
                    <a:pt x="0" y="107558"/>
                    <a:pt x="0" y="107558"/>
                  </a:cubicBezTo>
                  <a:cubicBezTo>
                    <a:pt x="0" y="114421"/>
                    <a:pt x="12592" y="120000"/>
                    <a:pt x="28148" y="120000"/>
                  </a:cubicBezTo>
                  <a:cubicBezTo>
                    <a:pt x="91746" y="120000"/>
                    <a:pt x="91746" y="120000"/>
                    <a:pt x="91746" y="120000"/>
                  </a:cubicBezTo>
                  <a:cubicBezTo>
                    <a:pt x="107301" y="120000"/>
                    <a:pt x="120000" y="114421"/>
                    <a:pt x="120000" y="107558"/>
                  </a:cubicBezTo>
                  <a:cubicBezTo>
                    <a:pt x="120000" y="12417"/>
                    <a:pt x="120000" y="12417"/>
                    <a:pt x="120000" y="12417"/>
                  </a:cubicBezTo>
                  <a:cubicBezTo>
                    <a:pt x="120000" y="5578"/>
                    <a:pt x="107354" y="0"/>
                    <a:pt x="91798" y="0"/>
                  </a:cubicBezTo>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50" name="Shape 350"/>
            <p:cNvSpPr/>
            <p:nvPr/>
          </p:nvSpPr>
          <p:spPr>
            <a:xfrm>
              <a:off x="7308850" y="1422400"/>
              <a:ext cx="1373187" cy="4171950"/>
            </a:xfrm>
            <a:custGeom>
              <a:pathLst>
                <a:path extrusionOk="0" h="120000" w="120000">
                  <a:moveTo>
                    <a:pt x="94062" y="113079"/>
                  </a:moveTo>
                  <a:cubicBezTo>
                    <a:pt x="93093" y="109815"/>
                    <a:pt x="93093" y="109815"/>
                    <a:pt x="93093" y="109815"/>
                  </a:cubicBezTo>
                  <a:cubicBezTo>
                    <a:pt x="85788" y="109815"/>
                    <a:pt x="85788" y="109815"/>
                    <a:pt x="85788" y="109815"/>
                  </a:cubicBezTo>
                  <a:cubicBezTo>
                    <a:pt x="84670" y="113079"/>
                    <a:pt x="84670" y="113079"/>
                    <a:pt x="84670" y="113079"/>
                  </a:cubicBezTo>
                  <a:cubicBezTo>
                    <a:pt x="74236" y="113079"/>
                    <a:pt x="74236" y="113079"/>
                    <a:pt x="74236" y="113079"/>
                  </a:cubicBezTo>
                  <a:cubicBezTo>
                    <a:pt x="82658" y="98134"/>
                    <a:pt x="82658" y="98134"/>
                    <a:pt x="82658" y="98134"/>
                  </a:cubicBezTo>
                  <a:cubicBezTo>
                    <a:pt x="96521" y="98134"/>
                    <a:pt x="96521" y="98134"/>
                    <a:pt x="96521" y="98134"/>
                  </a:cubicBezTo>
                  <a:cubicBezTo>
                    <a:pt x="105093" y="113079"/>
                    <a:pt x="105093" y="113079"/>
                    <a:pt x="105093" y="113079"/>
                  </a:cubicBezTo>
                  <a:lnTo>
                    <a:pt x="94062" y="113079"/>
                  </a:lnTo>
                  <a:close/>
                  <a:moveTo>
                    <a:pt x="61863" y="113079"/>
                  </a:moveTo>
                  <a:cubicBezTo>
                    <a:pt x="46732" y="113079"/>
                    <a:pt x="46732" y="113079"/>
                    <a:pt x="46732" y="113079"/>
                  </a:cubicBezTo>
                  <a:cubicBezTo>
                    <a:pt x="46732" y="98134"/>
                    <a:pt x="46732" y="98134"/>
                    <a:pt x="46732" y="98134"/>
                  </a:cubicBezTo>
                  <a:cubicBezTo>
                    <a:pt x="61490" y="98134"/>
                    <a:pt x="61490" y="98134"/>
                    <a:pt x="61490" y="98134"/>
                  </a:cubicBezTo>
                  <a:cubicBezTo>
                    <a:pt x="69167" y="98134"/>
                    <a:pt x="72819" y="99092"/>
                    <a:pt x="72819" y="101644"/>
                  </a:cubicBezTo>
                  <a:cubicBezTo>
                    <a:pt x="72819" y="103239"/>
                    <a:pt x="72149" y="104588"/>
                    <a:pt x="67080" y="105177"/>
                  </a:cubicBezTo>
                  <a:cubicBezTo>
                    <a:pt x="67080" y="105202"/>
                    <a:pt x="67080" y="105202"/>
                    <a:pt x="67080" y="105202"/>
                  </a:cubicBezTo>
                  <a:cubicBezTo>
                    <a:pt x="72223" y="105521"/>
                    <a:pt x="73937" y="106748"/>
                    <a:pt x="73937" y="108638"/>
                  </a:cubicBezTo>
                  <a:cubicBezTo>
                    <a:pt x="73937" y="111165"/>
                    <a:pt x="71180" y="113079"/>
                    <a:pt x="61863" y="113079"/>
                  </a:cubicBezTo>
                  <a:moveTo>
                    <a:pt x="32944" y="113079"/>
                  </a:moveTo>
                  <a:cubicBezTo>
                    <a:pt x="25565" y="104368"/>
                    <a:pt x="25565" y="104368"/>
                    <a:pt x="25565" y="104368"/>
                  </a:cubicBezTo>
                  <a:cubicBezTo>
                    <a:pt x="25341" y="103828"/>
                    <a:pt x="25341" y="103828"/>
                    <a:pt x="25341" y="103828"/>
                  </a:cubicBezTo>
                  <a:cubicBezTo>
                    <a:pt x="25192" y="103828"/>
                    <a:pt x="25192" y="103828"/>
                    <a:pt x="25192" y="103828"/>
                  </a:cubicBezTo>
                  <a:cubicBezTo>
                    <a:pt x="25192" y="113079"/>
                    <a:pt x="25192" y="113079"/>
                    <a:pt x="25192" y="113079"/>
                  </a:cubicBezTo>
                  <a:cubicBezTo>
                    <a:pt x="16173" y="113079"/>
                    <a:pt x="16173" y="113079"/>
                    <a:pt x="16173" y="113079"/>
                  </a:cubicBezTo>
                  <a:cubicBezTo>
                    <a:pt x="16173" y="98134"/>
                    <a:pt x="16173" y="98134"/>
                    <a:pt x="16173" y="98134"/>
                  </a:cubicBezTo>
                  <a:cubicBezTo>
                    <a:pt x="26385" y="98134"/>
                    <a:pt x="26385" y="98134"/>
                    <a:pt x="26385" y="98134"/>
                  </a:cubicBezTo>
                  <a:cubicBezTo>
                    <a:pt x="33614" y="106355"/>
                    <a:pt x="33614" y="106355"/>
                    <a:pt x="33614" y="106355"/>
                  </a:cubicBezTo>
                  <a:cubicBezTo>
                    <a:pt x="33913" y="106944"/>
                    <a:pt x="33913" y="106944"/>
                    <a:pt x="33913" y="106944"/>
                  </a:cubicBezTo>
                  <a:cubicBezTo>
                    <a:pt x="34062" y="106944"/>
                    <a:pt x="34062" y="106944"/>
                    <a:pt x="34062" y="106944"/>
                  </a:cubicBezTo>
                  <a:cubicBezTo>
                    <a:pt x="34062" y="98134"/>
                    <a:pt x="34062" y="98134"/>
                    <a:pt x="34062" y="98134"/>
                  </a:cubicBezTo>
                  <a:cubicBezTo>
                    <a:pt x="43080" y="98134"/>
                    <a:pt x="43080" y="98134"/>
                    <a:pt x="43080" y="98134"/>
                  </a:cubicBezTo>
                  <a:cubicBezTo>
                    <a:pt x="43080" y="113079"/>
                    <a:pt x="43080" y="113079"/>
                    <a:pt x="43080" y="113079"/>
                  </a:cubicBezTo>
                  <a:lnTo>
                    <a:pt x="32944" y="113079"/>
                  </a:lnTo>
                  <a:close/>
                  <a:moveTo>
                    <a:pt x="116198" y="108098"/>
                  </a:moveTo>
                  <a:cubicBezTo>
                    <a:pt x="111279" y="106650"/>
                    <a:pt x="114559" y="106061"/>
                    <a:pt x="114335" y="105496"/>
                  </a:cubicBezTo>
                  <a:cubicBezTo>
                    <a:pt x="111130" y="101128"/>
                    <a:pt x="100621" y="98478"/>
                    <a:pt x="106062" y="97030"/>
                  </a:cubicBezTo>
                  <a:cubicBezTo>
                    <a:pt x="104720" y="95582"/>
                    <a:pt x="101962" y="93791"/>
                    <a:pt x="102037" y="93791"/>
                  </a:cubicBezTo>
                  <a:cubicBezTo>
                    <a:pt x="85639" y="90674"/>
                    <a:pt x="71627" y="85644"/>
                    <a:pt x="69316" y="84883"/>
                  </a:cubicBezTo>
                  <a:cubicBezTo>
                    <a:pt x="66409" y="83852"/>
                    <a:pt x="61490" y="82822"/>
                    <a:pt x="60596" y="81987"/>
                  </a:cubicBezTo>
                  <a:cubicBezTo>
                    <a:pt x="56645" y="80785"/>
                    <a:pt x="37267" y="71754"/>
                    <a:pt x="32720" y="68417"/>
                  </a:cubicBezTo>
                  <a:cubicBezTo>
                    <a:pt x="24894" y="68049"/>
                    <a:pt x="24894" y="68049"/>
                    <a:pt x="24894" y="68049"/>
                  </a:cubicBezTo>
                  <a:cubicBezTo>
                    <a:pt x="21316" y="63239"/>
                    <a:pt x="9391" y="59214"/>
                    <a:pt x="9093" y="54404"/>
                  </a:cubicBezTo>
                  <a:cubicBezTo>
                    <a:pt x="8944" y="52588"/>
                    <a:pt x="11627" y="48662"/>
                    <a:pt x="12596" y="47901"/>
                  </a:cubicBezTo>
                  <a:cubicBezTo>
                    <a:pt x="13565" y="47116"/>
                    <a:pt x="18111" y="45815"/>
                    <a:pt x="18111" y="45815"/>
                  </a:cubicBezTo>
                  <a:cubicBezTo>
                    <a:pt x="18111" y="44515"/>
                    <a:pt x="18111" y="44515"/>
                    <a:pt x="18111" y="44515"/>
                  </a:cubicBezTo>
                  <a:cubicBezTo>
                    <a:pt x="968" y="44687"/>
                    <a:pt x="5888" y="44098"/>
                    <a:pt x="2906" y="41914"/>
                  </a:cubicBezTo>
                  <a:cubicBezTo>
                    <a:pt x="894" y="40392"/>
                    <a:pt x="2310" y="40049"/>
                    <a:pt x="3130" y="38993"/>
                  </a:cubicBezTo>
                  <a:cubicBezTo>
                    <a:pt x="5366" y="35901"/>
                    <a:pt x="13043" y="31092"/>
                    <a:pt x="16173" y="28907"/>
                  </a:cubicBezTo>
                  <a:cubicBezTo>
                    <a:pt x="17142" y="27803"/>
                    <a:pt x="20496" y="25153"/>
                    <a:pt x="20496" y="25153"/>
                  </a:cubicBezTo>
                  <a:cubicBezTo>
                    <a:pt x="33242" y="16588"/>
                    <a:pt x="38012" y="17226"/>
                    <a:pt x="53217" y="16736"/>
                  </a:cubicBezTo>
                  <a:cubicBezTo>
                    <a:pt x="53962" y="16392"/>
                    <a:pt x="53962" y="16392"/>
                    <a:pt x="53962" y="16392"/>
                  </a:cubicBezTo>
                  <a:cubicBezTo>
                    <a:pt x="69167" y="16171"/>
                    <a:pt x="66633" y="15803"/>
                    <a:pt x="68795" y="10969"/>
                  </a:cubicBezTo>
                  <a:cubicBezTo>
                    <a:pt x="66559" y="11288"/>
                    <a:pt x="65888" y="9472"/>
                    <a:pt x="65888" y="9472"/>
                  </a:cubicBezTo>
                  <a:cubicBezTo>
                    <a:pt x="64695" y="6723"/>
                    <a:pt x="68198" y="7239"/>
                    <a:pt x="69913" y="7190"/>
                  </a:cubicBezTo>
                  <a:cubicBezTo>
                    <a:pt x="70285" y="2674"/>
                    <a:pt x="71627" y="1251"/>
                    <a:pt x="81540" y="0"/>
                  </a:cubicBezTo>
                  <a:cubicBezTo>
                    <a:pt x="30335" y="0"/>
                    <a:pt x="30335" y="0"/>
                    <a:pt x="30335" y="0"/>
                  </a:cubicBezTo>
                  <a:cubicBezTo>
                    <a:pt x="13565" y="0"/>
                    <a:pt x="0" y="4490"/>
                    <a:pt x="0" y="9987"/>
                  </a:cubicBezTo>
                  <a:cubicBezTo>
                    <a:pt x="0" y="110012"/>
                    <a:pt x="0" y="110012"/>
                    <a:pt x="0" y="110012"/>
                  </a:cubicBezTo>
                  <a:cubicBezTo>
                    <a:pt x="0" y="115533"/>
                    <a:pt x="13565" y="120000"/>
                    <a:pt x="30335" y="120000"/>
                  </a:cubicBezTo>
                  <a:cubicBezTo>
                    <a:pt x="120000" y="120000"/>
                    <a:pt x="120000" y="120000"/>
                    <a:pt x="120000" y="120000"/>
                  </a:cubicBezTo>
                  <a:cubicBezTo>
                    <a:pt x="109788" y="118159"/>
                    <a:pt x="115826" y="114699"/>
                    <a:pt x="116198" y="108098"/>
                  </a:cubicBezTo>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51" name="Shape 351"/>
            <p:cNvSpPr/>
            <p:nvPr/>
          </p:nvSpPr>
          <p:spPr>
            <a:xfrm>
              <a:off x="7966075" y="5124451"/>
              <a:ext cx="80961" cy="139699"/>
            </a:xfrm>
            <a:custGeom>
              <a:pathLst>
                <a:path extrusionOk="0" h="120000" w="120000">
                  <a:moveTo>
                    <a:pt x="57446" y="0"/>
                  </a:moveTo>
                  <a:cubicBezTo>
                    <a:pt x="0" y="0"/>
                    <a:pt x="0" y="0"/>
                    <a:pt x="0" y="0"/>
                  </a:cubicBezTo>
                  <a:cubicBezTo>
                    <a:pt x="0" y="120000"/>
                    <a:pt x="0" y="120000"/>
                    <a:pt x="0" y="120000"/>
                  </a:cubicBezTo>
                  <a:cubicBezTo>
                    <a:pt x="53617" y="120000"/>
                    <a:pt x="53617" y="120000"/>
                    <a:pt x="53617" y="120000"/>
                  </a:cubicBezTo>
                  <a:cubicBezTo>
                    <a:pt x="112340" y="120000"/>
                    <a:pt x="120000" y="104000"/>
                    <a:pt x="120000" y="59636"/>
                  </a:cubicBezTo>
                  <a:cubicBezTo>
                    <a:pt x="120000" y="29090"/>
                    <a:pt x="112340" y="0"/>
                    <a:pt x="57446" y="0"/>
                  </a:cubicBezTo>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52" name="Shape 352"/>
            <p:cNvSpPr/>
            <p:nvPr/>
          </p:nvSpPr>
          <p:spPr>
            <a:xfrm>
              <a:off x="7966075" y="4921251"/>
              <a:ext cx="74611" cy="117474"/>
            </a:xfrm>
            <a:custGeom>
              <a:pathLst>
                <a:path extrusionOk="0" h="120000" w="120000">
                  <a:moveTo>
                    <a:pt x="53793" y="120000"/>
                  </a:moveTo>
                  <a:cubicBezTo>
                    <a:pt x="114482" y="120000"/>
                    <a:pt x="120000" y="91304"/>
                    <a:pt x="120000" y="58260"/>
                  </a:cubicBezTo>
                  <a:cubicBezTo>
                    <a:pt x="120000" y="20869"/>
                    <a:pt x="108965" y="0"/>
                    <a:pt x="60689" y="0"/>
                  </a:cubicBezTo>
                  <a:cubicBezTo>
                    <a:pt x="0" y="0"/>
                    <a:pt x="0" y="0"/>
                    <a:pt x="0" y="0"/>
                  </a:cubicBezTo>
                  <a:cubicBezTo>
                    <a:pt x="0" y="120000"/>
                    <a:pt x="0" y="120000"/>
                    <a:pt x="0" y="120000"/>
                  </a:cubicBezTo>
                  <a:lnTo>
                    <a:pt x="53793" y="120000"/>
                  </a:lnTo>
                  <a:close/>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53" name="Shape 353"/>
            <p:cNvSpPr/>
            <p:nvPr/>
          </p:nvSpPr>
          <p:spPr>
            <a:xfrm>
              <a:off x="8302625" y="4911726"/>
              <a:ext cx="58737" cy="246062"/>
            </a:xfrm>
            <a:custGeom>
              <a:pathLst>
                <a:path extrusionOk="0" h="120000" w="120000">
                  <a:moveTo>
                    <a:pt x="68108" y="6193"/>
                  </a:moveTo>
                  <a:lnTo>
                    <a:pt x="64864" y="0"/>
                  </a:lnTo>
                  <a:lnTo>
                    <a:pt x="61621" y="0"/>
                  </a:lnTo>
                  <a:lnTo>
                    <a:pt x="61621" y="6193"/>
                  </a:lnTo>
                  <a:lnTo>
                    <a:pt x="0" y="120000"/>
                  </a:lnTo>
                  <a:lnTo>
                    <a:pt x="120000" y="120000"/>
                  </a:lnTo>
                  <a:lnTo>
                    <a:pt x="68108" y="6193"/>
                  </a:lnTo>
                  <a:close/>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54" name="Shape 354"/>
            <p:cNvSpPr/>
            <p:nvPr/>
          </p:nvSpPr>
          <p:spPr>
            <a:xfrm>
              <a:off x="8301038" y="1422400"/>
              <a:ext cx="728661" cy="2027238"/>
            </a:xfrm>
            <a:custGeom>
              <a:pathLst>
                <a:path extrusionOk="0" h="120000" w="120000">
                  <a:moveTo>
                    <a:pt x="20936" y="41262"/>
                  </a:moveTo>
                  <a:cubicBezTo>
                    <a:pt x="21077" y="42171"/>
                    <a:pt x="21077" y="42171"/>
                    <a:pt x="21077" y="42171"/>
                  </a:cubicBezTo>
                  <a:cubicBezTo>
                    <a:pt x="26276" y="43232"/>
                    <a:pt x="28805" y="44141"/>
                    <a:pt x="34004" y="45303"/>
                  </a:cubicBezTo>
                  <a:cubicBezTo>
                    <a:pt x="47775" y="48434"/>
                    <a:pt x="64777" y="53989"/>
                    <a:pt x="62669" y="73080"/>
                  </a:cubicBezTo>
                  <a:cubicBezTo>
                    <a:pt x="66604" y="77272"/>
                    <a:pt x="68290" y="85454"/>
                    <a:pt x="71803" y="88080"/>
                  </a:cubicBezTo>
                  <a:cubicBezTo>
                    <a:pt x="78969" y="93181"/>
                    <a:pt x="83747" y="96515"/>
                    <a:pt x="85854" y="101363"/>
                  </a:cubicBezTo>
                  <a:cubicBezTo>
                    <a:pt x="85854" y="101363"/>
                    <a:pt x="87962" y="108888"/>
                    <a:pt x="90632" y="109444"/>
                  </a:cubicBezTo>
                  <a:cubicBezTo>
                    <a:pt x="104964" y="110606"/>
                    <a:pt x="100889" y="111111"/>
                    <a:pt x="102857" y="111969"/>
                  </a:cubicBezTo>
                  <a:cubicBezTo>
                    <a:pt x="105105" y="113030"/>
                    <a:pt x="113395" y="112979"/>
                    <a:pt x="113395" y="115707"/>
                  </a:cubicBezTo>
                  <a:cubicBezTo>
                    <a:pt x="116206" y="117070"/>
                    <a:pt x="118313" y="118535"/>
                    <a:pt x="120000" y="120000"/>
                  </a:cubicBezTo>
                  <a:cubicBezTo>
                    <a:pt x="120000" y="20555"/>
                    <a:pt x="120000" y="20555"/>
                    <a:pt x="120000" y="20555"/>
                  </a:cubicBezTo>
                  <a:cubicBezTo>
                    <a:pt x="120000" y="9242"/>
                    <a:pt x="94285" y="0"/>
                    <a:pt x="62810" y="0"/>
                  </a:cubicBezTo>
                  <a:cubicBezTo>
                    <a:pt x="8149" y="0"/>
                    <a:pt x="8149" y="0"/>
                    <a:pt x="8149" y="0"/>
                  </a:cubicBezTo>
                  <a:cubicBezTo>
                    <a:pt x="17002" y="1161"/>
                    <a:pt x="21920" y="2474"/>
                    <a:pt x="24871" y="4545"/>
                  </a:cubicBezTo>
                  <a:cubicBezTo>
                    <a:pt x="31896" y="4797"/>
                    <a:pt x="40327" y="10454"/>
                    <a:pt x="27259" y="18838"/>
                  </a:cubicBezTo>
                  <a:cubicBezTo>
                    <a:pt x="33021" y="20252"/>
                    <a:pt x="28524" y="22323"/>
                    <a:pt x="24309" y="24747"/>
                  </a:cubicBezTo>
                  <a:cubicBezTo>
                    <a:pt x="23044" y="25505"/>
                    <a:pt x="21779" y="26868"/>
                    <a:pt x="17985" y="26767"/>
                  </a:cubicBezTo>
                  <a:cubicBezTo>
                    <a:pt x="12927" y="30505"/>
                    <a:pt x="7025" y="34141"/>
                    <a:pt x="2388" y="34393"/>
                  </a:cubicBezTo>
                  <a:cubicBezTo>
                    <a:pt x="1124" y="35000"/>
                    <a:pt x="0" y="36616"/>
                    <a:pt x="2107" y="37373"/>
                  </a:cubicBezTo>
                  <a:cubicBezTo>
                    <a:pt x="8711" y="38434"/>
                    <a:pt x="16861" y="39898"/>
                    <a:pt x="20936" y="41262"/>
                  </a:cubicBezTo>
                </a:path>
              </a:pathLst>
            </a:custGeom>
            <a:solidFill>
              <a:srgbClr val="ED174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55" name="Shape 355"/>
            <p:cNvSpPr/>
            <p:nvPr/>
          </p:nvSpPr>
          <p:spPr>
            <a:xfrm>
              <a:off x="8213725" y="2566988"/>
              <a:ext cx="815975" cy="3022599"/>
            </a:xfrm>
            <a:custGeom>
              <a:pathLst>
                <a:path extrusionOk="0" h="120000" w="120000">
                  <a:moveTo>
                    <a:pt x="120000" y="44042"/>
                  </a:moveTo>
                  <a:cubicBezTo>
                    <a:pt x="113347" y="48582"/>
                    <a:pt x="96778" y="51767"/>
                    <a:pt x="77573" y="51767"/>
                  </a:cubicBezTo>
                  <a:cubicBezTo>
                    <a:pt x="52343" y="51767"/>
                    <a:pt x="32008" y="46278"/>
                    <a:pt x="32008" y="39503"/>
                  </a:cubicBezTo>
                  <a:cubicBezTo>
                    <a:pt x="32008" y="33709"/>
                    <a:pt x="46820" y="28831"/>
                    <a:pt x="66778" y="27543"/>
                  </a:cubicBezTo>
                  <a:cubicBezTo>
                    <a:pt x="61631" y="24020"/>
                    <a:pt x="50460" y="18260"/>
                    <a:pt x="47196" y="16363"/>
                  </a:cubicBezTo>
                  <a:cubicBezTo>
                    <a:pt x="44058" y="14500"/>
                    <a:pt x="36652" y="2811"/>
                    <a:pt x="35020" y="508"/>
                  </a:cubicBezTo>
                  <a:cubicBezTo>
                    <a:pt x="34644" y="0"/>
                    <a:pt x="15313" y="3523"/>
                    <a:pt x="15313" y="3760"/>
                  </a:cubicBezTo>
                  <a:cubicBezTo>
                    <a:pt x="14184" y="4031"/>
                    <a:pt x="878" y="13450"/>
                    <a:pt x="251" y="13958"/>
                  </a:cubicBezTo>
                  <a:cubicBezTo>
                    <a:pt x="0" y="14263"/>
                    <a:pt x="0" y="15516"/>
                    <a:pt x="0" y="15516"/>
                  </a:cubicBezTo>
                  <a:cubicBezTo>
                    <a:pt x="0" y="15516"/>
                    <a:pt x="6527" y="15753"/>
                    <a:pt x="10292" y="18836"/>
                  </a:cubicBezTo>
                  <a:cubicBezTo>
                    <a:pt x="14058" y="21919"/>
                    <a:pt x="25481" y="33167"/>
                    <a:pt x="25481" y="33167"/>
                  </a:cubicBezTo>
                  <a:cubicBezTo>
                    <a:pt x="25481" y="33167"/>
                    <a:pt x="22343" y="34014"/>
                    <a:pt x="22217" y="33980"/>
                  </a:cubicBezTo>
                  <a:cubicBezTo>
                    <a:pt x="36652" y="46956"/>
                    <a:pt x="31631" y="52546"/>
                    <a:pt x="38033" y="56374"/>
                  </a:cubicBezTo>
                  <a:cubicBezTo>
                    <a:pt x="46192" y="61727"/>
                    <a:pt x="48326" y="61016"/>
                    <a:pt x="55230" y="65556"/>
                  </a:cubicBezTo>
                  <a:cubicBezTo>
                    <a:pt x="60251" y="68842"/>
                    <a:pt x="65899" y="81784"/>
                    <a:pt x="67656" y="82326"/>
                  </a:cubicBezTo>
                  <a:cubicBezTo>
                    <a:pt x="75439" y="85002"/>
                    <a:pt x="79581" y="87069"/>
                    <a:pt x="79581" y="88560"/>
                  </a:cubicBezTo>
                  <a:cubicBezTo>
                    <a:pt x="79581" y="90084"/>
                    <a:pt x="73054" y="94522"/>
                    <a:pt x="75439" y="97131"/>
                  </a:cubicBezTo>
                  <a:cubicBezTo>
                    <a:pt x="76945" y="98656"/>
                    <a:pt x="77698" y="102077"/>
                    <a:pt x="80334" y="102721"/>
                  </a:cubicBezTo>
                  <a:cubicBezTo>
                    <a:pt x="80334" y="102721"/>
                    <a:pt x="82719" y="104009"/>
                    <a:pt x="81589" y="104584"/>
                  </a:cubicBezTo>
                  <a:cubicBezTo>
                    <a:pt x="81213" y="104788"/>
                    <a:pt x="80460" y="105093"/>
                    <a:pt x="80836" y="105330"/>
                  </a:cubicBezTo>
                  <a:cubicBezTo>
                    <a:pt x="85104" y="109395"/>
                    <a:pt x="98912" y="116341"/>
                    <a:pt x="76569" y="120000"/>
                  </a:cubicBezTo>
                  <a:cubicBezTo>
                    <a:pt x="77071" y="120000"/>
                    <a:pt x="77071" y="120000"/>
                    <a:pt x="77071" y="120000"/>
                  </a:cubicBezTo>
                  <a:cubicBezTo>
                    <a:pt x="101422" y="118983"/>
                    <a:pt x="120000" y="113325"/>
                    <a:pt x="120000" y="106380"/>
                  </a:cubicBezTo>
                  <a:lnTo>
                    <a:pt x="120000" y="44042"/>
                  </a:lnTo>
                  <a:close/>
                </a:path>
              </a:pathLst>
            </a:custGeom>
            <a:solidFill>
              <a:srgbClr val="ED174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56" name="Shape 356"/>
            <p:cNvSpPr/>
            <p:nvPr/>
          </p:nvSpPr>
          <p:spPr>
            <a:xfrm>
              <a:off x="7493000" y="4833937"/>
              <a:ext cx="307974" cy="519112"/>
            </a:xfrm>
            <a:custGeom>
              <a:pathLst>
                <a:path extrusionOk="0" h="120000" w="120000">
                  <a:moveTo>
                    <a:pt x="120000" y="0"/>
                  </a:moveTo>
                  <a:lnTo>
                    <a:pt x="79793" y="0"/>
                  </a:lnTo>
                  <a:lnTo>
                    <a:pt x="79793" y="70825"/>
                  </a:lnTo>
                  <a:lnTo>
                    <a:pt x="79175" y="70825"/>
                  </a:lnTo>
                  <a:lnTo>
                    <a:pt x="77938" y="66055"/>
                  </a:lnTo>
                  <a:lnTo>
                    <a:pt x="45773" y="0"/>
                  </a:lnTo>
                  <a:lnTo>
                    <a:pt x="0" y="0"/>
                  </a:lnTo>
                  <a:lnTo>
                    <a:pt x="0" y="120000"/>
                  </a:lnTo>
                  <a:lnTo>
                    <a:pt x="40206" y="120000"/>
                  </a:lnTo>
                  <a:lnTo>
                    <a:pt x="40206" y="45871"/>
                  </a:lnTo>
                  <a:lnTo>
                    <a:pt x="40824" y="45871"/>
                  </a:lnTo>
                  <a:lnTo>
                    <a:pt x="42061" y="49908"/>
                  </a:lnTo>
                  <a:lnTo>
                    <a:pt x="74845" y="120000"/>
                  </a:lnTo>
                  <a:lnTo>
                    <a:pt x="120000" y="120000"/>
                  </a:lnTo>
                  <a:lnTo>
                    <a:pt x="120000" y="0"/>
                  </a:ln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57" name="Shape 357"/>
            <p:cNvSpPr/>
            <p:nvPr/>
          </p:nvSpPr>
          <p:spPr>
            <a:xfrm>
              <a:off x="7843838" y="4833937"/>
              <a:ext cx="311149" cy="519112"/>
            </a:xfrm>
            <a:custGeom>
              <a:pathLst>
                <a:path extrusionOk="0" h="120000" w="120000">
                  <a:moveTo>
                    <a:pt x="61150" y="99507"/>
                  </a:moveTo>
                  <a:cubicBezTo>
                    <a:pt x="47342" y="99507"/>
                    <a:pt x="47342" y="99507"/>
                    <a:pt x="47342" y="99507"/>
                  </a:cubicBezTo>
                  <a:cubicBezTo>
                    <a:pt x="47342" y="66995"/>
                    <a:pt x="47342" y="66995"/>
                    <a:pt x="47342" y="66995"/>
                  </a:cubicBezTo>
                  <a:cubicBezTo>
                    <a:pt x="62136" y="66995"/>
                    <a:pt x="62136" y="66995"/>
                    <a:pt x="62136" y="66995"/>
                  </a:cubicBezTo>
                  <a:cubicBezTo>
                    <a:pt x="76273" y="66995"/>
                    <a:pt x="78246" y="74876"/>
                    <a:pt x="78246" y="83152"/>
                  </a:cubicBezTo>
                  <a:cubicBezTo>
                    <a:pt x="78246" y="95172"/>
                    <a:pt x="76273" y="99507"/>
                    <a:pt x="61150" y="99507"/>
                  </a:cubicBezTo>
                  <a:moveTo>
                    <a:pt x="47342" y="20295"/>
                  </a:moveTo>
                  <a:cubicBezTo>
                    <a:pt x="61808" y="20295"/>
                    <a:pt x="61808" y="20295"/>
                    <a:pt x="61808" y="20295"/>
                  </a:cubicBezTo>
                  <a:cubicBezTo>
                    <a:pt x="73315" y="20295"/>
                    <a:pt x="75945" y="25024"/>
                    <a:pt x="75945" y="33497"/>
                  </a:cubicBezTo>
                  <a:cubicBezTo>
                    <a:pt x="75945" y="40985"/>
                    <a:pt x="74630" y="47487"/>
                    <a:pt x="60164" y="47487"/>
                  </a:cubicBezTo>
                  <a:cubicBezTo>
                    <a:pt x="47342" y="47487"/>
                    <a:pt x="47342" y="47487"/>
                    <a:pt x="47342" y="47487"/>
                  </a:cubicBezTo>
                  <a:lnTo>
                    <a:pt x="47342" y="20295"/>
                  </a:lnTo>
                  <a:close/>
                  <a:moveTo>
                    <a:pt x="89753" y="56748"/>
                  </a:moveTo>
                  <a:cubicBezTo>
                    <a:pt x="89753" y="56551"/>
                    <a:pt x="89753" y="56551"/>
                    <a:pt x="89753" y="56551"/>
                  </a:cubicBezTo>
                  <a:cubicBezTo>
                    <a:pt x="112109" y="51822"/>
                    <a:pt x="115068" y="40788"/>
                    <a:pt x="115068" y="28374"/>
                  </a:cubicBezTo>
                  <a:cubicBezTo>
                    <a:pt x="115068" y="7684"/>
                    <a:pt x="98958" y="0"/>
                    <a:pt x="65424" y="0"/>
                  </a:cubicBezTo>
                  <a:cubicBezTo>
                    <a:pt x="0" y="0"/>
                    <a:pt x="0" y="0"/>
                    <a:pt x="0" y="0"/>
                  </a:cubicBezTo>
                  <a:cubicBezTo>
                    <a:pt x="0" y="120000"/>
                    <a:pt x="0" y="120000"/>
                    <a:pt x="0" y="120000"/>
                  </a:cubicBezTo>
                  <a:cubicBezTo>
                    <a:pt x="66739" y="120000"/>
                    <a:pt x="66739" y="120000"/>
                    <a:pt x="66739" y="120000"/>
                  </a:cubicBezTo>
                  <a:cubicBezTo>
                    <a:pt x="107835" y="120000"/>
                    <a:pt x="119999" y="104630"/>
                    <a:pt x="119999" y="84334"/>
                  </a:cubicBezTo>
                  <a:cubicBezTo>
                    <a:pt x="119999" y="69162"/>
                    <a:pt x="112438" y="59310"/>
                    <a:pt x="89753" y="56748"/>
                  </a:cubicBezTo>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58" name="Shape 358"/>
            <p:cNvSpPr/>
            <p:nvPr/>
          </p:nvSpPr>
          <p:spPr>
            <a:xfrm>
              <a:off x="8158163" y="4833937"/>
              <a:ext cx="352425" cy="519112"/>
            </a:xfrm>
            <a:custGeom>
              <a:pathLst>
                <a:path extrusionOk="0" h="120000" w="120000">
                  <a:moveTo>
                    <a:pt x="49189" y="74862"/>
                  </a:moveTo>
                  <a:lnTo>
                    <a:pt x="59459" y="20917"/>
                  </a:lnTo>
                  <a:lnTo>
                    <a:pt x="59459" y="17981"/>
                  </a:lnTo>
                  <a:lnTo>
                    <a:pt x="60000" y="17981"/>
                  </a:lnTo>
                  <a:lnTo>
                    <a:pt x="60540" y="20917"/>
                  </a:lnTo>
                  <a:lnTo>
                    <a:pt x="69729" y="74862"/>
                  </a:lnTo>
                  <a:lnTo>
                    <a:pt x="49189" y="74862"/>
                  </a:lnTo>
                  <a:close/>
                  <a:moveTo>
                    <a:pt x="87027" y="0"/>
                  </a:moveTo>
                  <a:lnTo>
                    <a:pt x="32972" y="0"/>
                  </a:lnTo>
                  <a:lnTo>
                    <a:pt x="0" y="120000"/>
                  </a:lnTo>
                  <a:lnTo>
                    <a:pt x="40540" y="120000"/>
                  </a:lnTo>
                  <a:lnTo>
                    <a:pt x="44864" y="93944"/>
                  </a:lnTo>
                  <a:lnTo>
                    <a:pt x="73513" y="93944"/>
                  </a:lnTo>
                  <a:lnTo>
                    <a:pt x="77297" y="120000"/>
                  </a:lnTo>
                  <a:lnTo>
                    <a:pt x="120000" y="120000"/>
                  </a:lnTo>
                  <a:lnTo>
                    <a:pt x="87027" y="0"/>
                  </a:ln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grpSp>
      <p:sp>
        <p:nvSpPr>
          <p:cNvPr id="359" name="Shape 359"/>
          <p:cNvSpPr txBox="1"/>
          <p:nvPr/>
        </p:nvSpPr>
        <p:spPr>
          <a:xfrm>
            <a:off x="184486" y="417443"/>
            <a:ext cx="11117943" cy="636105"/>
          </a:xfrm>
          <a:prstGeom prst="rect">
            <a:avLst/>
          </a:prstGeom>
          <a:noFill/>
          <a:ln>
            <a:noFill/>
          </a:ln>
        </p:spPr>
        <p:txBody>
          <a:bodyPr anchorCtr="0" anchor="b" bIns="27425" lIns="182875" rIns="182875" tIns="27425">
            <a:noAutofit/>
          </a:bodyPr>
          <a:lstStyle/>
          <a:p>
            <a:pPr indent="0" lvl="0" marL="0" marR="0" rtl="0" algn="ctr">
              <a:lnSpc>
                <a:spcPct val="85000"/>
              </a:lnSpc>
              <a:spcBef>
                <a:spcPts val="0"/>
              </a:spcBef>
              <a:buClr>
                <a:schemeClr val="dk2"/>
              </a:buClr>
              <a:buFont typeface="Helvetica Neue"/>
              <a:buNone/>
            </a:pPr>
            <a:r>
              <a:t/>
            </a:r>
            <a:endParaRPr b="1" sz="3600">
              <a:solidFill>
                <a:srgbClr val="006BB6"/>
              </a:solidFill>
              <a:latin typeface="Arial"/>
              <a:ea typeface="Arial"/>
              <a:cs typeface="Arial"/>
              <a:sym typeface="Arial"/>
            </a:endParaRPr>
          </a:p>
        </p:txBody>
      </p:sp>
      <p:sp>
        <p:nvSpPr>
          <p:cNvPr id="360" name="Shape 360"/>
          <p:cNvSpPr txBox="1"/>
          <p:nvPr>
            <p:ph type="title"/>
          </p:nvPr>
        </p:nvSpPr>
        <p:spPr>
          <a:xfrm>
            <a:off x="8196212" y="5829186"/>
            <a:ext cx="11734800" cy="685800"/>
          </a:xfrm>
          <a:prstGeom prst="rect">
            <a:avLst/>
          </a:prstGeom>
          <a:noFill/>
          <a:ln>
            <a:noFill/>
          </a:ln>
        </p:spPr>
        <p:txBody>
          <a:bodyPr anchorCtr="0" anchor="b" bIns="27425" lIns="182875" rIns="182875" tIns="27425">
            <a:noAutofit/>
          </a:bodyPr>
          <a:lstStyle/>
          <a:p>
            <a:pPr indent="0" lvl="0" marL="0" marR="0" rtl="0" algn="l">
              <a:lnSpc>
                <a:spcPct val="85000"/>
              </a:lnSpc>
              <a:spcBef>
                <a:spcPts val="0"/>
              </a:spcBef>
              <a:buClr>
                <a:schemeClr val="dk2"/>
              </a:buClr>
              <a:buSzPct val="25000"/>
              <a:buFont typeface="Helvetica Neue"/>
              <a:buNone/>
            </a:pPr>
            <a:r>
              <a:rPr b="1" i="0" lang="en-US" sz="3600" u="none" cap="none" strike="noStrike">
                <a:solidFill>
                  <a:schemeClr val="dk2"/>
                </a:solidFill>
                <a:latin typeface="Helvetica Neue"/>
                <a:ea typeface="Helvetica Neue"/>
                <a:cs typeface="Helvetica Neue"/>
                <a:sym typeface="Helvetica Neue"/>
              </a:rPr>
              <a:t>[SLIDE 1]</a:t>
            </a:r>
          </a:p>
        </p:txBody>
      </p:sp>
      <p:sp>
        <p:nvSpPr>
          <p:cNvPr id="361" name="Shape 361"/>
          <p:cNvSpPr txBox="1"/>
          <p:nvPr>
            <p:ph type="title"/>
          </p:nvPr>
        </p:nvSpPr>
        <p:spPr>
          <a:xfrm>
            <a:off x="227012" y="2234288"/>
            <a:ext cx="11734800" cy="1465500"/>
          </a:xfrm>
          <a:prstGeom prst="rect">
            <a:avLst/>
          </a:prstGeom>
          <a:noFill/>
          <a:ln>
            <a:noFill/>
          </a:ln>
        </p:spPr>
        <p:txBody>
          <a:bodyPr anchorCtr="0" anchor="b" bIns="27425" lIns="182875" rIns="182875" tIns="27425">
            <a:noAutofit/>
          </a:bodyPr>
          <a:lstStyle/>
          <a:p>
            <a:pPr lvl="0" rtl="0">
              <a:lnSpc>
                <a:spcPct val="115000"/>
              </a:lnSpc>
              <a:spcBef>
                <a:spcPts val="0"/>
              </a:spcBef>
              <a:buClr>
                <a:schemeClr val="dk1"/>
              </a:buClr>
              <a:buSzPct val="45833"/>
              <a:buFont typeface="Arial"/>
              <a:buNone/>
            </a:pPr>
            <a:r>
              <a:rPr lang="en-US" sz="2400">
                <a:solidFill>
                  <a:schemeClr val="dk1"/>
                </a:solidFill>
                <a:latin typeface="Times New Roman"/>
                <a:ea typeface="Times New Roman"/>
                <a:cs typeface="Times New Roman"/>
                <a:sym typeface="Times New Roman"/>
              </a:rPr>
              <a:t>Chosen prompt: </a:t>
            </a:r>
            <a:r>
              <a:rPr b="0" lang="en-US" sz="2400">
                <a:solidFill>
                  <a:schemeClr val="dk1"/>
                </a:solidFill>
                <a:latin typeface="Times New Roman"/>
                <a:ea typeface="Times New Roman"/>
                <a:cs typeface="Times New Roman"/>
                <a:sym typeface="Times New Roman"/>
              </a:rPr>
              <a:t>Develop a new method or tool for evaluation of defensive performance in the NBA. One of the most important things for an NBA defender is to prevent dribble penetration.</a:t>
            </a:r>
          </a:p>
          <a:p>
            <a:pPr lvl="0" rtl="0">
              <a:lnSpc>
                <a:spcPct val="115000"/>
              </a:lnSpc>
              <a:spcBef>
                <a:spcPts val="0"/>
              </a:spcBef>
              <a:buClr>
                <a:schemeClr val="dk1"/>
              </a:buClr>
              <a:buSzPct val="45833"/>
              <a:buFont typeface="Arial"/>
              <a:buNone/>
            </a:pPr>
            <a:r>
              <a:t/>
            </a:r>
            <a:endParaRPr b="0" sz="240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SzPct val="45833"/>
              <a:buFont typeface="Arial"/>
              <a:buNone/>
            </a:pPr>
            <a:r>
              <a:rPr b="0" lang="en-US" sz="2400">
                <a:solidFill>
                  <a:schemeClr val="dk1"/>
                </a:solidFill>
                <a:latin typeface="Times New Roman"/>
                <a:ea typeface="Times New Roman"/>
                <a:cs typeface="Times New Roman"/>
                <a:sym typeface="Times New Roman"/>
              </a:rPr>
              <a:t>Therefore, a very natural measure for the efficacy of the defense of an NBA defender is the distance an offensive player is allowed to travel towards the hoop </a:t>
            </a:r>
          </a:p>
          <a:p>
            <a:pPr lvl="0" rtl="0">
              <a:lnSpc>
                <a:spcPct val="115000"/>
              </a:lnSpc>
              <a:spcBef>
                <a:spcPts val="0"/>
              </a:spcBef>
              <a:buClr>
                <a:schemeClr val="dk1"/>
              </a:buClr>
              <a:buSzPct val="45833"/>
              <a:buFont typeface="Arial"/>
              <a:buNone/>
            </a:pPr>
            <a:r>
              <a:t/>
            </a:r>
            <a:endParaRPr b="0" sz="2400">
              <a:solidFill>
                <a:schemeClr val="dk1"/>
              </a:solidFill>
              <a:latin typeface="Times New Roman"/>
              <a:ea typeface="Times New Roman"/>
              <a:cs typeface="Times New Roman"/>
              <a:sym typeface="Times New Roman"/>
            </a:endParaRPr>
          </a:p>
          <a:p>
            <a:pPr indent="0" lvl="0" marL="0" marR="0" rtl="0" algn="l">
              <a:lnSpc>
                <a:spcPct val="85000"/>
              </a:lnSpc>
              <a:spcBef>
                <a:spcPts val="0"/>
              </a:spcBef>
              <a:buClr>
                <a:schemeClr val="dk2"/>
              </a:buClr>
              <a:buSzPct val="25000"/>
              <a:buFont typeface="Helvetica Neue"/>
              <a:buNone/>
            </a:pPr>
            <a:r>
              <a:t/>
            </a:r>
            <a:endParaRPr sz="2400">
              <a:latin typeface="Times New Roman"/>
              <a:ea typeface="Times New Roman"/>
              <a:cs typeface="Times New Roman"/>
              <a:sym typeface="Times New Roman"/>
            </a:endParaRPr>
          </a:p>
        </p:txBody>
      </p:sp>
      <p:pic>
        <p:nvPicPr>
          <p:cNvPr id="362" name="Shape 362"/>
          <p:cNvPicPr preferRelativeResize="0"/>
          <p:nvPr/>
        </p:nvPicPr>
        <p:blipFill>
          <a:blip r:embed="rId3">
            <a:alphaModFix/>
          </a:blip>
          <a:stretch>
            <a:fillRect/>
          </a:stretch>
        </p:blipFill>
        <p:spPr>
          <a:xfrm>
            <a:off x="227000" y="3278599"/>
            <a:ext cx="6584564" cy="3579399"/>
          </a:xfrm>
          <a:prstGeom prst="rect">
            <a:avLst/>
          </a:prstGeom>
          <a:noFill/>
          <a:ln>
            <a:noFill/>
          </a:ln>
        </p:spPr>
      </p:pic>
      <p:pic>
        <p:nvPicPr>
          <p:cNvPr id="363" name="Shape 363"/>
          <p:cNvPicPr preferRelativeResize="0"/>
          <p:nvPr/>
        </p:nvPicPr>
        <p:blipFill>
          <a:blip r:embed="rId4">
            <a:alphaModFix/>
          </a:blip>
          <a:stretch>
            <a:fillRect/>
          </a:stretch>
        </p:blipFill>
        <p:spPr>
          <a:xfrm>
            <a:off x="7499725" y="3873113"/>
            <a:ext cx="3402675" cy="1782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nvSpPr>
        <p:spPr>
          <a:xfrm>
            <a:off x="184486" y="417443"/>
            <a:ext cx="11117943" cy="636105"/>
          </a:xfrm>
          <a:prstGeom prst="rect">
            <a:avLst/>
          </a:prstGeom>
          <a:noFill/>
          <a:ln>
            <a:noFill/>
          </a:ln>
        </p:spPr>
        <p:txBody>
          <a:bodyPr anchorCtr="0" anchor="b" bIns="27425" lIns="182875" rIns="182875" tIns="27425">
            <a:noAutofit/>
          </a:bodyPr>
          <a:lstStyle/>
          <a:p>
            <a:pPr indent="0" lvl="0" marL="0" marR="0" rtl="0" algn="ctr">
              <a:lnSpc>
                <a:spcPct val="85000"/>
              </a:lnSpc>
              <a:spcBef>
                <a:spcPts val="0"/>
              </a:spcBef>
              <a:buClr>
                <a:schemeClr val="dk2"/>
              </a:buClr>
              <a:buFont typeface="Helvetica Neue"/>
              <a:buNone/>
            </a:pPr>
            <a:r>
              <a:t/>
            </a:r>
            <a:endParaRPr b="1" sz="3600">
              <a:solidFill>
                <a:srgbClr val="006BB6"/>
              </a:solidFill>
              <a:latin typeface="Arial"/>
              <a:ea typeface="Arial"/>
              <a:cs typeface="Arial"/>
              <a:sym typeface="Arial"/>
            </a:endParaRPr>
          </a:p>
        </p:txBody>
      </p:sp>
      <p:sp>
        <p:nvSpPr>
          <p:cNvPr id="370" name="Shape 370"/>
          <p:cNvSpPr txBox="1"/>
          <p:nvPr>
            <p:ph type="title"/>
          </p:nvPr>
        </p:nvSpPr>
        <p:spPr>
          <a:xfrm>
            <a:off x="-123937" y="6172199"/>
            <a:ext cx="11734800" cy="685799"/>
          </a:xfrm>
          <a:prstGeom prst="rect">
            <a:avLst/>
          </a:prstGeom>
          <a:noFill/>
          <a:ln>
            <a:noFill/>
          </a:ln>
        </p:spPr>
        <p:txBody>
          <a:bodyPr anchorCtr="0" anchor="b" bIns="27425" lIns="182875" rIns="182875" tIns="27425">
            <a:noAutofit/>
          </a:bodyPr>
          <a:lstStyle/>
          <a:p>
            <a:pPr indent="0" lvl="0" marL="0" marR="0" rtl="0" algn="l">
              <a:lnSpc>
                <a:spcPct val="85000"/>
              </a:lnSpc>
              <a:spcBef>
                <a:spcPts val="0"/>
              </a:spcBef>
              <a:buClr>
                <a:schemeClr val="dk2"/>
              </a:buClr>
              <a:buSzPct val="25000"/>
              <a:buFont typeface="Helvetica Neue"/>
              <a:buNone/>
            </a:pPr>
            <a:r>
              <a:rPr b="1" i="0" lang="en-US" sz="3600" u="none" cap="none" strike="noStrike">
                <a:solidFill>
                  <a:schemeClr val="dk2"/>
                </a:solidFill>
                <a:latin typeface="Helvetica Neue"/>
                <a:ea typeface="Helvetica Neue"/>
                <a:cs typeface="Helvetica Neue"/>
                <a:sym typeface="Helvetica Neue"/>
              </a:rPr>
              <a:t>[SLIDE 2]</a:t>
            </a:r>
          </a:p>
        </p:txBody>
      </p:sp>
      <p:grpSp>
        <p:nvGrpSpPr>
          <p:cNvPr id="371" name="Shape 371"/>
          <p:cNvGrpSpPr/>
          <p:nvPr/>
        </p:nvGrpSpPr>
        <p:grpSpPr>
          <a:xfrm>
            <a:off x="11590476" y="5655880"/>
            <a:ext cx="440202" cy="1032539"/>
            <a:chOff x="7200900" y="1314450"/>
            <a:chExt cx="1936749" cy="4387850"/>
          </a:xfrm>
        </p:grpSpPr>
        <p:sp>
          <p:nvSpPr>
            <p:cNvPr id="372" name="Shape 372"/>
            <p:cNvSpPr/>
            <p:nvPr/>
          </p:nvSpPr>
          <p:spPr>
            <a:xfrm>
              <a:off x="7202488" y="1316037"/>
              <a:ext cx="1935161" cy="43846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73" name="Shape 373"/>
            <p:cNvSpPr/>
            <p:nvPr/>
          </p:nvSpPr>
          <p:spPr>
            <a:xfrm>
              <a:off x="7200900" y="1314450"/>
              <a:ext cx="1935161" cy="4387850"/>
            </a:xfrm>
            <a:custGeom>
              <a:pathLst>
                <a:path extrusionOk="0" h="120000" w="120000">
                  <a:moveTo>
                    <a:pt x="113333" y="107558"/>
                  </a:moveTo>
                  <a:cubicBezTo>
                    <a:pt x="113333" y="112343"/>
                    <a:pt x="105502" y="116241"/>
                    <a:pt x="95238" y="116942"/>
                  </a:cubicBezTo>
                  <a:cubicBezTo>
                    <a:pt x="95026" y="116942"/>
                    <a:pt x="95026" y="116942"/>
                    <a:pt x="95026" y="116942"/>
                  </a:cubicBezTo>
                  <a:cubicBezTo>
                    <a:pt x="104444" y="114444"/>
                    <a:pt x="98624" y="109636"/>
                    <a:pt x="96825" y="106811"/>
                  </a:cubicBezTo>
                  <a:cubicBezTo>
                    <a:pt x="96666" y="106671"/>
                    <a:pt x="96984" y="106461"/>
                    <a:pt x="97142" y="106321"/>
                  </a:cubicBezTo>
                  <a:cubicBezTo>
                    <a:pt x="97619" y="105924"/>
                    <a:pt x="96613" y="105037"/>
                    <a:pt x="96613" y="105037"/>
                  </a:cubicBezTo>
                  <a:cubicBezTo>
                    <a:pt x="95502" y="104594"/>
                    <a:pt x="95185" y="102260"/>
                    <a:pt x="94550" y="101186"/>
                  </a:cubicBezTo>
                  <a:cubicBezTo>
                    <a:pt x="93544" y="99389"/>
                    <a:pt x="96296" y="96331"/>
                    <a:pt x="96296" y="95304"/>
                  </a:cubicBezTo>
                  <a:cubicBezTo>
                    <a:pt x="96296" y="94254"/>
                    <a:pt x="94550" y="92806"/>
                    <a:pt x="91269" y="90986"/>
                  </a:cubicBezTo>
                  <a:cubicBezTo>
                    <a:pt x="90529" y="90612"/>
                    <a:pt x="88148" y="81696"/>
                    <a:pt x="86031" y="79432"/>
                  </a:cubicBezTo>
                  <a:cubicBezTo>
                    <a:pt x="83121" y="76304"/>
                    <a:pt x="82222" y="76794"/>
                    <a:pt x="78783" y="73106"/>
                  </a:cubicBezTo>
                  <a:cubicBezTo>
                    <a:pt x="76084" y="70468"/>
                    <a:pt x="78201" y="66617"/>
                    <a:pt x="72116" y="57677"/>
                  </a:cubicBezTo>
                  <a:cubicBezTo>
                    <a:pt x="72169" y="57700"/>
                    <a:pt x="73492" y="57117"/>
                    <a:pt x="73492" y="57117"/>
                  </a:cubicBezTo>
                  <a:cubicBezTo>
                    <a:pt x="73492" y="57117"/>
                    <a:pt x="68677" y="49367"/>
                    <a:pt x="67089" y="47243"/>
                  </a:cubicBezTo>
                  <a:cubicBezTo>
                    <a:pt x="65502" y="45119"/>
                    <a:pt x="62751" y="44956"/>
                    <a:pt x="62751" y="44956"/>
                  </a:cubicBezTo>
                  <a:cubicBezTo>
                    <a:pt x="62751" y="44956"/>
                    <a:pt x="62751" y="44092"/>
                    <a:pt x="62857" y="43882"/>
                  </a:cubicBezTo>
                  <a:cubicBezTo>
                    <a:pt x="63121" y="43532"/>
                    <a:pt x="68730" y="37043"/>
                    <a:pt x="69206" y="36856"/>
                  </a:cubicBezTo>
                  <a:cubicBezTo>
                    <a:pt x="69206" y="36693"/>
                    <a:pt x="77354" y="34265"/>
                    <a:pt x="77513" y="34615"/>
                  </a:cubicBezTo>
                  <a:cubicBezTo>
                    <a:pt x="78201" y="36203"/>
                    <a:pt x="81322" y="44255"/>
                    <a:pt x="82645" y="45563"/>
                  </a:cubicBezTo>
                  <a:cubicBezTo>
                    <a:pt x="84021" y="46846"/>
                    <a:pt x="88730" y="50791"/>
                    <a:pt x="90899" y="53242"/>
                  </a:cubicBezTo>
                  <a:cubicBezTo>
                    <a:pt x="82486" y="54129"/>
                    <a:pt x="76243" y="57490"/>
                    <a:pt x="76243" y="61482"/>
                  </a:cubicBezTo>
                  <a:cubicBezTo>
                    <a:pt x="76243" y="66150"/>
                    <a:pt x="84814" y="69931"/>
                    <a:pt x="95449" y="69931"/>
                  </a:cubicBezTo>
                  <a:cubicBezTo>
                    <a:pt x="103544" y="69931"/>
                    <a:pt x="110529" y="67737"/>
                    <a:pt x="113333" y="64609"/>
                  </a:cubicBezTo>
                  <a:lnTo>
                    <a:pt x="113333" y="107558"/>
                  </a:lnTo>
                  <a:close/>
                  <a:moveTo>
                    <a:pt x="28148" y="117058"/>
                  </a:moveTo>
                  <a:cubicBezTo>
                    <a:pt x="16243" y="117058"/>
                    <a:pt x="6613" y="112810"/>
                    <a:pt x="6613" y="107558"/>
                  </a:cubicBezTo>
                  <a:cubicBezTo>
                    <a:pt x="6613" y="12417"/>
                    <a:pt x="6613" y="12417"/>
                    <a:pt x="6613" y="12417"/>
                  </a:cubicBezTo>
                  <a:cubicBezTo>
                    <a:pt x="6613" y="7189"/>
                    <a:pt x="16243" y="2941"/>
                    <a:pt x="28148" y="2941"/>
                  </a:cubicBezTo>
                  <a:cubicBezTo>
                    <a:pt x="64497" y="2941"/>
                    <a:pt x="64497" y="2941"/>
                    <a:pt x="64497" y="2941"/>
                  </a:cubicBezTo>
                  <a:cubicBezTo>
                    <a:pt x="57460" y="4108"/>
                    <a:pt x="56507" y="5461"/>
                    <a:pt x="56243" y="9756"/>
                  </a:cubicBezTo>
                  <a:cubicBezTo>
                    <a:pt x="55026" y="9803"/>
                    <a:pt x="52539" y="9313"/>
                    <a:pt x="53386" y="11927"/>
                  </a:cubicBezTo>
                  <a:cubicBezTo>
                    <a:pt x="53386" y="11927"/>
                    <a:pt x="53862" y="13654"/>
                    <a:pt x="55449" y="13351"/>
                  </a:cubicBezTo>
                  <a:cubicBezTo>
                    <a:pt x="53915" y="17949"/>
                    <a:pt x="55714" y="18299"/>
                    <a:pt x="44920" y="18510"/>
                  </a:cubicBezTo>
                  <a:cubicBezTo>
                    <a:pt x="44338" y="18836"/>
                    <a:pt x="44338" y="18836"/>
                    <a:pt x="44338" y="18836"/>
                  </a:cubicBezTo>
                  <a:cubicBezTo>
                    <a:pt x="33597" y="19303"/>
                    <a:pt x="30211" y="18696"/>
                    <a:pt x="21164" y="26866"/>
                  </a:cubicBezTo>
                  <a:cubicBezTo>
                    <a:pt x="21164" y="26866"/>
                    <a:pt x="18783" y="29387"/>
                    <a:pt x="18095" y="30414"/>
                  </a:cubicBezTo>
                  <a:cubicBezTo>
                    <a:pt x="15873" y="32491"/>
                    <a:pt x="10423" y="37066"/>
                    <a:pt x="8783" y="40007"/>
                  </a:cubicBezTo>
                  <a:cubicBezTo>
                    <a:pt x="8253" y="41011"/>
                    <a:pt x="7248" y="41338"/>
                    <a:pt x="8677" y="42785"/>
                  </a:cubicBezTo>
                  <a:cubicBezTo>
                    <a:pt x="10793" y="44862"/>
                    <a:pt x="7301" y="45423"/>
                    <a:pt x="19470" y="45259"/>
                  </a:cubicBezTo>
                  <a:cubicBezTo>
                    <a:pt x="19470" y="46496"/>
                    <a:pt x="19470" y="46496"/>
                    <a:pt x="19470" y="46496"/>
                  </a:cubicBezTo>
                  <a:cubicBezTo>
                    <a:pt x="19470" y="46496"/>
                    <a:pt x="16243" y="47733"/>
                    <a:pt x="15555" y="48480"/>
                  </a:cubicBezTo>
                  <a:cubicBezTo>
                    <a:pt x="14867" y="49204"/>
                    <a:pt x="12962" y="52939"/>
                    <a:pt x="13068" y="54666"/>
                  </a:cubicBezTo>
                  <a:cubicBezTo>
                    <a:pt x="13280" y="59241"/>
                    <a:pt x="21746" y="63069"/>
                    <a:pt x="24285" y="67644"/>
                  </a:cubicBezTo>
                  <a:cubicBezTo>
                    <a:pt x="29841" y="67994"/>
                    <a:pt x="29841" y="67994"/>
                    <a:pt x="29841" y="67994"/>
                  </a:cubicBezTo>
                  <a:cubicBezTo>
                    <a:pt x="33015" y="71169"/>
                    <a:pt x="46825" y="79758"/>
                    <a:pt x="49629" y="80902"/>
                  </a:cubicBezTo>
                  <a:cubicBezTo>
                    <a:pt x="50317" y="81696"/>
                    <a:pt x="53756" y="82676"/>
                    <a:pt x="55820" y="83680"/>
                  </a:cubicBezTo>
                  <a:cubicBezTo>
                    <a:pt x="57460" y="84380"/>
                    <a:pt x="67407" y="89165"/>
                    <a:pt x="79047" y="92129"/>
                  </a:cubicBezTo>
                  <a:cubicBezTo>
                    <a:pt x="78994" y="92129"/>
                    <a:pt x="80952" y="93833"/>
                    <a:pt x="81904" y="95211"/>
                  </a:cubicBezTo>
                  <a:cubicBezTo>
                    <a:pt x="78042" y="96588"/>
                    <a:pt x="85502" y="99109"/>
                    <a:pt x="87777" y="103263"/>
                  </a:cubicBezTo>
                  <a:cubicBezTo>
                    <a:pt x="87936" y="103800"/>
                    <a:pt x="85661" y="104361"/>
                    <a:pt x="89047" y="105738"/>
                  </a:cubicBezTo>
                  <a:cubicBezTo>
                    <a:pt x="88835" y="112017"/>
                    <a:pt x="84550" y="115308"/>
                    <a:pt x="91798" y="117058"/>
                  </a:cubicBezTo>
                  <a:lnTo>
                    <a:pt x="28148" y="117058"/>
                  </a:lnTo>
                  <a:close/>
                  <a:moveTo>
                    <a:pt x="69047" y="18813"/>
                  </a:moveTo>
                  <a:cubicBezTo>
                    <a:pt x="70793" y="18696"/>
                    <a:pt x="73015" y="17016"/>
                    <a:pt x="74867" y="15288"/>
                  </a:cubicBezTo>
                  <a:cubicBezTo>
                    <a:pt x="76349" y="15335"/>
                    <a:pt x="76825" y="14705"/>
                    <a:pt x="77354" y="14355"/>
                  </a:cubicBezTo>
                  <a:cubicBezTo>
                    <a:pt x="78835" y="13234"/>
                    <a:pt x="80529" y="12277"/>
                    <a:pt x="78412" y="11624"/>
                  </a:cubicBezTo>
                  <a:cubicBezTo>
                    <a:pt x="83333" y="7749"/>
                    <a:pt x="80158" y="5135"/>
                    <a:pt x="77513" y="5041"/>
                  </a:cubicBezTo>
                  <a:cubicBezTo>
                    <a:pt x="76402" y="4061"/>
                    <a:pt x="74550" y="3454"/>
                    <a:pt x="71269" y="2941"/>
                  </a:cubicBezTo>
                  <a:cubicBezTo>
                    <a:pt x="91798" y="2941"/>
                    <a:pt x="91798" y="2941"/>
                    <a:pt x="91798" y="2941"/>
                  </a:cubicBezTo>
                  <a:cubicBezTo>
                    <a:pt x="103650" y="2941"/>
                    <a:pt x="113333" y="7189"/>
                    <a:pt x="113333" y="12417"/>
                  </a:cubicBezTo>
                  <a:cubicBezTo>
                    <a:pt x="113333" y="58377"/>
                    <a:pt x="113333" y="58377"/>
                    <a:pt x="113333" y="58377"/>
                  </a:cubicBezTo>
                  <a:cubicBezTo>
                    <a:pt x="112698" y="57700"/>
                    <a:pt x="111904" y="57047"/>
                    <a:pt x="110846" y="56393"/>
                  </a:cubicBezTo>
                  <a:cubicBezTo>
                    <a:pt x="110846" y="55133"/>
                    <a:pt x="107777" y="55156"/>
                    <a:pt x="106931" y="54666"/>
                  </a:cubicBezTo>
                  <a:cubicBezTo>
                    <a:pt x="106084" y="54246"/>
                    <a:pt x="107671" y="54036"/>
                    <a:pt x="102275" y="53499"/>
                  </a:cubicBezTo>
                  <a:cubicBezTo>
                    <a:pt x="101269" y="53242"/>
                    <a:pt x="100476" y="49764"/>
                    <a:pt x="100476" y="49764"/>
                  </a:cubicBezTo>
                  <a:cubicBezTo>
                    <a:pt x="99735" y="47547"/>
                    <a:pt x="97883" y="45983"/>
                    <a:pt x="95238" y="43625"/>
                  </a:cubicBezTo>
                  <a:cubicBezTo>
                    <a:pt x="93862" y="42411"/>
                    <a:pt x="93227" y="38630"/>
                    <a:pt x="91746" y="36693"/>
                  </a:cubicBezTo>
                  <a:cubicBezTo>
                    <a:pt x="92539" y="27870"/>
                    <a:pt x="86137" y="25302"/>
                    <a:pt x="81005" y="23855"/>
                  </a:cubicBezTo>
                  <a:cubicBezTo>
                    <a:pt x="78994" y="23318"/>
                    <a:pt x="78042" y="22898"/>
                    <a:pt x="76084" y="22384"/>
                  </a:cubicBezTo>
                  <a:cubicBezTo>
                    <a:pt x="76031" y="21987"/>
                    <a:pt x="76031" y="21987"/>
                    <a:pt x="76031" y="21987"/>
                  </a:cubicBezTo>
                  <a:cubicBezTo>
                    <a:pt x="74497" y="21357"/>
                    <a:pt x="71428" y="20680"/>
                    <a:pt x="68941" y="20190"/>
                  </a:cubicBezTo>
                  <a:cubicBezTo>
                    <a:pt x="68201" y="19840"/>
                    <a:pt x="68571" y="19093"/>
                    <a:pt x="69047" y="18813"/>
                  </a:cubicBezTo>
                  <a:moveTo>
                    <a:pt x="91798" y="0"/>
                  </a:moveTo>
                  <a:cubicBezTo>
                    <a:pt x="28148" y="0"/>
                    <a:pt x="28148" y="0"/>
                    <a:pt x="28148" y="0"/>
                  </a:cubicBezTo>
                  <a:cubicBezTo>
                    <a:pt x="12592" y="0"/>
                    <a:pt x="0" y="5578"/>
                    <a:pt x="0" y="12417"/>
                  </a:cubicBezTo>
                  <a:cubicBezTo>
                    <a:pt x="0" y="107558"/>
                    <a:pt x="0" y="107558"/>
                    <a:pt x="0" y="107558"/>
                  </a:cubicBezTo>
                  <a:cubicBezTo>
                    <a:pt x="0" y="114421"/>
                    <a:pt x="12592" y="120000"/>
                    <a:pt x="28148" y="120000"/>
                  </a:cubicBezTo>
                  <a:cubicBezTo>
                    <a:pt x="91746" y="120000"/>
                    <a:pt x="91746" y="120000"/>
                    <a:pt x="91746" y="120000"/>
                  </a:cubicBezTo>
                  <a:cubicBezTo>
                    <a:pt x="107301" y="120000"/>
                    <a:pt x="120000" y="114421"/>
                    <a:pt x="120000" y="107558"/>
                  </a:cubicBezTo>
                  <a:cubicBezTo>
                    <a:pt x="120000" y="12417"/>
                    <a:pt x="120000" y="12417"/>
                    <a:pt x="120000" y="12417"/>
                  </a:cubicBezTo>
                  <a:cubicBezTo>
                    <a:pt x="120000" y="5578"/>
                    <a:pt x="107354" y="0"/>
                    <a:pt x="91798" y="0"/>
                  </a:cubicBezTo>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74" name="Shape 374"/>
            <p:cNvSpPr/>
            <p:nvPr/>
          </p:nvSpPr>
          <p:spPr>
            <a:xfrm>
              <a:off x="7308850" y="1422400"/>
              <a:ext cx="1373187" cy="4171950"/>
            </a:xfrm>
            <a:custGeom>
              <a:pathLst>
                <a:path extrusionOk="0" h="120000" w="120000">
                  <a:moveTo>
                    <a:pt x="94062" y="113079"/>
                  </a:moveTo>
                  <a:cubicBezTo>
                    <a:pt x="93093" y="109815"/>
                    <a:pt x="93093" y="109815"/>
                    <a:pt x="93093" y="109815"/>
                  </a:cubicBezTo>
                  <a:cubicBezTo>
                    <a:pt x="85788" y="109815"/>
                    <a:pt x="85788" y="109815"/>
                    <a:pt x="85788" y="109815"/>
                  </a:cubicBezTo>
                  <a:cubicBezTo>
                    <a:pt x="84670" y="113079"/>
                    <a:pt x="84670" y="113079"/>
                    <a:pt x="84670" y="113079"/>
                  </a:cubicBezTo>
                  <a:cubicBezTo>
                    <a:pt x="74236" y="113079"/>
                    <a:pt x="74236" y="113079"/>
                    <a:pt x="74236" y="113079"/>
                  </a:cubicBezTo>
                  <a:cubicBezTo>
                    <a:pt x="82658" y="98134"/>
                    <a:pt x="82658" y="98134"/>
                    <a:pt x="82658" y="98134"/>
                  </a:cubicBezTo>
                  <a:cubicBezTo>
                    <a:pt x="96521" y="98134"/>
                    <a:pt x="96521" y="98134"/>
                    <a:pt x="96521" y="98134"/>
                  </a:cubicBezTo>
                  <a:cubicBezTo>
                    <a:pt x="105093" y="113079"/>
                    <a:pt x="105093" y="113079"/>
                    <a:pt x="105093" y="113079"/>
                  </a:cubicBezTo>
                  <a:lnTo>
                    <a:pt x="94062" y="113079"/>
                  </a:lnTo>
                  <a:close/>
                  <a:moveTo>
                    <a:pt x="61863" y="113079"/>
                  </a:moveTo>
                  <a:cubicBezTo>
                    <a:pt x="46732" y="113079"/>
                    <a:pt x="46732" y="113079"/>
                    <a:pt x="46732" y="113079"/>
                  </a:cubicBezTo>
                  <a:cubicBezTo>
                    <a:pt x="46732" y="98134"/>
                    <a:pt x="46732" y="98134"/>
                    <a:pt x="46732" y="98134"/>
                  </a:cubicBezTo>
                  <a:cubicBezTo>
                    <a:pt x="61490" y="98134"/>
                    <a:pt x="61490" y="98134"/>
                    <a:pt x="61490" y="98134"/>
                  </a:cubicBezTo>
                  <a:cubicBezTo>
                    <a:pt x="69167" y="98134"/>
                    <a:pt x="72819" y="99092"/>
                    <a:pt x="72819" y="101644"/>
                  </a:cubicBezTo>
                  <a:cubicBezTo>
                    <a:pt x="72819" y="103239"/>
                    <a:pt x="72149" y="104588"/>
                    <a:pt x="67080" y="105177"/>
                  </a:cubicBezTo>
                  <a:cubicBezTo>
                    <a:pt x="67080" y="105202"/>
                    <a:pt x="67080" y="105202"/>
                    <a:pt x="67080" y="105202"/>
                  </a:cubicBezTo>
                  <a:cubicBezTo>
                    <a:pt x="72223" y="105521"/>
                    <a:pt x="73937" y="106748"/>
                    <a:pt x="73937" y="108638"/>
                  </a:cubicBezTo>
                  <a:cubicBezTo>
                    <a:pt x="73937" y="111165"/>
                    <a:pt x="71180" y="113079"/>
                    <a:pt x="61863" y="113079"/>
                  </a:cubicBezTo>
                  <a:moveTo>
                    <a:pt x="32944" y="113079"/>
                  </a:moveTo>
                  <a:cubicBezTo>
                    <a:pt x="25565" y="104368"/>
                    <a:pt x="25565" y="104368"/>
                    <a:pt x="25565" y="104368"/>
                  </a:cubicBezTo>
                  <a:cubicBezTo>
                    <a:pt x="25341" y="103828"/>
                    <a:pt x="25341" y="103828"/>
                    <a:pt x="25341" y="103828"/>
                  </a:cubicBezTo>
                  <a:cubicBezTo>
                    <a:pt x="25192" y="103828"/>
                    <a:pt x="25192" y="103828"/>
                    <a:pt x="25192" y="103828"/>
                  </a:cubicBezTo>
                  <a:cubicBezTo>
                    <a:pt x="25192" y="113079"/>
                    <a:pt x="25192" y="113079"/>
                    <a:pt x="25192" y="113079"/>
                  </a:cubicBezTo>
                  <a:cubicBezTo>
                    <a:pt x="16173" y="113079"/>
                    <a:pt x="16173" y="113079"/>
                    <a:pt x="16173" y="113079"/>
                  </a:cubicBezTo>
                  <a:cubicBezTo>
                    <a:pt x="16173" y="98134"/>
                    <a:pt x="16173" y="98134"/>
                    <a:pt x="16173" y="98134"/>
                  </a:cubicBezTo>
                  <a:cubicBezTo>
                    <a:pt x="26385" y="98134"/>
                    <a:pt x="26385" y="98134"/>
                    <a:pt x="26385" y="98134"/>
                  </a:cubicBezTo>
                  <a:cubicBezTo>
                    <a:pt x="33614" y="106355"/>
                    <a:pt x="33614" y="106355"/>
                    <a:pt x="33614" y="106355"/>
                  </a:cubicBezTo>
                  <a:cubicBezTo>
                    <a:pt x="33913" y="106944"/>
                    <a:pt x="33913" y="106944"/>
                    <a:pt x="33913" y="106944"/>
                  </a:cubicBezTo>
                  <a:cubicBezTo>
                    <a:pt x="34062" y="106944"/>
                    <a:pt x="34062" y="106944"/>
                    <a:pt x="34062" y="106944"/>
                  </a:cubicBezTo>
                  <a:cubicBezTo>
                    <a:pt x="34062" y="98134"/>
                    <a:pt x="34062" y="98134"/>
                    <a:pt x="34062" y="98134"/>
                  </a:cubicBezTo>
                  <a:cubicBezTo>
                    <a:pt x="43080" y="98134"/>
                    <a:pt x="43080" y="98134"/>
                    <a:pt x="43080" y="98134"/>
                  </a:cubicBezTo>
                  <a:cubicBezTo>
                    <a:pt x="43080" y="113079"/>
                    <a:pt x="43080" y="113079"/>
                    <a:pt x="43080" y="113079"/>
                  </a:cubicBezTo>
                  <a:lnTo>
                    <a:pt x="32944" y="113079"/>
                  </a:lnTo>
                  <a:close/>
                  <a:moveTo>
                    <a:pt x="116198" y="108098"/>
                  </a:moveTo>
                  <a:cubicBezTo>
                    <a:pt x="111279" y="106650"/>
                    <a:pt x="114559" y="106061"/>
                    <a:pt x="114335" y="105496"/>
                  </a:cubicBezTo>
                  <a:cubicBezTo>
                    <a:pt x="111130" y="101128"/>
                    <a:pt x="100621" y="98478"/>
                    <a:pt x="106062" y="97030"/>
                  </a:cubicBezTo>
                  <a:cubicBezTo>
                    <a:pt x="104720" y="95582"/>
                    <a:pt x="101962" y="93791"/>
                    <a:pt x="102037" y="93791"/>
                  </a:cubicBezTo>
                  <a:cubicBezTo>
                    <a:pt x="85639" y="90674"/>
                    <a:pt x="71627" y="85644"/>
                    <a:pt x="69316" y="84883"/>
                  </a:cubicBezTo>
                  <a:cubicBezTo>
                    <a:pt x="66409" y="83852"/>
                    <a:pt x="61490" y="82822"/>
                    <a:pt x="60596" y="81987"/>
                  </a:cubicBezTo>
                  <a:cubicBezTo>
                    <a:pt x="56645" y="80785"/>
                    <a:pt x="37267" y="71754"/>
                    <a:pt x="32720" y="68417"/>
                  </a:cubicBezTo>
                  <a:cubicBezTo>
                    <a:pt x="24894" y="68049"/>
                    <a:pt x="24894" y="68049"/>
                    <a:pt x="24894" y="68049"/>
                  </a:cubicBezTo>
                  <a:cubicBezTo>
                    <a:pt x="21316" y="63239"/>
                    <a:pt x="9391" y="59214"/>
                    <a:pt x="9093" y="54404"/>
                  </a:cubicBezTo>
                  <a:cubicBezTo>
                    <a:pt x="8944" y="52588"/>
                    <a:pt x="11627" y="48662"/>
                    <a:pt x="12596" y="47901"/>
                  </a:cubicBezTo>
                  <a:cubicBezTo>
                    <a:pt x="13565" y="47116"/>
                    <a:pt x="18111" y="45815"/>
                    <a:pt x="18111" y="45815"/>
                  </a:cubicBezTo>
                  <a:cubicBezTo>
                    <a:pt x="18111" y="44515"/>
                    <a:pt x="18111" y="44515"/>
                    <a:pt x="18111" y="44515"/>
                  </a:cubicBezTo>
                  <a:cubicBezTo>
                    <a:pt x="968" y="44687"/>
                    <a:pt x="5888" y="44098"/>
                    <a:pt x="2906" y="41914"/>
                  </a:cubicBezTo>
                  <a:cubicBezTo>
                    <a:pt x="894" y="40392"/>
                    <a:pt x="2310" y="40049"/>
                    <a:pt x="3130" y="38993"/>
                  </a:cubicBezTo>
                  <a:cubicBezTo>
                    <a:pt x="5366" y="35901"/>
                    <a:pt x="13043" y="31092"/>
                    <a:pt x="16173" y="28907"/>
                  </a:cubicBezTo>
                  <a:cubicBezTo>
                    <a:pt x="17142" y="27803"/>
                    <a:pt x="20496" y="25153"/>
                    <a:pt x="20496" y="25153"/>
                  </a:cubicBezTo>
                  <a:cubicBezTo>
                    <a:pt x="33242" y="16588"/>
                    <a:pt x="38012" y="17226"/>
                    <a:pt x="53217" y="16736"/>
                  </a:cubicBezTo>
                  <a:cubicBezTo>
                    <a:pt x="53962" y="16392"/>
                    <a:pt x="53962" y="16392"/>
                    <a:pt x="53962" y="16392"/>
                  </a:cubicBezTo>
                  <a:cubicBezTo>
                    <a:pt x="69167" y="16171"/>
                    <a:pt x="66633" y="15803"/>
                    <a:pt x="68795" y="10969"/>
                  </a:cubicBezTo>
                  <a:cubicBezTo>
                    <a:pt x="66559" y="11288"/>
                    <a:pt x="65888" y="9472"/>
                    <a:pt x="65888" y="9472"/>
                  </a:cubicBezTo>
                  <a:cubicBezTo>
                    <a:pt x="64695" y="6723"/>
                    <a:pt x="68198" y="7239"/>
                    <a:pt x="69913" y="7190"/>
                  </a:cubicBezTo>
                  <a:cubicBezTo>
                    <a:pt x="70285" y="2674"/>
                    <a:pt x="71627" y="1251"/>
                    <a:pt x="81540" y="0"/>
                  </a:cubicBezTo>
                  <a:cubicBezTo>
                    <a:pt x="30335" y="0"/>
                    <a:pt x="30335" y="0"/>
                    <a:pt x="30335" y="0"/>
                  </a:cubicBezTo>
                  <a:cubicBezTo>
                    <a:pt x="13565" y="0"/>
                    <a:pt x="0" y="4490"/>
                    <a:pt x="0" y="9987"/>
                  </a:cubicBezTo>
                  <a:cubicBezTo>
                    <a:pt x="0" y="110012"/>
                    <a:pt x="0" y="110012"/>
                    <a:pt x="0" y="110012"/>
                  </a:cubicBezTo>
                  <a:cubicBezTo>
                    <a:pt x="0" y="115533"/>
                    <a:pt x="13565" y="120000"/>
                    <a:pt x="30335" y="120000"/>
                  </a:cubicBezTo>
                  <a:cubicBezTo>
                    <a:pt x="120000" y="120000"/>
                    <a:pt x="120000" y="120000"/>
                    <a:pt x="120000" y="120000"/>
                  </a:cubicBezTo>
                  <a:cubicBezTo>
                    <a:pt x="109788" y="118159"/>
                    <a:pt x="115826" y="114699"/>
                    <a:pt x="116198" y="108098"/>
                  </a:cubicBezTo>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75" name="Shape 375"/>
            <p:cNvSpPr/>
            <p:nvPr/>
          </p:nvSpPr>
          <p:spPr>
            <a:xfrm>
              <a:off x="7966075" y="5124451"/>
              <a:ext cx="80961" cy="139699"/>
            </a:xfrm>
            <a:custGeom>
              <a:pathLst>
                <a:path extrusionOk="0" h="120000" w="120000">
                  <a:moveTo>
                    <a:pt x="57446" y="0"/>
                  </a:moveTo>
                  <a:cubicBezTo>
                    <a:pt x="0" y="0"/>
                    <a:pt x="0" y="0"/>
                    <a:pt x="0" y="0"/>
                  </a:cubicBezTo>
                  <a:cubicBezTo>
                    <a:pt x="0" y="120000"/>
                    <a:pt x="0" y="120000"/>
                    <a:pt x="0" y="120000"/>
                  </a:cubicBezTo>
                  <a:cubicBezTo>
                    <a:pt x="53617" y="120000"/>
                    <a:pt x="53617" y="120000"/>
                    <a:pt x="53617" y="120000"/>
                  </a:cubicBezTo>
                  <a:cubicBezTo>
                    <a:pt x="112340" y="120000"/>
                    <a:pt x="120000" y="104000"/>
                    <a:pt x="120000" y="59636"/>
                  </a:cubicBezTo>
                  <a:cubicBezTo>
                    <a:pt x="120000" y="29090"/>
                    <a:pt x="112340" y="0"/>
                    <a:pt x="57446" y="0"/>
                  </a:cubicBezTo>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76" name="Shape 376"/>
            <p:cNvSpPr/>
            <p:nvPr/>
          </p:nvSpPr>
          <p:spPr>
            <a:xfrm>
              <a:off x="7966075" y="4921251"/>
              <a:ext cx="74611" cy="117474"/>
            </a:xfrm>
            <a:custGeom>
              <a:pathLst>
                <a:path extrusionOk="0" h="120000" w="120000">
                  <a:moveTo>
                    <a:pt x="53793" y="120000"/>
                  </a:moveTo>
                  <a:cubicBezTo>
                    <a:pt x="114482" y="120000"/>
                    <a:pt x="120000" y="91304"/>
                    <a:pt x="120000" y="58260"/>
                  </a:cubicBezTo>
                  <a:cubicBezTo>
                    <a:pt x="120000" y="20869"/>
                    <a:pt x="108965" y="0"/>
                    <a:pt x="60689" y="0"/>
                  </a:cubicBezTo>
                  <a:cubicBezTo>
                    <a:pt x="0" y="0"/>
                    <a:pt x="0" y="0"/>
                    <a:pt x="0" y="0"/>
                  </a:cubicBezTo>
                  <a:cubicBezTo>
                    <a:pt x="0" y="120000"/>
                    <a:pt x="0" y="120000"/>
                    <a:pt x="0" y="120000"/>
                  </a:cubicBezTo>
                  <a:lnTo>
                    <a:pt x="53793" y="120000"/>
                  </a:lnTo>
                  <a:close/>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77" name="Shape 377"/>
            <p:cNvSpPr/>
            <p:nvPr/>
          </p:nvSpPr>
          <p:spPr>
            <a:xfrm>
              <a:off x="8302625" y="4911726"/>
              <a:ext cx="58737" cy="246062"/>
            </a:xfrm>
            <a:custGeom>
              <a:pathLst>
                <a:path extrusionOk="0" h="120000" w="120000">
                  <a:moveTo>
                    <a:pt x="68108" y="6193"/>
                  </a:moveTo>
                  <a:lnTo>
                    <a:pt x="64864" y="0"/>
                  </a:lnTo>
                  <a:lnTo>
                    <a:pt x="61621" y="0"/>
                  </a:lnTo>
                  <a:lnTo>
                    <a:pt x="61621" y="6193"/>
                  </a:lnTo>
                  <a:lnTo>
                    <a:pt x="0" y="120000"/>
                  </a:lnTo>
                  <a:lnTo>
                    <a:pt x="120000" y="120000"/>
                  </a:lnTo>
                  <a:lnTo>
                    <a:pt x="68108" y="6193"/>
                  </a:lnTo>
                  <a:close/>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78" name="Shape 378"/>
            <p:cNvSpPr/>
            <p:nvPr/>
          </p:nvSpPr>
          <p:spPr>
            <a:xfrm>
              <a:off x="8301038" y="1422400"/>
              <a:ext cx="728661" cy="2027238"/>
            </a:xfrm>
            <a:custGeom>
              <a:pathLst>
                <a:path extrusionOk="0" h="120000" w="120000">
                  <a:moveTo>
                    <a:pt x="20936" y="41262"/>
                  </a:moveTo>
                  <a:cubicBezTo>
                    <a:pt x="21077" y="42171"/>
                    <a:pt x="21077" y="42171"/>
                    <a:pt x="21077" y="42171"/>
                  </a:cubicBezTo>
                  <a:cubicBezTo>
                    <a:pt x="26276" y="43232"/>
                    <a:pt x="28805" y="44141"/>
                    <a:pt x="34004" y="45303"/>
                  </a:cubicBezTo>
                  <a:cubicBezTo>
                    <a:pt x="47775" y="48434"/>
                    <a:pt x="64777" y="53989"/>
                    <a:pt x="62669" y="73080"/>
                  </a:cubicBezTo>
                  <a:cubicBezTo>
                    <a:pt x="66604" y="77272"/>
                    <a:pt x="68290" y="85454"/>
                    <a:pt x="71803" y="88080"/>
                  </a:cubicBezTo>
                  <a:cubicBezTo>
                    <a:pt x="78969" y="93181"/>
                    <a:pt x="83747" y="96515"/>
                    <a:pt x="85854" y="101363"/>
                  </a:cubicBezTo>
                  <a:cubicBezTo>
                    <a:pt x="85854" y="101363"/>
                    <a:pt x="87962" y="108888"/>
                    <a:pt x="90632" y="109444"/>
                  </a:cubicBezTo>
                  <a:cubicBezTo>
                    <a:pt x="104964" y="110606"/>
                    <a:pt x="100889" y="111111"/>
                    <a:pt x="102857" y="111969"/>
                  </a:cubicBezTo>
                  <a:cubicBezTo>
                    <a:pt x="105105" y="113030"/>
                    <a:pt x="113395" y="112979"/>
                    <a:pt x="113395" y="115707"/>
                  </a:cubicBezTo>
                  <a:cubicBezTo>
                    <a:pt x="116206" y="117070"/>
                    <a:pt x="118313" y="118535"/>
                    <a:pt x="120000" y="120000"/>
                  </a:cubicBezTo>
                  <a:cubicBezTo>
                    <a:pt x="120000" y="20555"/>
                    <a:pt x="120000" y="20555"/>
                    <a:pt x="120000" y="20555"/>
                  </a:cubicBezTo>
                  <a:cubicBezTo>
                    <a:pt x="120000" y="9242"/>
                    <a:pt x="94285" y="0"/>
                    <a:pt x="62810" y="0"/>
                  </a:cubicBezTo>
                  <a:cubicBezTo>
                    <a:pt x="8149" y="0"/>
                    <a:pt x="8149" y="0"/>
                    <a:pt x="8149" y="0"/>
                  </a:cubicBezTo>
                  <a:cubicBezTo>
                    <a:pt x="17002" y="1161"/>
                    <a:pt x="21920" y="2474"/>
                    <a:pt x="24871" y="4545"/>
                  </a:cubicBezTo>
                  <a:cubicBezTo>
                    <a:pt x="31896" y="4797"/>
                    <a:pt x="40327" y="10454"/>
                    <a:pt x="27259" y="18838"/>
                  </a:cubicBezTo>
                  <a:cubicBezTo>
                    <a:pt x="33021" y="20252"/>
                    <a:pt x="28524" y="22323"/>
                    <a:pt x="24309" y="24747"/>
                  </a:cubicBezTo>
                  <a:cubicBezTo>
                    <a:pt x="23044" y="25505"/>
                    <a:pt x="21779" y="26868"/>
                    <a:pt x="17985" y="26767"/>
                  </a:cubicBezTo>
                  <a:cubicBezTo>
                    <a:pt x="12927" y="30505"/>
                    <a:pt x="7025" y="34141"/>
                    <a:pt x="2388" y="34393"/>
                  </a:cubicBezTo>
                  <a:cubicBezTo>
                    <a:pt x="1124" y="35000"/>
                    <a:pt x="0" y="36616"/>
                    <a:pt x="2107" y="37373"/>
                  </a:cubicBezTo>
                  <a:cubicBezTo>
                    <a:pt x="8711" y="38434"/>
                    <a:pt x="16861" y="39898"/>
                    <a:pt x="20936" y="41262"/>
                  </a:cubicBezTo>
                </a:path>
              </a:pathLst>
            </a:custGeom>
            <a:solidFill>
              <a:srgbClr val="ED174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79" name="Shape 379"/>
            <p:cNvSpPr/>
            <p:nvPr/>
          </p:nvSpPr>
          <p:spPr>
            <a:xfrm>
              <a:off x="8213725" y="2566988"/>
              <a:ext cx="815975" cy="3022599"/>
            </a:xfrm>
            <a:custGeom>
              <a:pathLst>
                <a:path extrusionOk="0" h="120000" w="120000">
                  <a:moveTo>
                    <a:pt x="120000" y="44042"/>
                  </a:moveTo>
                  <a:cubicBezTo>
                    <a:pt x="113347" y="48582"/>
                    <a:pt x="96778" y="51767"/>
                    <a:pt x="77573" y="51767"/>
                  </a:cubicBezTo>
                  <a:cubicBezTo>
                    <a:pt x="52343" y="51767"/>
                    <a:pt x="32008" y="46278"/>
                    <a:pt x="32008" y="39503"/>
                  </a:cubicBezTo>
                  <a:cubicBezTo>
                    <a:pt x="32008" y="33709"/>
                    <a:pt x="46820" y="28831"/>
                    <a:pt x="66778" y="27543"/>
                  </a:cubicBezTo>
                  <a:cubicBezTo>
                    <a:pt x="61631" y="24020"/>
                    <a:pt x="50460" y="18260"/>
                    <a:pt x="47196" y="16363"/>
                  </a:cubicBezTo>
                  <a:cubicBezTo>
                    <a:pt x="44058" y="14500"/>
                    <a:pt x="36652" y="2811"/>
                    <a:pt x="35020" y="508"/>
                  </a:cubicBezTo>
                  <a:cubicBezTo>
                    <a:pt x="34644" y="0"/>
                    <a:pt x="15313" y="3523"/>
                    <a:pt x="15313" y="3760"/>
                  </a:cubicBezTo>
                  <a:cubicBezTo>
                    <a:pt x="14184" y="4031"/>
                    <a:pt x="878" y="13450"/>
                    <a:pt x="251" y="13958"/>
                  </a:cubicBezTo>
                  <a:cubicBezTo>
                    <a:pt x="0" y="14263"/>
                    <a:pt x="0" y="15516"/>
                    <a:pt x="0" y="15516"/>
                  </a:cubicBezTo>
                  <a:cubicBezTo>
                    <a:pt x="0" y="15516"/>
                    <a:pt x="6527" y="15753"/>
                    <a:pt x="10292" y="18836"/>
                  </a:cubicBezTo>
                  <a:cubicBezTo>
                    <a:pt x="14058" y="21919"/>
                    <a:pt x="25481" y="33167"/>
                    <a:pt x="25481" y="33167"/>
                  </a:cubicBezTo>
                  <a:cubicBezTo>
                    <a:pt x="25481" y="33167"/>
                    <a:pt x="22343" y="34014"/>
                    <a:pt x="22217" y="33980"/>
                  </a:cubicBezTo>
                  <a:cubicBezTo>
                    <a:pt x="36652" y="46956"/>
                    <a:pt x="31631" y="52546"/>
                    <a:pt x="38033" y="56374"/>
                  </a:cubicBezTo>
                  <a:cubicBezTo>
                    <a:pt x="46192" y="61727"/>
                    <a:pt x="48326" y="61016"/>
                    <a:pt x="55230" y="65556"/>
                  </a:cubicBezTo>
                  <a:cubicBezTo>
                    <a:pt x="60251" y="68842"/>
                    <a:pt x="65899" y="81784"/>
                    <a:pt x="67656" y="82326"/>
                  </a:cubicBezTo>
                  <a:cubicBezTo>
                    <a:pt x="75439" y="85002"/>
                    <a:pt x="79581" y="87069"/>
                    <a:pt x="79581" y="88560"/>
                  </a:cubicBezTo>
                  <a:cubicBezTo>
                    <a:pt x="79581" y="90084"/>
                    <a:pt x="73054" y="94522"/>
                    <a:pt x="75439" y="97131"/>
                  </a:cubicBezTo>
                  <a:cubicBezTo>
                    <a:pt x="76945" y="98656"/>
                    <a:pt x="77698" y="102077"/>
                    <a:pt x="80334" y="102721"/>
                  </a:cubicBezTo>
                  <a:cubicBezTo>
                    <a:pt x="80334" y="102721"/>
                    <a:pt x="82719" y="104009"/>
                    <a:pt x="81589" y="104584"/>
                  </a:cubicBezTo>
                  <a:cubicBezTo>
                    <a:pt x="81213" y="104788"/>
                    <a:pt x="80460" y="105093"/>
                    <a:pt x="80836" y="105330"/>
                  </a:cubicBezTo>
                  <a:cubicBezTo>
                    <a:pt x="85104" y="109395"/>
                    <a:pt x="98912" y="116341"/>
                    <a:pt x="76569" y="120000"/>
                  </a:cubicBezTo>
                  <a:cubicBezTo>
                    <a:pt x="77071" y="120000"/>
                    <a:pt x="77071" y="120000"/>
                    <a:pt x="77071" y="120000"/>
                  </a:cubicBezTo>
                  <a:cubicBezTo>
                    <a:pt x="101422" y="118983"/>
                    <a:pt x="120000" y="113325"/>
                    <a:pt x="120000" y="106380"/>
                  </a:cubicBezTo>
                  <a:lnTo>
                    <a:pt x="120000" y="44042"/>
                  </a:lnTo>
                  <a:close/>
                </a:path>
              </a:pathLst>
            </a:custGeom>
            <a:solidFill>
              <a:srgbClr val="ED174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80" name="Shape 380"/>
            <p:cNvSpPr/>
            <p:nvPr/>
          </p:nvSpPr>
          <p:spPr>
            <a:xfrm>
              <a:off x="7493000" y="4833937"/>
              <a:ext cx="307974" cy="519112"/>
            </a:xfrm>
            <a:custGeom>
              <a:pathLst>
                <a:path extrusionOk="0" h="120000" w="120000">
                  <a:moveTo>
                    <a:pt x="120000" y="0"/>
                  </a:moveTo>
                  <a:lnTo>
                    <a:pt x="79793" y="0"/>
                  </a:lnTo>
                  <a:lnTo>
                    <a:pt x="79793" y="70825"/>
                  </a:lnTo>
                  <a:lnTo>
                    <a:pt x="79175" y="70825"/>
                  </a:lnTo>
                  <a:lnTo>
                    <a:pt x="77938" y="66055"/>
                  </a:lnTo>
                  <a:lnTo>
                    <a:pt x="45773" y="0"/>
                  </a:lnTo>
                  <a:lnTo>
                    <a:pt x="0" y="0"/>
                  </a:lnTo>
                  <a:lnTo>
                    <a:pt x="0" y="120000"/>
                  </a:lnTo>
                  <a:lnTo>
                    <a:pt x="40206" y="120000"/>
                  </a:lnTo>
                  <a:lnTo>
                    <a:pt x="40206" y="45871"/>
                  </a:lnTo>
                  <a:lnTo>
                    <a:pt x="40824" y="45871"/>
                  </a:lnTo>
                  <a:lnTo>
                    <a:pt x="42061" y="49908"/>
                  </a:lnTo>
                  <a:lnTo>
                    <a:pt x="74845" y="120000"/>
                  </a:lnTo>
                  <a:lnTo>
                    <a:pt x="120000" y="120000"/>
                  </a:lnTo>
                  <a:lnTo>
                    <a:pt x="120000" y="0"/>
                  </a:ln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81" name="Shape 381"/>
            <p:cNvSpPr/>
            <p:nvPr/>
          </p:nvSpPr>
          <p:spPr>
            <a:xfrm>
              <a:off x="7843838" y="4833937"/>
              <a:ext cx="311149" cy="519112"/>
            </a:xfrm>
            <a:custGeom>
              <a:pathLst>
                <a:path extrusionOk="0" h="120000" w="120000">
                  <a:moveTo>
                    <a:pt x="61150" y="99507"/>
                  </a:moveTo>
                  <a:cubicBezTo>
                    <a:pt x="47342" y="99507"/>
                    <a:pt x="47342" y="99507"/>
                    <a:pt x="47342" y="99507"/>
                  </a:cubicBezTo>
                  <a:cubicBezTo>
                    <a:pt x="47342" y="66995"/>
                    <a:pt x="47342" y="66995"/>
                    <a:pt x="47342" y="66995"/>
                  </a:cubicBezTo>
                  <a:cubicBezTo>
                    <a:pt x="62136" y="66995"/>
                    <a:pt x="62136" y="66995"/>
                    <a:pt x="62136" y="66995"/>
                  </a:cubicBezTo>
                  <a:cubicBezTo>
                    <a:pt x="76273" y="66995"/>
                    <a:pt x="78246" y="74876"/>
                    <a:pt x="78246" y="83152"/>
                  </a:cubicBezTo>
                  <a:cubicBezTo>
                    <a:pt x="78246" y="95172"/>
                    <a:pt x="76273" y="99507"/>
                    <a:pt x="61150" y="99507"/>
                  </a:cubicBezTo>
                  <a:moveTo>
                    <a:pt x="47342" y="20295"/>
                  </a:moveTo>
                  <a:cubicBezTo>
                    <a:pt x="61808" y="20295"/>
                    <a:pt x="61808" y="20295"/>
                    <a:pt x="61808" y="20295"/>
                  </a:cubicBezTo>
                  <a:cubicBezTo>
                    <a:pt x="73315" y="20295"/>
                    <a:pt x="75945" y="25024"/>
                    <a:pt x="75945" y="33497"/>
                  </a:cubicBezTo>
                  <a:cubicBezTo>
                    <a:pt x="75945" y="40985"/>
                    <a:pt x="74630" y="47487"/>
                    <a:pt x="60164" y="47487"/>
                  </a:cubicBezTo>
                  <a:cubicBezTo>
                    <a:pt x="47342" y="47487"/>
                    <a:pt x="47342" y="47487"/>
                    <a:pt x="47342" y="47487"/>
                  </a:cubicBezTo>
                  <a:lnTo>
                    <a:pt x="47342" y="20295"/>
                  </a:lnTo>
                  <a:close/>
                  <a:moveTo>
                    <a:pt x="89753" y="56748"/>
                  </a:moveTo>
                  <a:cubicBezTo>
                    <a:pt x="89753" y="56551"/>
                    <a:pt x="89753" y="56551"/>
                    <a:pt x="89753" y="56551"/>
                  </a:cubicBezTo>
                  <a:cubicBezTo>
                    <a:pt x="112109" y="51822"/>
                    <a:pt x="115068" y="40788"/>
                    <a:pt x="115068" y="28374"/>
                  </a:cubicBezTo>
                  <a:cubicBezTo>
                    <a:pt x="115068" y="7684"/>
                    <a:pt x="98958" y="0"/>
                    <a:pt x="65424" y="0"/>
                  </a:cubicBezTo>
                  <a:cubicBezTo>
                    <a:pt x="0" y="0"/>
                    <a:pt x="0" y="0"/>
                    <a:pt x="0" y="0"/>
                  </a:cubicBezTo>
                  <a:cubicBezTo>
                    <a:pt x="0" y="120000"/>
                    <a:pt x="0" y="120000"/>
                    <a:pt x="0" y="120000"/>
                  </a:cubicBezTo>
                  <a:cubicBezTo>
                    <a:pt x="66739" y="120000"/>
                    <a:pt x="66739" y="120000"/>
                    <a:pt x="66739" y="120000"/>
                  </a:cubicBezTo>
                  <a:cubicBezTo>
                    <a:pt x="107835" y="120000"/>
                    <a:pt x="119999" y="104630"/>
                    <a:pt x="119999" y="84334"/>
                  </a:cubicBezTo>
                  <a:cubicBezTo>
                    <a:pt x="119999" y="69162"/>
                    <a:pt x="112438" y="59310"/>
                    <a:pt x="89753" y="56748"/>
                  </a:cubicBezTo>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82" name="Shape 382"/>
            <p:cNvSpPr/>
            <p:nvPr/>
          </p:nvSpPr>
          <p:spPr>
            <a:xfrm>
              <a:off x="8158163" y="4833937"/>
              <a:ext cx="352425" cy="519112"/>
            </a:xfrm>
            <a:custGeom>
              <a:pathLst>
                <a:path extrusionOk="0" h="120000" w="120000">
                  <a:moveTo>
                    <a:pt x="49189" y="74862"/>
                  </a:moveTo>
                  <a:lnTo>
                    <a:pt x="59459" y="20917"/>
                  </a:lnTo>
                  <a:lnTo>
                    <a:pt x="59459" y="17981"/>
                  </a:lnTo>
                  <a:lnTo>
                    <a:pt x="60000" y="17981"/>
                  </a:lnTo>
                  <a:lnTo>
                    <a:pt x="60540" y="20917"/>
                  </a:lnTo>
                  <a:lnTo>
                    <a:pt x="69729" y="74862"/>
                  </a:lnTo>
                  <a:lnTo>
                    <a:pt x="49189" y="74862"/>
                  </a:lnTo>
                  <a:close/>
                  <a:moveTo>
                    <a:pt x="87027" y="0"/>
                  </a:moveTo>
                  <a:lnTo>
                    <a:pt x="32972" y="0"/>
                  </a:lnTo>
                  <a:lnTo>
                    <a:pt x="0" y="120000"/>
                  </a:lnTo>
                  <a:lnTo>
                    <a:pt x="40540" y="120000"/>
                  </a:lnTo>
                  <a:lnTo>
                    <a:pt x="44864" y="93944"/>
                  </a:lnTo>
                  <a:lnTo>
                    <a:pt x="73513" y="93944"/>
                  </a:lnTo>
                  <a:lnTo>
                    <a:pt x="77297" y="120000"/>
                  </a:lnTo>
                  <a:lnTo>
                    <a:pt x="120000" y="120000"/>
                  </a:lnTo>
                  <a:lnTo>
                    <a:pt x="87027" y="0"/>
                  </a:ln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grpSp>
      <p:sp>
        <p:nvSpPr>
          <p:cNvPr id="383" name="Shape 383"/>
          <p:cNvSpPr txBox="1"/>
          <p:nvPr/>
        </p:nvSpPr>
        <p:spPr>
          <a:xfrm>
            <a:off x="200375" y="370350"/>
            <a:ext cx="11734800" cy="60321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US" sz="2200">
                <a:solidFill>
                  <a:schemeClr val="dk1"/>
                </a:solidFill>
              </a:rPr>
              <a:t>Consider a bin of size dx for shot distance and of size dy for defender distance;</a:t>
            </a:r>
          </a:p>
          <a:p>
            <a:pPr lvl="0" rtl="0">
              <a:lnSpc>
                <a:spcPct val="115000"/>
              </a:lnSpc>
              <a:spcBef>
                <a:spcPts val="0"/>
              </a:spcBef>
              <a:buNone/>
            </a:pPr>
            <a:r>
              <a:t/>
            </a:r>
            <a:endParaRPr sz="2200">
              <a:solidFill>
                <a:schemeClr val="dk1"/>
              </a:solidFill>
            </a:endParaRPr>
          </a:p>
          <a:p>
            <a:pPr indent="-368300" lvl="0" marL="457200" rtl="0">
              <a:lnSpc>
                <a:spcPct val="115000"/>
              </a:lnSpc>
              <a:spcBef>
                <a:spcPts val="0"/>
              </a:spcBef>
              <a:buClr>
                <a:schemeClr val="dk1"/>
              </a:buClr>
              <a:buSzPct val="100000"/>
              <a:buChar char="●"/>
            </a:pPr>
            <a:r>
              <a:rPr lang="en-US" sz="2200">
                <a:solidFill>
                  <a:schemeClr val="dk1"/>
                </a:solidFill>
              </a:rPr>
              <a:t>As x varies from 0 to maximum shot distance:</a:t>
            </a:r>
          </a:p>
          <a:p>
            <a:pPr indent="-368300" lvl="1" marL="914400" rtl="0">
              <a:lnSpc>
                <a:spcPct val="115000"/>
              </a:lnSpc>
              <a:spcBef>
                <a:spcPts val="0"/>
              </a:spcBef>
              <a:buClr>
                <a:schemeClr val="dk1"/>
              </a:buClr>
              <a:buSzPct val="100000"/>
              <a:buChar char="○"/>
            </a:pPr>
            <a:r>
              <a:rPr lang="en-US" sz="2200">
                <a:solidFill>
                  <a:schemeClr val="dk1"/>
                </a:solidFill>
              </a:rPr>
              <a:t>As y varies from 0 to maximum defender distance:</a:t>
            </a:r>
          </a:p>
          <a:p>
            <a:pPr indent="-368300" lvl="2" marL="1371600" rtl="0">
              <a:lnSpc>
                <a:spcPct val="115000"/>
              </a:lnSpc>
              <a:spcBef>
                <a:spcPts val="0"/>
              </a:spcBef>
              <a:buClr>
                <a:schemeClr val="dk1"/>
              </a:buClr>
              <a:buSzPct val="100000"/>
              <a:buChar char="■"/>
            </a:pPr>
            <a:r>
              <a:rPr lang="en-US" sz="2200">
                <a:solidFill>
                  <a:schemeClr val="dk1"/>
                </a:solidFill>
              </a:rPr>
              <a:t>Consider shots taken at distance x and x+dx and defenders at distance y and y+dy </a:t>
            </a:r>
          </a:p>
          <a:p>
            <a:pPr indent="0" lvl="0" marL="914400" rtl="0">
              <a:lnSpc>
                <a:spcPct val="115000"/>
              </a:lnSpc>
              <a:spcBef>
                <a:spcPts val="0"/>
              </a:spcBef>
              <a:buNone/>
            </a:pPr>
            <a:r>
              <a:t/>
            </a:r>
            <a:endParaRPr sz="2200">
              <a:solidFill>
                <a:schemeClr val="dk1"/>
              </a:solidFill>
            </a:endParaRPr>
          </a:p>
          <a:p>
            <a:pPr indent="-368300" lvl="0" marL="457200" rtl="0">
              <a:lnSpc>
                <a:spcPct val="115000"/>
              </a:lnSpc>
              <a:spcBef>
                <a:spcPts val="0"/>
              </a:spcBef>
              <a:buClr>
                <a:schemeClr val="dk1"/>
              </a:buClr>
              <a:buSzPct val="100000"/>
              <a:buChar char="●"/>
            </a:pPr>
            <a:r>
              <a:rPr lang="en-US" sz="2200">
                <a:solidFill>
                  <a:schemeClr val="dk1"/>
                </a:solidFill>
              </a:rPr>
              <a:t>Gradient = Number of points scored from this situation divided by total number of shots taken from this situation. Gradient represents the average number of points scored from a situation. It is calculated for all possible situations.</a:t>
            </a:r>
          </a:p>
          <a:p>
            <a:pPr lvl="0" rtl="0">
              <a:lnSpc>
                <a:spcPct val="115000"/>
              </a:lnSpc>
              <a:spcBef>
                <a:spcPts val="0"/>
              </a:spcBef>
              <a:buNone/>
            </a:pPr>
            <a:r>
              <a:t/>
            </a:r>
            <a:endParaRPr sz="2200">
              <a:solidFill>
                <a:schemeClr val="dk1"/>
              </a:solidFill>
            </a:endParaRPr>
          </a:p>
          <a:p>
            <a:pPr lvl="0" rtl="0">
              <a:lnSpc>
                <a:spcPct val="115000"/>
              </a:lnSpc>
              <a:spcBef>
                <a:spcPts val="0"/>
              </a:spcBef>
              <a:buNone/>
            </a:pPr>
            <a:r>
              <a:rPr b="1" lang="en-US" sz="2200">
                <a:solidFill>
                  <a:schemeClr val="dk1"/>
                </a:solidFill>
              </a:rPr>
              <a:t>Boundary Conditions:</a:t>
            </a:r>
            <a:r>
              <a:rPr lang="en-US" sz="2200">
                <a:solidFill>
                  <a:schemeClr val="dk1"/>
                </a:solidFill>
              </a:rPr>
              <a:t> We consider the expected value when defender distance 0 and the expected value when the defender distance goes to infinity.</a:t>
            </a:r>
          </a:p>
          <a:p>
            <a:pPr lvl="0" rtl="0">
              <a:lnSpc>
                <a:spcPct val="115000"/>
              </a:lnSpc>
              <a:spcBef>
                <a:spcPts val="0"/>
              </a:spcBef>
              <a:buNone/>
            </a:pPr>
            <a:r>
              <a:t/>
            </a:r>
            <a:endParaRPr sz="2200">
              <a:solidFill>
                <a:schemeClr val="dk1"/>
              </a:solidFill>
            </a:endParaRPr>
          </a:p>
          <a:p>
            <a:pPr lvl="0" rtl="0">
              <a:lnSpc>
                <a:spcPct val="115000"/>
              </a:lnSpc>
              <a:spcBef>
                <a:spcPts val="0"/>
              </a:spcBef>
              <a:buNone/>
            </a:pPr>
            <a:r>
              <a:rPr lang="en-US" sz="2200">
                <a:solidFill>
                  <a:schemeClr val="dk1"/>
                </a:solidFill>
              </a:rPr>
              <a:t>After some empirical fitting, we obtain a working model that roughly agrees with intuition.</a:t>
            </a:r>
          </a:p>
          <a:p>
            <a:pPr lvl="0" rtl="0">
              <a:lnSpc>
                <a:spcPct val="115000"/>
              </a:lnSpc>
              <a:spcBef>
                <a:spcPts val="0"/>
              </a:spcBef>
              <a:buNone/>
            </a:pPr>
            <a:r>
              <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nvSpPr>
        <p:spPr>
          <a:xfrm>
            <a:off x="227012" y="583443"/>
            <a:ext cx="11118000" cy="636000"/>
          </a:xfrm>
          <a:prstGeom prst="rect">
            <a:avLst/>
          </a:prstGeom>
          <a:noFill/>
          <a:ln>
            <a:noFill/>
          </a:ln>
        </p:spPr>
        <p:txBody>
          <a:bodyPr anchorCtr="0" anchor="b" bIns="27425" lIns="182875" rIns="182875" tIns="27425">
            <a:noAutofit/>
          </a:bodyPr>
          <a:lstStyle/>
          <a:p>
            <a:pPr indent="0" lvl="0" marL="0" marR="0" rtl="0" algn="ctr">
              <a:lnSpc>
                <a:spcPct val="85000"/>
              </a:lnSpc>
              <a:spcBef>
                <a:spcPts val="0"/>
              </a:spcBef>
              <a:buClr>
                <a:schemeClr val="dk2"/>
              </a:buClr>
              <a:buFont typeface="Helvetica Neue"/>
              <a:buNone/>
            </a:pPr>
            <a:r>
              <a:t/>
            </a:r>
            <a:endParaRPr b="1" sz="3600">
              <a:solidFill>
                <a:srgbClr val="006BB6"/>
              </a:solidFill>
              <a:latin typeface="Arial"/>
              <a:ea typeface="Arial"/>
              <a:cs typeface="Arial"/>
              <a:sym typeface="Arial"/>
            </a:endParaRPr>
          </a:p>
        </p:txBody>
      </p:sp>
      <p:sp>
        <p:nvSpPr>
          <p:cNvPr id="390" name="Shape 390"/>
          <p:cNvSpPr txBox="1"/>
          <p:nvPr>
            <p:ph type="title"/>
          </p:nvPr>
        </p:nvSpPr>
        <p:spPr>
          <a:xfrm>
            <a:off x="227012" y="-268301"/>
            <a:ext cx="11734800" cy="685800"/>
          </a:xfrm>
          <a:prstGeom prst="rect">
            <a:avLst/>
          </a:prstGeom>
          <a:noFill/>
          <a:ln>
            <a:noFill/>
          </a:ln>
        </p:spPr>
        <p:txBody>
          <a:bodyPr anchorCtr="0" anchor="b" bIns="27425" lIns="182875" rIns="182875" tIns="27425">
            <a:noAutofit/>
          </a:bodyPr>
          <a:lstStyle/>
          <a:p>
            <a:pPr indent="0" lvl="0" marL="0" marR="0" rtl="0" algn="l">
              <a:lnSpc>
                <a:spcPct val="85000"/>
              </a:lnSpc>
              <a:spcBef>
                <a:spcPts val="0"/>
              </a:spcBef>
              <a:buClr>
                <a:schemeClr val="dk2"/>
              </a:buClr>
              <a:buSzPct val="25000"/>
              <a:buFont typeface="Helvetica Neue"/>
              <a:buNone/>
            </a:pPr>
            <a:r>
              <a:rPr b="1" i="0" lang="en-US" sz="3600" u="none" cap="none" strike="noStrike">
                <a:solidFill>
                  <a:schemeClr val="dk2"/>
                </a:solidFill>
                <a:latin typeface="Helvetica Neue"/>
                <a:ea typeface="Helvetica Neue"/>
                <a:cs typeface="Helvetica Neue"/>
                <a:sym typeface="Helvetica Neue"/>
              </a:rPr>
              <a:t>[SLIDE 3]</a:t>
            </a:r>
          </a:p>
        </p:txBody>
      </p:sp>
      <p:grpSp>
        <p:nvGrpSpPr>
          <p:cNvPr id="391" name="Shape 391"/>
          <p:cNvGrpSpPr/>
          <p:nvPr/>
        </p:nvGrpSpPr>
        <p:grpSpPr>
          <a:xfrm>
            <a:off x="11590476" y="5655880"/>
            <a:ext cx="440202" cy="1032539"/>
            <a:chOff x="7200900" y="1314450"/>
            <a:chExt cx="1936749" cy="4387850"/>
          </a:xfrm>
        </p:grpSpPr>
        <p:sp>
          <p:nvSpPr>
            <p:cNvPr id="392" name="Shape 392"/>
            <p:cNvSpPr/>
            <p:nvPr/>
          </p:nvSpPr>
          <p:spPr>
            <a:xfrm>
              <a:off x="7202488" y="1316037"/>
              <a:ext cx="1935161" cy="43846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93" name="Shape 393"/>
            <p:cNvSpPr/>
            <p:nvPr/>
          </p:nvSpPr>
          <p:spPr>
            <a:xfrm>
              <a:off x="7200900" y="1314450"/>
              <a:ext cx="1935161" cy="4387850"/>
            </a:xfrm>
            <a:custGeom>
              <a:pathLst>
                <a:path extrusionOk="0" h="120000" w="120000">
                  <a:moveTo>
                    <a:pt x="113333" y="107558"/>
                  </a:moveTo>
                  <a:cubicBezTo>
                    <a:pt x="113333" y="112343"/>
                    <a:pt x="105502" y="116241"/>
                    <a:pt x="95238" y="116942"/>
                  </a:cubicBezTo>
                  <a:cubicBezTo>
                    <a:pt x="95026" y="116942"/>
                    <a:pt x="95026" y="116942"/>
                    <a:pt x="95026" y="116942"/>
                  </a:cubicBezTo>
                  <a:cubicBezTo>
                    <a:pt x="104444" y="114444"/>
                    <a:pt x="98624" y="109636"/>
                    <a:pt x="96825" y="106811"/>
                  </a:cubicBezTo>
                  <a:cubicBezTo>
                    <a:pt x="96666" y="106671"/>
                    <a:pt x="96984" y="106461"/>
                    <a:pt x="97142" y="106321"/>
                  </a:cubicBezTo>
                  <a:cubicBezTo>
                    <a:pt x="97619" y="105924"/>
                    <a:pt x="96613" y="105037"/>
                    <a:pt x="96613" y="105037"/>
                  </a:cubicBezTo>
                  <a:cubicBezTo>
                    <a:pt x="95502" y="104594"/>
                    <a:pt x="95185" y="102260"/>
                    <a:pt x="94550" y="101186"/>
                  </a:cubicBezTo>
                  <a:cubicBezTo>
                    <a:pt x="93544" y="99389"/>
                    <a:pt x="96296" y="96331"/>
                    <a:pt x="96296" y="95304"/>
                  </a:cubicBezTo>
                  <a:cubicBezTo>
                    <a:pt x="96296" y="94254"/>
                    <a:pt x="94550" y="92806"/>
                    <a:pt x="91269" y="90986"/>
                  </a:cubicBezTo>
                  <a:cubicBezTo>
                    <a:pt x="90529" y="90612"/>
                    <a:pt x="88148" y="81696"/>
                    <a:pt x="86031" y="79432"/>
                  </a:cubicBezTo>
                  <a:cubicBezTo>
                    <a:pt x="83121" y="76304"/>
                    <a:pt x="82222" y="76794"/>
                    <a:pt x="78783" y="73106"/>
                  </a:cubicBezTo>
                  <a:cubicBezTo>
                    <a:pt x="76084" y="70468"/>
                    <a:pt x="78201" y="66617"/>
                    <a:pt x="72116" y="57677"/>
                  </a:cubicBezTo>
                  <a:cubicBezTo>
                    <a:pt x="72169" y="57700"/>
                    <a:pt x="73492" y="57117"/>
                    <a:pt x="73492" y="57117"/>
                  </a:cubicBezTo>
                  <a:cubicBezTo>
                    <a:pt x="73492" y="57117"/>
                    <a:pt x="68677" y="49367"/>
                    <a:pt x="67089" y="47243"/>
                  </a:cubicBezTo>
                  <a:cubicBezTo>
                    <a:pt x="65502" y="45119"/>
                    <a:pt x="62751" y="44956"/>
                    <a:pt x="62751" y="44956"/>
                  </a:cubicBezTo>
                  <a:cubicBezTo>
                    <a:pt x="62751" y="44956"/>
                    <a:pt x="62751" y="44092"/>
                    <a:pt x="62857" y="43882"/>
                  </a:cubicBezTo>
                  <a:cubicBezTo>
                    <a:pt x="63121" y="43532"/>
                    <a:pt x="68730" y="37043"/>
                    <a:pt x="69206" y="36856"/>
                  </a:cubicBezTo>
                  <a:cubicBezTo>
                    <a:pt x="69206" y="36693"/>
                    <a:pt x="77354" y="34265"/>
                    <a:pt x="77513" y="34615"/>
                  </a:cubicBezTo>
                  <a:cubicBezTo>
                    <a:pt x="78201" y="36203"/>
                    <a:pt x="81322" y="44255"/>
                    <a:pt x="82645" y="45563"/>
                  </a:cubicBezTo>
                  <a:cubicBezTo>
                    <a:pt x="84021" y="46846"/>
                    <a:pt x="88730" y="50791"/>
                    <a:pt x="90899" y="53242"/>
                  </a:cubicBezTo>
                  <a:cubicBezTo>
                    <a:pt x="82486" y="54129"/>
                    <a:pt x="76243" y="57490"/>
                    <a:pt x="76243" y="61482"/>
                  </a:cubicBezTo>
                  <a:cubicBezTo>
                    <a:pt x="76243" y="66150"/>
                    <a:pt x="84814" y="69931"/>
                    <a:pt x="95449" y="69931"/>
                  </a:cubicBezTo>
                  <a:cubicBezTo>
                    <a:pt x="103544" y="69931"/>
                    <a:pt x="110529" y="67737"/>
                    <a:pt x="113333" y="64609"/>
                  </a:cubicBezTo>
                  <a:lnTo>
                    <a:pt x="113333" y="107558"/>
                  </a:lnTo>
                  <a:close/>
                  <a:moveTo>
                    <a:pt x="28148" y="117058"/>
                  </a:moveTo>
                  <a:cubicBezTo>
                    <a:pt x="16243" y="117058"/>
                    <a:pt x="6613" y="112810"/>
                    <a:pt x="6613" y="107558"/>
                  </a:cubicBezTo>
                  <a:cubicBezTo>
                    <a:pt x="6613" y="12417"/>
                    <a:pt x="6613" y="12417"/>
                    <a:pt x="6613" y="12417"/>
                  </a:cubicBezTo>
                  <a:cubicBezTo>
                    <a:pt x="6613" y="7189"/>
                    <a:pt x="16243" y="2941"/>
                    <a:pt x="28148" y="2941"/>
                  </a:cubicBezTo>
                  <a:cubicBezTo>
                    <a:pt x="64497" y="2941"/>
                    <a:pt x="64497" y="2941"/>
                    <a:pt x="64497" y="2941"/>
                  </a:cubicBezTo>
                  <a:cubicBezTo>
                    <a:pt x="57460" y="4108"/>
                    <a:pt x="56507" y="5461"/>
                    <a:pt x="56243" y="9756"/>
                  </a:cubicBezTo>
                  <a:cubicBezTo>
                    <a:pt x="55026" y="9803"/>
                    <a:pt x="52539" y="9313"/>
                    <a:pt x="53386" y="11927"/>
                  </a:cubicBezTo>
                  <a:cubicBezTo>
                    <a:pt x="53386" y="11927"/>
                    <a:pt x="53862" y="13654"/>
                    <a:pt x="55449" y="13351"/>
                  </a:cubicBezTo>
                  <a:cubicBezTo>
                    <a:pt x="53915" y="17949"/>
                    <a:pt x="55714" y="18299"/>
                    <a:pt x="44920" y="18510"/>
                  </a:cubicBezTo>
                  <a:cubicBezTo>
                    <a:pt x="44338" y="18836"/>
                    <a:pt x="44338" y="18836"/>
                    <a:pt x="44338" y="18836"/>
                  </a:cubicBezTo>
                  <a:cubicBezTo>
                    <a:pt x="33597" y="19303"/>
                    <a:pt x="30211" y="18696"/>
                    <a:pt x="21164" y="26866"/>
                  </a:cubicBezTo>
                  <a:cubicBezTo>
                    <a:pt x="21164" y="26866"/>
                    <a:pt x="18783" y="29387"/>
                    <a:pt x="18095" y="30414"/>
                  </a:cubicBezTo>
                  <a:cubicBezTo>
                    <a:pt x="15873" y="32491"/>
                    <a:pt x="10423" y="37066"/>
                    <a:pt x="8783" y="40007"/>
                  </a:cubicBezTo>
                  <a:cubicBezTo>
                    <a:pt x="8253" y="41011"/>
                    <a:pt x="7248" y="41338"/>
                    <a:pt x="8677" y="42785"/>
                  </a:cubicBezTo>
                  <a:cubicBezTo>
                    <a:pt x="10793" y="44862"/>
                    <a:pt x="7301" y="45423"/>
                    <a:pt x="19470" y="45259"/>
                  </a:cubicBezTo>
                  <a:cubicBezTo>
                    <a:pt x="19470" y="46496"/>
                    <a:pt x="19470" y="46496"/>
                    <a:pt x="19470" y="46496"/>
                  </a:cubicBezTo>
                  <a:cubicBezTo>
                    <a:pt x="19470" y="46496"/>
                    <a:pt x="16243" y="47733"/>
                    <a:pt x="15555" y="48480"/>
                  </a:cubicBezTo>
                  <a:cubicBezTo>
                    <a:pt x="14867" y="49204"/>
                    <a:pt x="12962" y="52939"/>
                    <a:pt x="13068" y="54666"/>
                  </a:cubicBezTo>
                  <a:cubicBezTo>
                    <a:pt x="13280" y="59241"/>
                    <a:pt x="21746" y="63069"/>
                    <a:pt x="24285" y="67644"/>
                  </a:cubicBezTo>
                  <a:cubicBezTo>
                    <a:pt x="29841" y="67994"/>
                    <a:pt x="29841" y="67994"/>
                    <a:pt x="29841" y="67994"/>
                  </a:cubicBezTo>
                  <a:cubicBezTo>
                    <a:pt x="33015" y="71169"/>
                    <a:pt x="46825" y="79758"/>
                    <a:pt x="49629" y="80902"/>
                  </a:cubicBezTo>
                  <a:cubicBezTo>
                    <a:pt x="50317" y="81696"/>
                    <a:pt x="53756" y="82676"/>
                    <a:pt x="55820" y="83680"/>
                  </a:cubicBezTo>
                  <a:cubicBezTo>
                    <a:pt x="57460" y="84380"/>
                    <a:pt x="67407" y="89165"/>
                    <a:pt x="79047" y="92129"/>
                  </a:cubicBezTo>
                  <a:cubicBezTo>
                    <a:pt x="78994" y="92129"/>
                    <a:pt x="80952" y="93833"/>
                    <a:pt x="81904" y="95211"/>
                  </a:cubicBezTo>
                  <a:cubicBezTo>
                    <a:pt x="78042" y="96588"/>
                    <a:pt x="85502" y="99109"/>
                    <a:pt x="87777" y="103263"/>
                  </a:cubicBezTo>
                  <a:cubicBezTo>
                    <a:pt x="87936" y="103800"/>
                    <a:pt x="85661" y="104361"/>
                    <a:pt x="89047" y="105738"/>
                  </a:cubicBezTo>
                  <a:cubicBezTo>
                    <a:pt x="88835" y="112017"/>
                    <a:pt x="84550" y="115308"/>
                    <a:pt x="91798" y="117058"/>
                  </a:cubicBezTo>
                  <a:lnTo>
                    <a:pt x="28148" y="117058"/>
                  </a:lnTo>
                  <a:close/>
                  <a:moveTo>
                    <a:pt x="69047" y="18813"/>
                  </a:moveTo>
                  <a:cubicBezTo>
                    <a:pt x="70793" y="18696"/>
                    <a:pt x="73015" y="17016"/>
                    <a:pt x="74867" y="15288"/>
                  </a:cubicBezTo>
                  <a:cubicBezTo>
                    <a:pt x="76349" y="15335"/>
                    <a:pt x="76825" y="14705"/>
                    <a:pt x="77354" y="14355"/>
                  </a:cubicBezTo>
                  <a:cubicBezTo>
                    <a:pt x="78835" y="13234"/>
                    <a:pt x="80529" y="12277"/>
                    <a:pt x="78412" y="11624"/>
                  </a:cubicBezTo>
                  <a:cubicBezTo>
                    <a:pt x="83333" y="7749"/>
                    <a:pt x="80158" y="5135"/>
                    <a:pt x="77513" y="5041"/>
                  </a:cubicBezTo>
                  <a:cubicBezTo>
                    <a:pt x="76402" y="4061"/>
                    <a:pt x="74550" y="3454"/>
                    <a:pt x="71269" y="2941"/>
                  </a:cubicBezTo>
                  <a:cubicBezTo>
                    <a:pt x="91798" y="2941"/>
                    <a:pt x="91798" y="2941"/>
                    <a:pt x="91798" y="2941"/>
                  </a:cubicBezTo>
                  <a:cubicBezTo>
                    <a:pt x="103650" y="2941"/>
                    <a:pt x="113333" y="7189"/>
                    <a:pt x="113333" y="12417"/>
                  </a:cubicBezTo>
                  <a:cubicBezTo>
                    <a:pt x="113333" y="58377"/>
                    <a:pt x="113333" y="58377"/>
                    <a:pt x="113333" y="58377"/>
                  </a:cubicBezTo>
                  <a:cubicBezTo>
                    <a:pt x="112698" y="57700"/>
                    <a:pt x="111904" y="57047"/>
                    <a:pt x="110846" y="56393"/>
                  </a:cubicBezTo>
                  <a:cubicBezTo>
                    <a:pt x="110846" y="55133"/>
                    <a:pt x="107777" y="55156"/>
                    <a:pt x="106931" y="54666"/>
                  </a:cubicBezTo>
                  <a:cubicBezTo>
                    <a:pt x="106084" y="54246"/>
                    <a:pt x="107671" y="54036"/>
                    <a:pt x="102275" y="53499"/>
                  </a:cubicBezTo>
                  <a:cubicBezTo>
                    <a:pt x="101269" y="53242"/>
                    <a:pt x="100476" y="49764"/>
                    <a:pt x="100476" y="49764"/>
                  </a:cubicBezTo>
                  <a:cubicBezTo>
                    <a:pt x="99735" y="47547"/>
                    <a:pt x="97883" y="45983"/>
                    <a:pt x="95238" y="43625"/>
                  </a:cubicBezTo>
                  <a:cubicBezTo>
                    <a:pt x="93862" y="42411"/>
                    <a:pt x="93227" y="38630"/>
                    <a:pt x="91746" y="36693"/>
                  </a:cubicBezTo>
                  <a:cubicBezTo>
                    <a:pt x="92539" y="27870"/>
                    <a:pt x="86137" y="25302"/>
                    <a:pt x="81005" y="23855"/>
                  </a:cubicBezTo>
                  <a:cubicBezTo>
                    <a:pt x="78994" y="23318"/>
                    <a:pt x="78042" y="22898"/>
                    <a:pt x="76084" y="22384"/>
                  </a:cubicBezTo>
                  <a:cubicBezTo>
                    <a:pt x="76031" y="21987"/>
                    <a:pt x="76031" y="21987"/>
                    <a:pt x="76031" y="21987"/>
                  </a:cubicBezTo>
                  <a:cubicBezTo>
                    <a:pt x="74497" y="21357"/>
                    <a:pt x="71428" y="20680"/>
                    <a:pt x="68941" y="20190"/>
                  </a:cubicBezTo>
                  <a:cubicBezTo>
                    <a:pt x="68201" y="19840"/>
                    <a:pt x="68571" y="19093"/>
                    <a:pt x="69047" y="18813"/>
                  </a:cubicBezTo>
                  <a:moveTo>
                    <a:pt x="91798" y="0"/>
                  </a:moveTo>
                  <a:cubicBezTo>
                    <a:pt x="28148" y="0"/>
                    <a:pt x="28148" y="0"/>
                    <a:pt x="28148" y="0"/>
                  </a:cubicBezTo>
                  <a:cubicBezTo>
                    <a:pt x="12592" y="0"/>
                    <a:pt x="0" y="5578"/>
                    <a:pt x="0" y="12417"/>
                  </a:cubicBezTo>
                  <a:cubicBezTo>
                    <a:pt x="0" y="107558"/>
                    <a:pt x="0" y="107558"/>
                    <a:pt x="0" y="107558"/>
                  </a:cubicBezTo>
                  <a:cubicBezTo>
                    <a:pt x="0" y="114421"/>
                    <a:pt x="12592" y="120000"/>
                    <a:pt x="28148" y="120000"/>
                  </a:cubicBezTo>
                  <a:cubicBezTo>
                    <a:pt x="91746" y="120000"/>
                    <a:pt x="91746" y="120000"/>
                    <a:pt x="91746" y="120000"/>
                  </a:cubicBezTo>
                  <a:cubicBezTo>
                    <a:pt x="107301" y="120000"/>
                    <a:pt x="120000" y="114421"/>
                    <a:pt x="120000" y="107558"/>
                  </a:cubicBezTo>
                  <a:cubicBezTo>
                    <a:pt x="120000" y="12417"/>
                    <a:pt x="120000" y="12417"/>
                    <a:pt x="120000" y="12417"/>
                  </a:cubicBezTo>
                  <a:cubicBezTo>
                    <a:pt x="120000" y="5578"/>
                    <a:pt x="107354" y="0"/>
                    <a:pt x="91798" y="0"/>
                  </a:cubicBezTo>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94" name="Shape 394"/>
            <p:cNvSpPr/>
            <p:nvPr/>
          </p:nvSpPr>
          <p:spPr>
            <a:xfrm>
              <a:off x="7308850" y="1422400"/>
              <a:ext cx="1373187" cy="4171950"/>
            </a:xfrm>
            <a:custGeom>
              <a:pathLst>
                <a:path extrusionOk="0" h="120000" w="120000">
                  <a:moveTo>
                    <a:pt x="94062" y="113079"/>
                  </a:moveTo>
                  <a:cubicBezTo>
                    <a:pt x="93093" y="109815"/>
                    <a:pt x="93093" y="109815"/>
                    <a:pt x="93093" y="109815"/>
                  </a:cubicBezTo>
                  <a:cubicBezTo>
                    <a:pt x="85788" y="109815"/>
                    <a:pt x="85788" y="109815"/>
                    <a:pt x="85788" y="109815"/>
                  </a:cubicBezTo>
                  <a:cubicBezTo>
                    <a:pt x="84670" y="113079"/>
                    <a:pt x="84670" y="113079"/>
                    <a:pt x="84670" y="113079"/>
                  </a:cubicBezTo>
                  <a:cubicBezTo>
                    <a:pt x="74236" y="113079"/>
                    <a:pt x="74236" y="113079"/>
                    <a:pt x="74236" y="113079"/>
                  </a:cubicBezTo>
                  <a:cubicBezTo>
                    <a:pt x="82658" y="98134"/>
                    <a:pt x="82658" y="98134"/>
                    <a:pt x="82658" y="98134"/>
                  </a:cubicBezTo>
                  <a:cubicBezTo>
                    <a:pt x="96521" y="98134"/>
                    <a:pt x="96521" y="98134"/>
                    <a:pt x="96521" y="98134"/>
                  </a:cubicBezTo>
                  <a:cubicBezTo>
                    <a:pt x="105093" y="113079"/>
                    <a:pt x="105093" y="113079"/>
                    <a:pt x="105093" y="113079"/>
                  </a:cubicBezTo>
                  <a:lnTo>
                    <a:pt x="94062" y="113079"/>
                  </a:lnTo>
                  <a:close/>
                  <a:moveTo>
                    <a:pt x="61863" y="113079"/>
                  </a:moveTo>
                  <a:cubicBezTo>
                    <a:pt x="46732" y="113079"/>
                    <a:pt x="46732" y="113079"/>
                    <a:pt x="46732" y="113079"/>
                  </a:cubicBezTo>
                  <a:cubicBezTo>
                    <a:pt x="46732" y="98134"/>
                    <a:pt x="46732" y="98134"/>
                    <a:pt x="46732" y="98134"/>
                  </a:cubicBezTo>
                  <a:cubicBezTo>
                    <a:pt x="61490" y="98134"/>
                    <a:pt x="61490" y="98134"/>
                    <a:pt x="61490" y="98134"/>
                  </a:cubicBezTo>
                  <a:cubicBezTo>
                    <a:pt x="69167" y="98134"/>
                    <a:pt x="72819" y="99092"/>
                    <a:pt x="72819" y="101644"/>
                  </a:cubicBezTo>
                  <a:cubicBezTo>
                    <a:pt x="72819" y="103239"/>
                    <a:pt x="72149" y="104588"/>
                    <a:pt x="67080" y="105177"/>
                  </a:cubicBezTo>
                  <a:cubicBezTo>
                    <a:pt x="67080" y="105202"/>
                    <a:pt x="67080" y="105202"/>
                    <a:pt x="67080" y="105202"/>
                  </a:cubicBezTo>
                  <a:cubicBezTo>
                    <a:pt x="72223" y="105521"/>
                    <a:pt x="73937" y="106748"/>
                    <a:pt x="73937" y="108638"/>
                  </a:cubicBezTo>
                  <a:cubicBezTo>
                    <a:pt x="73937" y="111165"/>
                    <a:pt x="71180" y="113079"/>
                    <a:pt x="61863" y="113079"/>
                  </a:cubicBezTo>
                  <a:moveTo>
                    <a:pt x="32944" y="113079"/>
                  </a:moveTo>
                  <a:cubicBezTo>
                    <a:pt x="25565" y="104368"/>
                    <a:pt x="25565" y="104368"/>
                    <a:pt x="25565" y="104368"/>
                  </a:cubicBezTo>
                  <a:cubicBezTo>
                    <a:pt x="25341" y="103828"/>
                    <a:pt x="25341" y="103828"/>
                    <a:pt x="25341" y="103828"/>
                  </a:cubicBezTo>
                  <a:cubicBezTo>
                    <a:pt x="25192" y="103828"/>
                    <a:pt x="25192" y="103828"/>
                    <a:pt x="25192" y="103828"/>
                  </a:cubicBezTo>
                  <a:cubicBezTo>
                    <a:pt x="25192" y="113079"/>
                    <a:pt x="25192" y="113079"/>
                    <a:pt x="25192" y="113079"/>
                  </a:cubicBezTo>
                  <a:cubicBezTo>
                    <a:pt x="16173" y="113079"/>
                    <a:pt x="16173" y="113079"/>
                    <a:pt x="16173" y="113079"/>
                  </a:cubicBezTo>
                  <a:cubicBezTo>
                    <a:pt x="16173" y="98134"/>
                    <a:pt x="16173" y="98134"/>
                    <a:pt x="16173" y="98134"/>
                  </a:cubicBezTo>
                  <a:cubicBezTo>
                    <a:pt x="26385" y="98134"/>
                    <a:pt x="26385" y="98134"/>
                    <a:pt x="26385" y="98134"/>
                  </a:cubicBezTo>
                  <a:cubicBezTo>
                    <a:pt x="33614" y="106355"/>
                    <a:pt x="33614" y="106355"/>
                    <a:pt x="33614" y="106355"/>
                  </a:cubicBezTo>
                  <a:cubicBezTo>
                    <a:pt x="33913" y="106944"/>
                    <a:pt x="33913" y="106944"/>
                    <a:pt x="33913" y="106944"/>
                  </a:cubicBezTo>
                  <a:cubicBezTo>
                    <a:pt x="34062" y="106944"/>
                    <a:pt x="34062" y="106944"/>
                    <a:pt x="34062" y="106944"/>
                  </a:cubicBezTo>
                  <a:cubicBezTo>
                    <a:pt x="34062" y="98134"/>
                    <a:pt x="34062" y="98134"/>
                    <a:pt x="34062" y="98134"/>
                  </a:cubicBezTo>
                  <a:cubicBezTo>
                    <a:pt x="43080" y="98134"/>
                    <a:pt x="43080" y="98134"/>
                    <a:pt x="43080" y="98134"/>
                  </a:cubicBezTo>
                  <a:cubicBezTo>
                    <a:pt x="43080" y="113079"/>
                    <a:pt x="43080" y="113079"/>
                    <a:pt x="43080" y="113079"/>
                  </a:cubicBezTo>
                  <a:lnTo>
                    <a:pt x="32944" y="113079"/>
                  </a:lnTo>
                  <a:close/>
                  <a:moveTo>
                    <a:pt x="116198" y="108098"/>
                  </a:moveTo>
                  <a:cubicBezTo>
                    <a:pt x="111279" y="106650"/>
                    <a:pt x="114559" y="106061"/>
                    <a:pt x="114335" y="105496"/>
                  </a:cubicBezTo>
                  <a:cubicBezTo>
                    <a:pt x="111130" y="101128"/>
                    <a:pt x="100621" y="98478"/>
                    <a:pt x="106062" y="97030"/>
                  </a:cubicBezTo>
                  <a:cubicBezTo>
                    <a:pt x="104720" y="95582"/>
                    <a:pt x="101962" y="93791"/>
                    <a:pt x="102037" y="93791"/>
                  </a:cubicBezTo>
                  <a:cubicBezTo>
                    <a:pt x="85639" y="90674"/>
                    <a:pt x="71627" y="85644"/>
                    <a:pt x="69316" y="84883"/>
                  </a:cubicBezTo>
                  <a:cubicBezTo>
                    <a:pt x="66409" y="83852"/>
                    <a:pt x="61490" y="82822"/>
                    <a:pt x="60596" y="81987"/>
                  </a:cubicBezTo>
                  <a:cubicBezTo>
                    <a:pt x="56645" y="80785"/>
                    <a:pt x="37267" y="71754"/>
                    <a:pt x="32720" y="68417"/>
                  </a:cubicBezTo>
                  <a:cubicBezTo>
                    <a:pt x="24894" y="68049"/>
                    <a:pt x="24894" y="68049"/>
                    <a:pt x="24894" y="68049"/>
                  </a:cubicBezTo>
                  <a:cubicBezTo>
                    <a:pt x="21316" y="63239"/>
                    <a:pt x="9391" y="59214"/>
                    <a:pt x="9093" y="54404"/>
                  </a:cubicBezTo>
                  <a:cubicBezTo>
                    <a:pt x="8944" y="52588"/>
                    <a:pt x="11627" y="48662"/>
                    <a:pt x="12596" y="47901"/>
                  </a:cubicBezTo>
                  <a:cubicBezTo>
                    <a:pt x="13565" y="47116"/>
                    <a:pt x="18111" y="45815"/>
                    <a:pt x="18111" y="45815"/>
                  </a:cubicBezTo>
                  <a:cubicBezTo>
                    <a:pt x="18111" y="44515"/>
                    <a:pt x="18111" y="44515"/>
                    <a:pt x="18111" y="44515"/>
                  </a:cubicBezTo>
                  <a:cubicBezTo>
                    <a:pt x="968" y="44687"/>
                    <a:pt x="5888" y="44098"/>
                    <a:pt x="2906" y="41914"/>
                  </a:cubicBezTo>
                  <a:cubicBezTo>
                    <a:pt x="894" y="40392"/>
                    <a:pt x="2310" y="40049"/>
                    <a:pt x="3130" y="38993"/>
                  </a:cubicBezTo>
                  <a:cubicBezTo>
                    <a:pt x="5366" y="35901"/>
                    <a:pt x="13043" y="31092"/>
                    <a:pt x="16173" y="28907"/>
                  </a:cubicBezTo>
                  <a:cubicBezTo>
                    <a:pt x="17142" y="27803"/>
                    <a:pt x="20496" y="25153"/>
                    <a:pt x="20496" y="25153"/>
                  </a:cubicBezTo>
                  <a:cubicBezTo>
                    <a:pt x="33242" y="16588"/>
                    <a:pt x="38012" y="17226"/>
                    <a:pt x="53217" y="16736"/>
                  </a:cubicBezTo>
                  <a:cubicBezTo>
                    <a:pt x="53962" y="16392"/>
                    <a:pt x="53962" y="16392"/>
                    <a:pt x="53962" y="16392"/>
                  </a:cubicBezTo>
                  <a:cubicBezTo>
                    <a:pt x="69167" y="16171"/>
                    <a:pt x="66633" y="15803"/>
                    <a:pt x="68795" y="10969"/>
                  </a:cubicBezTo>
                  <a:cubicBezTo>
                    <a:pt x="66559" y="11288"/>
                    <a:pt x="65888" y="9472"/>
                    <a:pt x="65888" y="9472"/>
                  </a:cubicBezTo>
                  <a:cubicBezTo>
                    <a:pt x="64695" y="6723"/>
                    <a:pt x="68198" y="7239"/>
                    <a:pt x="69913" y="7190"/>
                  </a:cubicBezTo>
                  <a:cubicBezTo>
                    <a:pt x="70285" y="2674"/>
                    <a:pt x="71627" y="1251"/>
                    <a:pt x="81540" y="0"/>
                  </a:cubicBezTo>
                  <a:cubicBezTo>
                    <a:pt x="30335" y="0"/>
                    <a:pt x="30335" y="0"/>
                    <a:pt x="30335" y="0"/>
                  </a:cubicBezTo>
                  <a:cubicBezTo>
                    <a:pt x="13565" y="0"/>
                    <a:pt x="0" y="4490"/>
                    <a:pt x="0" y="9987"/>
                  </a:cubicBezTo>
                  <a:cubicBezTo>
                    <a:pt x="0" y="110012"/>
                    <a:pt x="0" y="110012"/>
                    <a:pt x="0" y="110012"/>
                  </a:cubicBezTo>
                  <a:cubicBezTo>
                    <a:pt x="0" y="115533"/>
                    <a:pt x="13565" y="120000"/>
                    <a:pt x="30335" y="120000"/>
                  </a:cubicBezTo>
                  <a:cubicBezTo>
                    <a:pt x="120000" y="120000"/>
                    <a:pt x="120000" y="120000"/>
                    <a:pt x="120000" y="120000"/>
                  </a:cubicBezTo>
                  <a:cubicBezTo>
                    <a:pt x="109788" y="118159"/>
                    <a:pt x="115826" y="114699"/>
                    <a:pt x="116198" y="108098"/>
                  </a:cubicBezTo>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95" name="Shape 395"/>
            <p:cNvSpPr/>
            <p:nvPr/>
          </p:nvSpPr>
          <p:spPr>
            <a:xfrm>
              <a:off x="7966075" y="5124451"/>
              <a:ext cx="80961" cy="139699"/>
            </a:xfrm>
            <a:custGeom>
              <a:pathLst>
                <a:path extrusionOk="0" h="120000" w="120000">
                  <a:moveTo>
                    <a:pt x="57446" y="0"/>
                  </a:moveTo>
                  <a:cubicBezTo>
                    <a:pt x="0" y="0"/>
                    <a:pt x="0" y="0"/>
                    <a:pt x="0" y="0"/>
                  </a:cubicBezTo>
                  <a:cubicBezTo>
                    <a:pt x="0" y="120000"/>
                    <a:pt x="0" y="120000"/>
                    <a:pt x="0" y="120000"/>
                  </a:cubicBezTo>
                  <a:cubicBezTo>
                    <a:pt x="53617" y="120000"/>
                    <a:pt x="53617" y="120000"/>
                    <a:pt x="53617" y="120000"/>
                  </a:cubicBezTo>
                  <a:cubicBezTo>
                    <a:pt x="112340" y="120000"/>
                    <a:pt x="120000" y="104000"/>
                    <a:pt x="120000" y="59636"/>
                  </a:cubicBezTo>
                  <a:cubicBezTo>
                    <a:pt x="120000" y="29090"/>
                    <a:pt x="112340" y="0"/>
                    <a:pt x="57446" y="0"/>
                  </a:cubicBezTo>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96" name="Shape 396"/>
            <p:cNvSpPr/>
            <p:nvPr/>
          </p:nvSpPr>
          <p:spPr>
            <a:xfrm>
              <a:off x="7966075" y="4921251"/>
              <a:ext cx="74611" cy="117474"/>
            </a:xfrm>
            <a:custGeom>
              <a:pathLst>
                <a:path extrusionOk="0" h="120000" w="120000">
                  <a:moveTo>
                    <a:pt x="53793" y="120000"/>
                  </a:moveTo>
                  <a:cubicBezTo>
                    <a:pt x="114482" y="120000"/>
                    <a:pt x="120000" y="91304"/>
                    <a:pt x="120000" y="58260"/>
                  </a:cubicBezTo>
                  <a:cubicBezTo>
                    <a:pt x="120000" y="20869"/>
                    <a:pt x="108965" y="0"/>
                    <a:pt x="60689" y="0"/>
                  </a:cubicBezTo>
                  <a:cubicBezTo>
                    <a:pt x="0" y="0"/>
                    <a:pt x="0" y="0"/>
                    <a:pt x="0" y="0"/>
                  </a:cubicBezTo>
                  <a:cubicBezTo>
                    <a:pt x="0" y="120000"/>
                    <a:pt x="0" y="120000"/>
                    <a:pt x="0" y="120000"/>
                  </a:cubicBezTo>
                  <a:lnTo>
                    <a:pt x="53793" y="120000"/>
                  </a:lnTo>
                  <a:close/>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97" name="Shape 397"/>
            <p:cNvSpPr/>
            <p:nvPr/>
          </p:nvSpPr>
          <p:spPr>
            <a:xfrm>
              <a:off x="8302625" y="4911726"/>
              <a:ext cx="58737" cy="246062"/>
            </a:xfrm>
            <a:custGeom>
              <a:pathLst>
                <a:path extrusionOk="0" h="120000" w="120000">
                  <a:moveTo>
                    <a:pt x="68108" y="6193"/>
                  </a:moveTo>
                  <a:lnTo>
                    <a:pt x="64864" y="0"/>
                  </a:lnTo>
                  <a:lnTo>
                    <a:pt x="61621" y="0"/>
                  </a:lnTo>
                  <a:lnTo>
                    <a:pt x="61621" y="6193"/>
                  </a:lnTo>
                  <a:lnTo>
                    <a:pt x="0" y="120000"/>
                  </a:lnTo>
                  <a:lnTo>
                    <a:pt x="120000" y="120000"/>
                  </a:lnTo>
                  <a:lnTo>
                    <a:pt x="68108" y="6193"/>
                  </a:lnTo>
                  <a:close/>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98" name="Shape 398"/>
            <p:cNvSpPr/>
            <p:nvPr/>
          </p:nvSpPr>
          <p:spPr>
            <a:xfrm>
              <a:off x="8301038" y="1422400"/>
              <a:ext cx="728661" cy="2027238"/>
            </a:xfrm>
            <a:custGeom>
              <a:pathLst>
                <a:path extrusionOk="0" h="120000" w="120000">
                  <a:moveTo>
                    <a:pt x="20936" y="41262"/>
                  </a:moveTo>
                  <a:cubicBezTo>
                    <a:pt x="21077" y="42171"/>
                    <a:pt x="21077" y="42171"/>
                    <a:pt x="21077" y="42171"/>
                  </a:cubicBezTo>
                  <a:cubicBezTo>
                    <a:pt x="26276" y="43232"/>
                    <a:pt x="28805" y="44141"/>
                    <a:pt x="34004" y="45303"/>
                  </a:cubicBezTo>
                  <a:cubicBezTo>
                    <a:pt x="47775" y="48434"/>
                    <a:pt x="64777" y="53989"/>
                    <a:pt x="62669" y="73080"/>
                  </a:cubicBezTo>
                  <a:cubicBezTo>
                    <a:pt x="66604" y="77272"/>
                    <a:pt x="68290" y="85454"/>
                    <a:pt x="71803" y="88080"/>
                  </a:cubicBezTo>
                  <a:cubicBezTo>
                    <a:pt x="78969" y="93181"/>
                    <a:pt x="83747" y="96515"/>
                    <a:pt x="85854" y="101363"/>
                  </a:cubicBezTo>
                  <a:cubicBezTo>
                    <a:pt x="85854" y="101363"/>
                    <a:pt x="87962" y="108888"/>
                    <a:pt x="90632" y="109444"/>
                  </a:cubicBezTo>
                  <a:cubicBezTo>
                    <a:pt x="104964" y="110606"/>
                    <a:pt x="100889" y="111111"/>
                    <a:pt x="102857" y="111969"/>
                  </a:cubicBezTo>
                  <a:cubicBezTo>
                    <a:pt x="105105" y="113030"/>
                    <a:pt x="113395" y="112979"/>
                    <a:pt x="113395" y="115707"/>
                  </a:cubicBezTo>
                  <a:cubicBezTo>
                    <a:pt x="116206" y="117070"/>
                    <a:pt x="118313" y="118535"/>
                    <a:pt x="120000" y="120000"/>
                  </a:cubicBezTo>
                  <a:cubicBezTo>
                    <a:pt x="120000" y="20555"/>
                    <a:pt x="120000" y="20555"/>
                    <a:pt x="120000" y="20555"/>
                  </a:cubicBezTo>
                  <a:cubicBezTo>
                    <a:pt x="120000" y="9242"/>
                    <a:pt x="94285" y="0"/>
                    <a:pt x="62810" y="0"/>
                  </a:cubicBezTo>
                  <a:cubicBezTo>
                    <a:pt x="8149" y="0"/>
                    <a:pt x="8149" y="0"/>
                    <a:pt x="8149" y="0"/>
                  </a:cubicBezTo>
                  <a:cubicBezTo>
                    <a:pt x="17002" y="1161"/>
                    <a:pt x="21920" y="2474"/>
                    <a:pt x="24871" y="4545"/>
                  </a:cubicBezTo>
                  <a:cubicBezTo>
                    <a:pt x="31896" y="4797"/>
                    <a:pt x="40327" y="10454"/>
                    <a:pt x="27259" y="18838"/>
                  </a:cubicBezTo>
                  <a:cubicBezTo>
                    <a:pt x="33021" y="20252"/>
                    <a:pt x="28524" y="22323"/>
                    <a:pt x="24309" y="24747"/>
                  </a:cubicBezTo>
                  <a:cubicBezTo>
                    <a:pt x="23044" y="25505"/>
                    <a:pt x="21779" y="26868"/>
                    <a:pt x="17985" y="26767"/>
                  </a:cubicBezTo>
                  <a:cubicBezTo>
                    <a:pt x="12927" y="30505"/>
                    <a:pt x="7025" y="34141"/>
                    <a:pt x="2388" y="34393"/>
                  </a:cubicBezTo>
                  <a:cubicBezTo>
                    <a:pt x="1124" y="35000"/>
                    <a:pt x="0" y="36616"/>
                    <a:pt x="2107" y="37373"/>
                  </a:cubicBezTo>
                  <a:cubicBezTo>
                    <a:pt x="8711" y="38434"/>
                    <a:pt x="16861" y="39898"/>
                    <a:pt x="20936" y="41262"/>
                  </a:cubicBezTo>
                </a:path>
              </a:pathLst>
            </a:custGeom>
            <a:solidFill>
              <a:srgbClr val="ED174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399" name="Shape 399"/>
            <p:cNvSpPr/>
            <p:nvPr/>
          </p:nvSpPr>
          <p:spPr>
            <a:xfrm>
              <a:off x="8213725" y="2566988"/>
              <a:ext cx="815975" cy="3022599"/>
            </a:xfrm>
            <a:custGeom>
              <a:pathLst>
                <a:path extrusionOk="0" h="120000" w="120000">
                  <a:moveTo>
                    <a:pt x="120000" y="44042"/>
                  </a:moveTo>
                  <a:cubicBezTo>
                    <a:pt x="113347" y="48582"/>
                    <a:pt x="96778" y="51767"/>
                    <a:pt x="77573" y="51767"/>
                  </a:cubicBezTo>
                  <a:cubicBezTo>
                    <a:pt x="52343" y="51767"/>
                    <a:pt x="32008" y="46278"/>
                    <a:pt x="32008" y="39503"/>
                  </a:cubicBezTo>
                  <a:cubicBezTo>
                    <a:pt x="32008" y="33709"/>
                    <a:pt x="46820" y="28831"/>
                    <a:pt x="66778" y="27543"/>
                  </a:cubicBezTo>
                  <a:cubicBezTo>
                    <a:pt x="61631" y="24020"/>
                    <a:pt x="50460" y="18260"/>
                    <a:pt x="47196" y="16363"/>
                  </a:cubicBezTo>
                  <a:cubicBezTo>
                    <a:pt x="44058" y="14500"/>
                    <a:pt x="36652" y="2811"/>
                    <a:pt x="35020" y="508"/>
                  </a:cubicBezTo>
                  <a:cubicBezTo>
                    <a:pt x="34644" y="0"/>
                    <a:pt x="15313" y="3523"/>
                    <a:pt x="15313" y="3760"/>
                  </a:cubicBezTo>
                  <a:cubicBezTo>
                    <a:pt x="14184" y="4031"/>
                    <a:pt x="878" y="13450"/>
                    <a:pt x="251" y="13958"/>
                  </a:cubicBezTo>
                  <a:cubicBezTo>
                    <a:pt x="0" y="14263"/>
                    <a:pt x="0" y="15516"/>
                    <a:pt x="0" y="15516"/>
                  </a:cubicBezTo>
                  <a:cubicBezTo>
                    <a:pt x="0" y="15516"/>
                    <a:pt x="6527" y="15753"/>
                    <a:pt x="10292" y="18836"/>
                  </a:cubicBezTo>
                  <a:cubicBezTo>
                    <a:pt x="14058" y="21919"/>
                    <a:pt x="25481" y="33167"/>
                    <a:pt x="25481" y="33167"/>
                  </a:cubicBezTo>
                  <a:cubicBezTo>
                    <a:pt x="25481" y="33167"/>
                    <a:pt x="22343" y="34014"/>
                    <a:pt x="22217" y="33980"/>
                  </a:cubicBezTo>
                  <a:cubicBezTo>
                    <a:pt x="36652" y="46956"/>
                    <a:pt x="31631" y="52546"/>
                    <a:pt x="38033" y="56374"/>
                  </a:cubicBezTo>
                  <a:cubicBezTo>
                    <a:pt x="46192" y="61727"/>
                    <a:pt x="48326" y="61016"/>
                    <a:pt x="55230" y="65556"/>
                  </a:cubicBezTo>
                  <a:cubicBezTo>
                    <a:pt x="60251" y="68842"/>
                    <a:pt x="65899" y="81784"/>
                    <a:pt x="67656" y="82326"/>
                  </a:cubicBezTo>
                  <a:cubicBezTo>
                    <a:pt x="75439" y="85002"/>
                    <a:pt x="79581" y="87069"/>
                    <a:pt x="79581" y="88560"/>
                  </a:cubicBezTo>
                  <a:cubicBezTo>
                    <a:pt x="79581" y="90084"/>
                    <a:pt x="73054" y="94522"/>
                    <a:pt x="75439" y="97131"/>
                  </a:cubicBezTo>
                  <a:cubicBezTo>
                    <a:pt x="76945" y="98656"/>
                    <a:pt x="77698" y="102077"/>
                    <a:pt x="80334" y="102721"/>
                  </a:cubicBezTo>
                  <a:cubicBezTo>
                    <a:pt x="80334" y="102721"/>
                    <a:pt x="82719" y="104009"/>
                    <a:pt x="81589" y="104584"/>
                  </a:cubicBezTo>
                  <a:cubicBezTo>
                    <a:pt x="81213" y="104788"/>
                    <a:pt x="80460" y="105093"/>
                    <a:pt x="80836" y="105330"/>
                  </a:cubicBezTo>
                  <a:cubicBezTo>
                    <a:pt x="85104" y="109395"/>
                    <a:pt x="98912" y="116341"/>
                    <a:pt x="76569" y="120000"/>
                  </a:cubicBezTo>
                  <a:cubicBezTo>
                    <a:pt x="77071" y="120000"/>
                    <a:pt x="77071" y="120000"/>
                    <a:pt x="77071" y="120000"/>
                  </a:cubicBezTo>
                  <a:cubicBezTo>
                    <a:pt x="101422" y="118983"/>
                    <a:pt x="120000" y="113325"/>
                    <a:pt x="120000" y="106380"/>
                  </a:cubicBezTo>
                  <a:lnTo>
                    <a:pt x="120000" y="44042"/>
                  </a:lnTo>
                  <a:close/>
                </a:path>
              </a:pathLst>
            </a:custGeom>
            <a:solidFill>
              <a:srgbClr val="ED174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00" name="Shape 400"/>
            <p:cNvSpPr/>
            <p:nvPr/>
          </p:nvSpPr>
          <p:spPr>
            <a:xfrm>
              <a:off x="7493000" y="4833937"/>
              <a:ext cx="307974" cy="519112"/>
            </a:xfrm>
            <a:custGeom>
              <a:pathLst>
                <a:path extrusionOk="0" h="120000" w="120000">
                  <a:moveTo>
                    <a:pt x="120000" y="0"/>
                  </a:moveTo>
                  <a:lnTo>
                    <a:pt x="79793" y="0"/>
                  </a:lnTo>
                  <a:lnTo>
                    <a:pt x="79793" y="70825"/>
                  </a:lnTo>
                  <a:lnTo>
                    <a:pt x="79175" y="70825"/>
                  </a:lnTo>
                  <a:lnTo>
                    <a:pt x="77938" y="66055"/>
                  </a:lnTo>
                  <a:lnTo>
                    <a:pt x="45773" y="0"/>
                  </a:lnTo>
                  <a:lnTo>
                    <a:pt x="0" y="0"/>
                  </a:lnTo>
                  <a:lnTo>
                    <a:pt x="0" y="120000"/>
                  </a:lnTo>
                  <a:lnTo>
                    <a:pt x="40206" y="120000"/>
                  </a:lnTo>
                  <a:lnTo>
                    <a:pt x="40206" y="45871"/>
                  </a:lnTo>
                  <a:lnTo>
                    <a:pt x="40824" y="45871"/>
                  </a:lnTo>
                  <a:lnTo>
                    <a:pt x="42061" y="49908"/>
                  </a:lnTo>
                  <a:lnTo>
                    <a:pt x="74845" y="120000"/>
                  </a:lnTo>
                  <a:lnTo>
                    <a:pt x="120000" y="120000"/>
                  </a:lnTo>
                  <a:lnTo>
                    <a:pt x="120000" y="0"/>
                  </a:ln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01" name="Shape 401"/>
            <p:cNvSpPr/>
            <p:nvPr/>
          </p:nvSpPr>
          <p:spPr>
            <a:xfrm>
              <a:off x="7843838" y="4833937"/>
              <a:ext cx="311149" cy="519112"/>
            </a:xfrm>
            <a:custGeom>
              <a:pathLst>
                <a:path extrusionOk="0" h="120000" w="120000">
                  <a:moveTo>
                    <a:pt x="61150" y="99507"/>
                  </a:moveTo>
                  <a:cubicBezTo>
                    <a:pt x="47342" y="99507"/>
                    <a:pt x="47342" y="99507"/>
                    <a:pt x="47342" y="99507"/>
                  </a:cubicBezTo>
                  <a:cubicBezTo>
                    <a:pt x="47342" y="66995"/>
                    <a:pt x="47342" y="66995"/>
                    <a:pt x="47342" y="66995"/>
                  </a:cubicBezTo>
                  <a:cubicBezTo>
                    <a:pt x="62136" y="66995"/>
                    <a:pt x="62136" y="66995"/>
                    <a:pt x="62136" y="66995"/>
                  </a:cubicBezTo>
                  <a:cubicBezTo>
                    <a:pt x="76273" y="66995"/>
                    <a:pt x="78246" y="74876"/>
                    <a:pt x="78246" y="83152"/>
                  </a:cubicBezTo>
                  <a:cubicBezTo>
                    <a:pt x="78246" y="95172"/>
                    <a:pt x="76273" y="99507"/>
                    <a:pt x="61150" y="99507"/>
                  </a:cubicBezTo>
                  <a:moveTo>
                    <a:pt x="47342" y="20295"/>
                  </a:moveTo>
                  <a:cubicBezTo>
                    <a:pt x="61808" y="20295"/>
                    <a:pt x="61808" y="20295"/>
                    <a:pt x="61808" y="20295"/>
                  </a:cubicBezTo>
                  <a:cubicBezTo>
                    <a:pt x="73315" y="20295"/>
                    <a:pt x="75945" y="25024"/>
                    <a:pt x="75945" y="33497"/>
                  </a:cubicBezTo>
                  <a:cubicBezTo>
                    <a:pt x="75945" y="40985"/>
                    <a:pt x="74630" y="47487"/>
                    <a:pt x="60164" y="47487"/>
                  </a:cubicBezTo>
                  <a:cubicBezTo>
                    <a:pt x="47342" y="47487"/>
                    <a:pt x="47342" y="47487"/>
                    <a:pt x="47342" y="47487"/>
                  </a:cubicBezTo>
                  <a:lnTo>
                    <a:pt x="47342" y="20295"/>
                  </a:lnTo>
                  <a:close/>
                  <a:moveTo>
                    <a:pt x="89753" y="56748"/>
                  </a:moveTo>
                  <a:cubicBezTo>
                    <a:pt x="89753" y="56551"/>
                    <a:pt x="89753" y="56551"/>
                    <a:pt x="89753" y="56551"/>
                  </a:cubicBezTo>
                  <a:cubicBezTo>
                    <a:pt x="112109" y="51822"/>
                    <a:pt x="115068" y="40788"/>
                    <a:pt x="115068" y="28374"/>
                  </a:cubicBezTo>
                  <a:cubicBezTo>
                    <a:pt x="115068" y="7684"/>
                    <a:pt x="98958" y="0"/>
                    <a:pt x="65424" y="0"/>
                  </a:cubicBezTo>
                  <a:cubicBezTo>
                    <a:pt x="0" y="0"/>
                    <a:pt x="0" y="0"/>
                    <a:pt x="0" y="0"/>
                  </a:cubicBezTo>
                  <a:cubicBezTo>
                    <a:pt x="0" y="120000"/>
                    <a:pt x="0" y="120000"/>
                    <a:pt x="0" y="120000"/>
                  </a:cubicBezTo>
                  <a:cubicBezTo>
                    <a:pt x="66739" y="120000"/>
                    <a:pt x="66739" y="120000"/>
                    <a:pt x="66739" y="120000"/>
                  </a:cubicBezTo>
                  <a:cubicBezTo>
                    <a:pt x="107835" y="120000"/>
                    <a:pt x="119999" y="104630"/>
                    <a:pt x="119999" y="84334"/>
                  </a:cubicBezTo>
                  <a:cubicBezTo>
                    <a:pt x="119999" y="69162"/>
                    <a:pt x="112438" y="59310"/>
                    <a:pt x="89753" y="56748"/>
                  </a:cubicBezTo>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02" name="Shape 402"/>
            <p:cNvSpPr/>
            <p:nvPr/>
          </p:nvSpPr>
          <p:spPr>
            <a:xfrm>
              <a:off x="8158163" y="4833937"/>
              <a:ext cx="352425" cy="519112"/>
            </a:xfrm>
            <a:custGeom>
              <a:pathLst>
                <a:path extrusionOk="0" h="120000" w="120000">
                  <a:moveTo>
                    <a:pt x="49189" y="74862"/>
                  </a:moveTo>
                  <a:lnTo>
                    <a:pt x="59459" y="20917"/>
                  </a:lnTo>
                  <a:lnTo>
                    <a:pt x="59459" y="17981"/>
                  </a:lnTo>
                  <a:lnTo>
                    <a:pt x="60000" y="17981"/>
                  </a:lnTo>
                  <a:lnTo>
                    <a:pt x="60540" y="20917"/>
                  </a:lnTo>
                  <a:lnTo>
                    <a:pt x="69729" y="74862"/>
                  </a:lnTo>
                  <a:lnTo>
                    <a:pt x="49189" y="74862"/>
                  </a:lnTo>
                  <a:close/>
                  <a:moveTo>
                    <a:pt x="87027" y="0"/>
                  </a:moveTo>
                  <a:lnTo>
                    <a:pt x="32972" y="0"/>
                  </a:lnTo>
                  <a:lnTo>
                    <a:pt x="0" y="120000"/>
                  </a:lnTo>
                  <a:lnTo>
                    <a:pt x="40540" y="120000"/>
                  </a:lnTo>
                  <a:lnTo>
                    <a:pt x="44864" y="93944"/>
                  </a:lnTo>
                  <a:lnTo>
                    <a:pt x="73513" y="93944"/>
                  </a:lnTo>
                  <a:lnTo>
                    <a:pt x="77297" y="120000"/>
                  </a:lnTo>
                  <a:lnTo>
                    <a:pt x="120000" y="120000"/>
                  </a:lnTo>
                  <a:lnTo>
                    <a:pt x="87027" y="0"/>
                  </a:ln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grpSp>
      <p:graphicFrame>
        <p:nvGraphicFramePr>
          <p:cNvPr id="403" name="Shape 403"/>
          <p:cNvGraphicFramePr/>
          <p:nvPr/>
        </p:nvGraphicFramePr>
        <p:xfrm>
          <a:off x="1562150" y="1385487"/>
          <a:ext cx="3000000" cy="3000000"/>
        </p:xfrm>
        <a:graphic>
          <a:graphicData uri="http://schemas.openxmlformats.org/drawingml/2006/table">
            <a:tbl>
              <a:tblPr>
                <a:noFill/>
                <a:tableStyleId>{34E74F26-293B-4C03-ACE6-C9D996120DB4}</a:tableStyleId>
              </a:tblPr>
              <a:tblGrid>
                <a:gridCol w="3021500"/>
                <a:gridCol w="3021500"/>
                <a:gridCol w="3021500"/>
              </a:tblGrid>
              <a:tr h="359675">
                <a:tc>
                  <a:txBody>
                    <a:bodyPr>
                      <a:noAutofit/>
                    </a:bodyPr>
                    <a:lstStyle/>
                    <a:p>
                      <a:pPr lvl="0" rtl="0">
                        <a:spcBef>
                          <a:spcPts val="0"/>
                        </a:spcBef>
                        <a:buNone/>
                      </a:pPr>
                      <a:r>
                        <a:rPr b="1" lang="en-US" sz="1100"/>
                        <a:t>Shot Distance</a:t>
                      </a:r>
                    </a:p>
                  </a:txBody>
                  <a:tcPr marT="63500" marB="63500" marR="63500" marL="63500"/>
                </a:tc>
                <a:tc>
                  <a:txBody>
                    <a:bodyPr>
                      <a:noAutofit/>
                    </a:bodyPr>
                    <a:lstStyle/>
                    <a:p>
                      <a:pPr lvl="0" rtl="0">
                        <a:spcBef>
                          <a:spcPts val="0"/>
                        </a:spcBef>
                        <a:buNone/>
                      </a:pPr>
                      <a:r>
                        <a:rPr b="1" lang="en-US" sz="1100"/>
                        <a:t>Defender Distance</a:t>
                      </a:r>
                    </a:p>
                  </a:txBody>
                  <a:tcPr marT="63500" marB="63500" marR="63500" marL="63500"/>
                </a:tc>
                <a:tc>
                  <a:txBody>
                    <a:bodyPr>
                      <a:noAutofit/>
                    </a:bodyPr>
                    <a:lstStyle/>
                    <a:p>
                      <a:pPr lvl="0" rtl="0">
                        <a:spcBef>
                          <a:spcPts val="0"/>
                        </a:spcBef>
                        <a:buNone/>
                      </a:pPr>
                      <a:r>
                        <a:rPr b="1" lang="en-US" sz="1100"/>
                        <a:t>Expected Value</a:t>
                      </a:r>
                    </a:p>
                  </a:txBody>
                  <a:tcPr marT="63500" marB="63500" marR="63500" marL="63500"/>
                </a:tc>
              </a:tr>
              <a:tr h="359675">
                <a:tc>
                  <a:txBody>
                    <a:bodyPr>
                      <a:noAutofit/>
                    </a:bodyPr>
                    <a:lstStyle/>
                    <a:p>
                      <a:pPr lvl="0" rtl="0">
                        <a:spcBef>
                          <a:spcPts val="0"/>
                        </a:spcBef>
                        <a:buNone/>
                      </a:pPr>
                      <a:r>
                        <a:rPr lang="en-US" sz="1100"/>
                        <a:t>1 foot</a:t>
                      </a:r>
                    </a:p>
                  </a:txBody>
                  <a:tcPr marT="63500" marB="63500" marR="63500" marL="63500"/>
                </a:tc>
                <a:tc>
                  <a:txBody>
                    <a:bodyPr>
                      <a:noAutofit/>
                    </a:bodyPr>
                    <a:lstStyle/>
                    <a:p>
                      <a:pPr lvl="0" rtl="0">
                        <a:spcBef>
                          <a:spcPts val="0"/>
                        </a:spcBef>
                        <a:buNone/>
                      </a:pPr>
                      <a:r>
                        <a:rPr lang="en-US" sz="1100"/>
                        <a:t>1 foot</a:t>
                      </a:r>
                    </a:p>
                  </a:txBody>
                  <a:tcPr marT="63500" marB="63500" marR="63500" marL="63500"/>
                </a:tc>
                <a:tc>
                  <a:txBody>
                    <a:bodyPr>
                      <a:noAutofit/>
                    </a:bodyPr>
                    <a:lstStyle/>
                    <a:p>
                      <a:pPr lvl="0" rtl="0">
                        <a:spcBef>
                          <a:spcPts val="0"/>
                        </a:spcBef>
                        <a:buNone/>
                      </a:pPr>
                      <a:r>
                        <a:rPr lang="en-US" sz="1100"/>
                        <a:t>1.16 points</a:t>
                      </a:r>
                    </a:p>
                  </a:txBody>
                  <a:tcPr marT="63500" marB="63500" marR="63500" marL="63500"/>
                </a:tc>
              </a:tr>
              <a:tr h="359675">
                <a:tc>
                  <a:txBody>
                    <a:bodyPr>
                      <a:noAutofit/>
                    </a:bodyPr>
                    <a:lstStyle/>
                    <a:p>
                      <a:pPr lvl="0" rtl="0">
                        <a:spcBef>
                          <a:spcPts val="0"/>
                        </a:spcBef>
                        <a:buNone/>
                      </a:pPr>
                      <a:r>
                        <a:rPr lang="en-US" sz="1100"/>
                        <a:t>1 foot</a:t>
                      </a:r>
                    </a:p>
                  </a:txBody>
                  <a:tcPr marT="63500" marB="63500" marR="63500" marL="63500"/>
                </a:tc>
                <a:tc>
                  <a:txBody>
                    <a:bodyPr>
                      <a:noAutofit/>
                    </a:bodyPr>
                    <a:lstStyle/>
                    <a:p>
                      <a:pPr lvl="0" rtl="0">
                        <a:spcBef>
                          <a:spcPts val="0"/>
                        </a:spcBef>
                        <a:buNone/>
                      </a:pPr>
                      <a:r>
                        <a:rPr lang="en-US" sz="1100"/>
                        <a:t>3 feet</a:t>
                      </a:r>
                    </a:p>
                  </a:txBody>
                  <a:tcPr marT="63500" marB="63500" marR="63500" marL="63500"/>
                </a:tc>
                <a:tc>
                  <a:txBody>
                    <a:bodyPr>
                      <a:noAutofit/>
                    </a:bodyPr>
                    <a:lstStyle/>
                    <a:p>
                      <a:pPr lvl="0" rtl="0">
                        <a:spcBef>
                          <a:spcPts val="0"/>
                        </a:spcBef>
                        <a:buNone/>
                      </a:pPr>
                      <a:r>
                        <a:rPr lang="en-US" sz="1100"/>
                        <a:t>1.83 points</a:t>
                      </a:r>
                    </a:p>
                  </a:txBody>
                  <a:tcPr marT="63500" marB="63500" marR="63500" marL="63500"/>
                </a:tc>
              </a:tr>
              <a:tr h="359675">
                <a:tc>
                  <a:txBody>
                    <a:bodyPr>
                      <a:noAutofit/>
                    </a:bodyPr>
                    <a:lstStyle/>
                    <a:p>
                      <a:pPr lvl="0" rtl="0">
                        <a:spcBef>
                          <a:spcPts val="0"/>
                        </a:spcBef>
                        <a:buNone/>
                      </a:pPr>
                      <a:r>
                        <a:rPr lang="en-US" sz="1100"/>
                        <a:t>7 feet</a:t>
                      </a:r>
                    </a:p>
                  </a:txBody>
                  <a:tcPr marT="63500" marB="63500" marR="63500" marL="63500"/>
                </a:tc>
                <a:tc>
                  <a:txBody>
                    <a:bodyPr>
                      <a:noAutofit/>
                    </a:bodyPr>
                    <a:lstStyle/>
                    <a:p>
                      <a:pPr lvl="0" rtl="0">
                        <a:spcBef>
                          <a:spcPts val="0"/>
                        </a:spcBef>
                        <a:buNone/>
                      </a:pPr>
                      <a:r>
                        <a:rPr lang="en-US" sz="1100"/>
                        <a:t>1 foot</a:t>
                      </a:r>
                    </a:p>
                  </a:txBody>
                  <a:tcPr marT="63500" marB="63500" marR="63500" marL="63500"/>
                </a:tc>
                <a:tc>
                  <a:txBody>
                    <a:bodyPr>
                      <a:noAutofit/>
                    </a:bodyPr>
                    <a:lstStyle/>
                    <a:p>
                      <a:pPr lvl="0" rtl="0">
                        <a:spcBef>
                          <a:spcPts val="0"/>
                        </a:spcBef>
                        <a:buNone/>
                      </a:pPr>
                      <a:r>
                        <a:rPr lang="en-US" sz="1100"/>
                        <a:t>0.788 points</a:t>
                      </a:r>
                    </a:p>
                  </a:txBody>
                  <a:tcPr marT="63500" marB="63500" marR="63500" marL="63500"/>
                </a:tc>
              </a:tr>
              <a:tr h="359675">
                <a:tc>
                  <a:txBody>
                    <a:bodyPr>
                      <a:noAutofit/>
                    </a:bodyPr>
                    <a:lstStyle/>
                    <a:p>
                      <a:pPr lvl="0" rtl="0">
                        <a:spcBef>
                          <a:spcPts val="0"/>
                        </a:spcBef>
                        <a:buNone/>
                      </a:pPr>
                      <a:r>
                        <a:rPr lang="en-US" sz="1100"/>
                        <a:t>7 feet</a:t>
                      </a:r>
                    </a:p>
                  </a:txBody>
                  <a:tcPr marT="63500" marB="63500" marR="63500" marL="63500"/>
                </a:tc>
                <a:tc>
                  <a:txBody>
                    <a:bodyPr>
                      <a:noAutofit/>
                    </a:bodyPr>
                    <a:lstStyle/>
                    <a:p>
                      <a:pPr lvl="0" rtl="0">
                        <a:spcBef>
                          <a:spcPts val="0"/>
                        </a:spcBef>
                        <a:buNone/>
                      </a:pPr>
                      <a:r>
                        <a:rPr lang="en-US" sz="1100"/>
                        <a:t>3 feet</a:t>
                      </a:r>
                    </a:p>
                  </a:txBody>
                  <a:tcPr marT="63500" marB="63500" marR="63500" marL="63500"/>
                </a:tc>
                <a:tc>
                  <a:txBody>
                    <a:bodyPr>
                      <a:noAutofit/>
                    </a:bodyPr>
                    <a:lstStyle/>
                    <a:p>
                      <a:pPr lvl="0" rtl="0">
                        <a:spcBef>
                          <a:spcPts val="0"/>
                        </a:spcBef>
                        <a:buNone/>
                      </a:pPr>
                      <a:r>
                        <a:rPr lang="en-US" sz="1100"/>
                        <a:t>0.957 points</a:t>
                      </a:r>
                    </a:p>
                  </a:txBody>
                  <a:tcPr marT="63500" marB="63500" marR="63500" marL="63500"/>
                </a:tc>
              </a:tr>
              <a:tr h="359675">
                <a:tc>
                  <a:txBody>
                    <a:bodyPr>
                      <a:noAutofit/>
                    </a:bodyPr>
                    <a:lstStyle/>
                    <a:p>
                      <a:pPr lvl="0" rtl="0">
                        <a:spcBef>
                          <a:spcPts val="0"/>
                        </a:spcBef>
                        <a:buNone/>
                      </a:pPr>
                      <a:r>
                        <a:rPr lang="en-US" sz="1100"/>
                        <a:t>22 feet</a:t>
                      </a:r>
                    </a:p>
                  </a:txBody>
                  <a:tcPr marT="63500" marB="63500" marR="63500" marL="63500"/>
                </a:tc>
                <a:tc>
                  <a:txBody>
                    <a:bodyPr>
                      <a:noAutofit/>
                    </a:bodyPr>
                    <a:lstStyle/>
                    <a:p>
                      <a:pPr lvl="0" rtl="0">
                        <a:spcBef>
                          <a:spcPts val="0"/>
                        </a:spcBef>
                        <a:buNone/>
                      </a:pPr>
                      <a:r>
                        <a:rPr lang="en-US" sz="1100"/>
                        <a:t>1 foot</a:t>
                      </a:r>
                    </a:p>
                  </a:txBody>
                  <a:tcPr marT="63500" marB="63500" marR="63500" marL="63500"/>
                </a:tc>
                <a:tc>
                  <a:txBody>
                    <a:bodyPr>
                      <a:noAutofit/>
                    </a:bodyPr>
                    <a:lstStyle/>
                    <a:p>
                      <a:pPr lvl="0" rtl="0">
                        <a:spcBef>
                          <a:spcPts val="0"/>
                        </a:spcBef>
                        <a:buNone/>
                      </a:pPr>
                      <a:r>
                        <a:rPr lang="en-US" sz="1100"/>
                        <a:t>0.878 points</a:t>
                      </a:r>
                    </a:p>
                  </a:txBody>
                  <a:tcPr marT="63500" marB="63500" marR="63500" marL="63500"/>
                </a:tc>
              </a:tr>
              <a:tr h="359675">
                <a:tc>
                  <a:txBody>
                    <a:bodyPr>
                      <a:noAutofit/>
                    </a:bodyPr>
                    <a:lstStyle/>
                    <a:p>
                      <a:pPr lvl="0" rtl="0">
                        <a:spcBef>
                          <a:spcPts val="0"/>
                        </a:spcBef>
                        <a:buNone/>
                      </a:pPr>
                      <a:r>
                        <a:rPr lang="en-US" sz="1100"/>
                        <a:t>22 feet</a:t>
                      </a:r>
                    </a:p>
                  </a:txBody>
                  <a:tcPr marT="63500" marB="63500" marR="63500" marL="63500"/>
                </a:tc>
                <a:tc>
                  <a:txBody>
                    <a:bodyPr>
                      <a:noAutofit/>
                    </a:bodyPr>
                    <a:lstStyle/>
                    <a:p>
                      <a:pPr lvl="0" rtl="0">
                        <a:spcBef>
                          <a:spcPts val="0"/>
                        </a:spcBef>
                        <a:buNone/>
                      </a:pPr>
                      <a:r>
                        <a:rPr lang="en-US" sz="1100"/>
                        <a:t>3 feet</a:t>
                      </a:r>
                    </a:p>
                  </a:txBody>
                  <a:tcPr marT="63500" marB="63500" marR="63500" marL="63500"/>
                </a:tc>
                <a:tc>
                  <a:txBody>
                    <a:bodyPr>
                      <a:noAutofit/>
                    </a:bodyPr>
                    <a:lstStyle/>
                    <a:p>
                      <a:pPr lvl="0" rtl="0">
                        <a:spcBef>
                          <a:spcPts val="0"/>
                        </a:spcBef>
                        <a:buNone/>
                      </a:pPr>
                      <a:r>
                        <a:rPr lang="en-US" sz="1100"/>
                        <a:t>1.23 points</a:t>
                      </a:r>
                    </a:p>
                  </a:txBody>
                  <a:tcPr marT="63500" marB="63500" marR="63500" marL="63500"/>
                </a:tc>
              </a:tr>
            </a:tbl>
          </a:graphicData>
        </a:graphic>
      </p:graphicFrame>
      <p:sp>
        <p:nvSpPr>
          <p:cNvPr id="404" name="Shape 404"/>
          <p:cNvSpPr txBox="1"/>
          <p:nvPr/>
        </p:nvSpPr>
        <p:spPr>
          <a:xfrm>
            <a:off x="1374675" y="583500"/>
            <a:ext cx="7599600" cy="636000"/>
          </a:xfrm>
          <a:prstGeom prst="rect">
            <a:avLst/>
          </a:prstGeom>
          <a:noFill/>
          <a:ln>
            <a:noFill/>
          </a:ln>
        </p:spPr>
        <p:txBody>
          <a:bodyPr anchorCtr="0" anchor="t" bIns="91425" lIns="91425" rIns="91425" tIns="91425">
            <a:noAutofit/>
          </a:bodyPr>
          <a:lstStyle/>
          <a:p>
            <a:pPr lvl="0">
              <a:spcBef>
                <a:spcPts val="0"/>
              </a:spcBef>
              <a:buNone/>
            </a:pPr>
            <a:r>
              <a:rPr lang="en-US" sz="3000">
                <a:latin typeface="Times New Roman"/>
                <a:ea typeface="Times New Roman"/>
                <a:cs typeface="Times New Roman"/>
                <a:sym typeface="Times New Roman"/>
              </a:rPr>
              <a:t>Predictions for Expected Values:</a:t>
            </a:r>
          </a:p>
        </p:txBody>
      </p:sp>
      <p:sp>
        <p:nvSpPr>
          <p:cNvPr id="405" name="Shape 405"/>
          <p:cNvSpPr txBox="1"/>
          <p:nvPr/>
        </p:nvSpPr>
        <p:spPr>
          <a:xfrm>
            <a:off x="1562150" y="4069225"/>
            <a:ext cx="7599600" cy="636000"/>
          </a:xfrm>
          <a:prstGeom prst="rect">
            <a:avLst/>
          </a:prstGeom>
          <a:noFill/>
          <a:ln>
            <a:noFill/>
          </a:ln>
        </p:spPr>
        <p:txBody>
          <a:bodyPr anchorCtr="0" anchor="t" bIns="91425" lIns="91425" rIns="91425" tIns="91425">
            <a:noAutofit/>
          </a:bodyPr>
          <a:lstStyle/>
          <a:p>
            <a:pPr lvl="0" rtl="0">
              <a:spcBef>
                <a:spcPts val="0"/>
              </a:spcBef>
              <a:buNone/>
            </a:pPr>
            <a:r>
              <a:rPr lang="en-US" sz="3000">
                <a:latin typeface="Times New Roman"/>
                <a:ea typeface="Times New Roman"/>
                <a:cs typeface="Times New Roman"/>
                <a:sym typeface="Times New Roman"/>
              </a:rPr>
              <a:t>Predictions for Defensive Player Values: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nvSpPr>
        <p:spPr>
          <a:xfrm>
            <a:off x="173937" y="253443"/>
            <a:ext cx="11118000" cy="636000"/>
          </a:xfrm>
          <a:prstGeom prst="rect">
            <a:avLst/>
          </a:prstGeom>
          <a:noFill/>
          <a:ln>
            <a:noFill/>
          </a:ln>
        </p:spPr>
        <p:txBody>
          <a:bodyPr anchorCtr="0" anchor="b" bIns="27425" lIns="182875" rIns="182875" tIns="27425">
            <a:noAutofit/>
          </a:bodyPr>
          <a:lstStyle/>
          <a:p>
            <a:pPr indent="0" lvl="0" marL="0" marR="0" rtl="0" algn="ctr">
              <a:lnSpc>
                <a:spcPct val="85000"/>
              </a:lnSpc>
              <a:spcBef>
                <a:spcPts val="0"/>
              </a:spcBef>
              <a:buClr>
                <a:schemeClr val="dk2"/>
              </a:buClr>
              <a:buFont typeface="Helvetica Neue"/>
              <a:buNone/>
            </a:pPr>
            <a:r>
              <a:t/>
            </a:r>
            <a:endParaRPr b="1" sz="3600">
              <a:solidFill>
                <a:srgbClr val="006BB6"/>
              </a:solidFill>
              <a:latin typeface="Arial"/>
              <a:ea typeface="Arial"/>
              <a:cs typeface="Arial"/>
              <a:sym typeface="Arial"/>
            </a:endParaRPr>
          </a:p>
        </p:txBody>
      </p:sp>
      <p:sp>
        <p:nvSpPr>
          <p:cNvPr id="412" name="Shape 412"/>
          <p:cNvSpPr txBox="1"/>
          <p:nvPr>
            <p:ph type="title"/>
          </p:nvPr>
        </p:nvSpPr>
        <p:spPr>
          <a:xfrm>
            <a:off x="227024" y="-1"/>
            <a:ext cx="11734800" cy="685800"/>
          </a:xfrm>
          <a:prstGeom prst="rect">
            <a:avLst/>
          </a:prstGeom>
          <a:noFill/>
          <a:ln>
            <a:noFill/>
          </a:ln>
        </p:spPr>
        <p:txBody>
          <a:bodyPr anchorCtr="0" anchor="b" bIns="27425" lIns="182875" rIns="182875" tIns="27425">
            <a:noAutofit/>
          </a:bodyPr>
          <a:lstStyle/>
          <a:p>
            <a:pPr indent="0" lvl="0" marL="0" marR="0" rtl="0" algn="l">
              <a:lnSpc>
                <a:spcPct val="85000"/>
              </a:lnSpc>
              <a:spcBef>
                <a:spcPts val="0"/>
              </a:spcBef>
              <a:buClr>
                <a:schemeClr val="dk2"/>
              </a:buClr>
              <a:buSzPct val="25000"/>
              <a:buFont typeface="Helvetica Neue"/>
              <a:buNone/>
            </a:pPr>
            <a:r>
              <a:rPr b="1" i="0" lang="en-US" sz="3600" u="none" cap="none" strike="noStrike">
                <a:solidFill>
                  <a:schemeClr val="dk2"/>
                </a:solidFill>
                <a:latin typeface="Helvetica Neue"/>
                <a:ea typeface="Helvetica Neue"/>
                <a:cs typeface="Helvetica Neue"/>
                <a:sym typeface="Helvetica Neue"/>
              </a:rPr>
              <a:t>[SLIDE 4]</a:t>
            </a:r>
          </a:p>
        </p:txBody>
      </p:sp>
      <p:grpSp>
        <p:nvGrpSpPr>
          <p:cNvPr id="413" name="Shape 413"/>
          <p:cNvGrpSpPr/>
          <p:nvPr/>
        </p:nvGrpSpPr>
        <p:grpSpPr>
          <a:xfrm>
            <a:off x="11590476" y="5655880"/>
            <a:ext cx="440202" cy="1032539"/>
            <a:chOff x="7200900" y="1314450"/>
            <a:chExt cx="1936749" cy="4387850"/>
          </a:xfrm>
        </p:grpSpPr>
        <p:sp>
          <p:nvSpPr>
            <p:cNvPr id="414" name="Shape 414"/>
            <p:cNvSpPr/>
            <p:nvPr/>
          </p:nvSpPr>
          <p:spPr>
            <a:xfrm>
              <a:off x="7202488" y="1316037"/>
              <a:ext cx="1935161" cy="43846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15" name="Shape 415"/>
            <p:cNvSpPr/>
            <p:nvPr/>
          </p:nvSpPr>
          <p:spPr>
            <a:xfrm>
              <a:off x="7200900" y="1314450"/>
              <a:ext cx="1935161" cy="4387850"/>
            </a:xfrm>
            <a:custGeom>
              <a:pathLst>
                <a:path extrusionOk="0" h="120000" w="120000">
                  <a:moveTo>
                    <a:pt x="113333" y="107558"/>
                  </a:moveTo>
                  <a:cubicBezTo>
                    <a:pt x="113333" y="112343"/>
                    <a:pt x="105502" y="116241"/>
                    <a:pt x="95238" y="116942"/>
                  </a:cubicBezTo>
                  <a:cubicBezTo>
                    <a:pt x="95026" y="116942"/>
                    <a:pt x="95026" y="116942"/>
                    <a:pt x="95026" y="116942"/>
                  </a:cubicBezTo>
                  <a:cubicBezTo>
                    <a:pt x="104444" y="114444"/>
                    <a:pt x="98624" y="109636"/>
                    <a:pt x="96825" y="106811"/>
                  </a:cubicBezTo>
                  <a:cubicBezTo>
                    <a:pt x="96666" y="106671"/>
                    <a:pt x="96984" y="106461"/>
                    <a:pt x="97142" y="106321"/>
                  </a:cubicBezTo>
                  <a:cubicBezTo>
                    <a:pt x="97619" y="105924"/>
                    <a:pt x="96613" y="105037"/>
                    <a:pt x="96613" y="105037"/>
                  </a:cubicBezTo>
                  <a:cubicBezTo>
                    <a:pt x="95502" y="104594"/>
                    <a:pt x="95185" y="102260"/>
                    <a:pt x="94550" y="101186"/>
                  </a:cubicBezTo>
                  <a:cubicBezTo>
                    <a:pt x="93544" y="99389"/>
                    <a:pt x="96296" y="96331"/>
                    <a:pt x="96296" y="95304"/>
                  </a:cubicBezTo>
                  <a:cubicBezTo>
                    <a:pt x="96296" y="94254"/>
                    <a:pt x="94550" y="92806"/>
                    <a:pt x="91269" y="90986"/>
                  </a:cubicBezTo>
                  <a:cubicBezTo>
                    <a:pt x="90529" y="90612"/>
                    <a:pt x="88148" y="81696"/>
                    <a:pt x="86031" y="79432"/>
                  </a:cubicBezTo>
                  <a:cubicBezTo>
                    <a:pt x="83121" y="76304"/>
                    <a:pt x="82222" y="76794"/>
                    <a:pt x="78783" y="73106"/>
                  </a:cubicBezTo>
                  <a:cubicBezTo>
                    <a:pt x="76084" y="70468"/>
                    <a:pt x="78201" y="66617"/>
                    <a:pt x="72116" y="57677"/>
                  </a:cubicBezTo>
                  <a:cubicBezTo>
                    <a:pt x="72169" y="57700"/>
                    <a:pt x="73492" y="57117"/>
                    <a:pt x="73492" y="57117"/>
                  </a:cubicBezTo>
                  <a:cubicBezTo>
                    <a:pt x="73492" y="57117"/>
                    <a:pt x="68677" y="49367"/>
                    <a:pt x="67089" y="47243"/>
                  </a:cubicBezTo>
                  <a:cubicBezTo>
                    <a:pt x="65502" y="45119"/>
                    <a:pt x="62751" y="44956"/>
                    <a:pt x="62751" y="44956"/>
                  </a:cubicBezTo>
                  <a:cubicBezTo>
                    <a:pt x="62751" y="44956"/>
                    <a:pt x="62751" y="44092"/>
                    <a:pt x="62857" y="43882"/>
                  </a:cubicBezTo>
                  <a:cubicBezTo>
                    <a:pt x="63121" y="43532"/>
                    <a:pt x="68730" y="37043"/>
                    <a:pt x="69206" y="36856"/>
                  </a:cubicBezTo>
                  <a:cubicBezTo>
                    <a:pt x="69206" y="36693"/>
                    <a:pt x="77354" y="34265"/>
                    <a:pt x="77513" y="34615"/>
                  </a:cubicBezTo>
                  <a:cubicBezTo>
                    <a:pt x="78201" y="36203"/>
                    <a:pt x="81322" y="44255"/>
                    <a:pt x="82645" y="45563"/>
                  </a:cubicBezTo>
                  <a:cubicBezTo>
                    <a:pt x="84021" y="46846"/>
                    <a:pt x="88730" y="50791"/>
                    <a:pt x="90899" y="53242"/>
                  </a:cubicBezTo>
                  <a:cubicBezTo>
                    <a:pt x="82486" y="54129"/>
                    <a:pt x="76243" y="57490"/>
                    <a:pt x="76243" y="61482"/>
                  </a:cubicBezTo>
                  <a:cubicBezTo>
                    <a:pt x="76243" y="66150"/>
                    <a:pt x="84814" y="69931"/>
                    <a:pt x="95449" y="69931"/>
                  </a:cubicBezTo>
                  <a:cubicBezTo>
                    <a:pt x="103544" y="69931"/>
                    <a:pt x="110529" y="67737"/>
                    <a:pt x="113333" y="64609"/>
                  </a:cubicBezTo>
                  <a:lnTo>
                    <a:pt x="113333" y="107558"/>
                  </a:lnTo>
                  <a:close/>
                  <a:moveTo>
                    <a:pt x="28148" y="117058"/>
                  </a:moveTo>
                  <a:cubicBezTo>
                    <a:pt x="16243" y="117058"/>
                    <a:pt x="6613" y="112810"/>
                    <a:pt x="6613" y="107558"/>
                  </a:cubicBezTo>
                  <a:cubicBezTo>
                    <a:pt x="6613" y="12417"/>
                    <a:pt x="6613" y="12417"/>
                    <a:pt x="6613" y="12417"/>
                  </a:cubicBezTo>
                  <a:cubicBezTo>
                    <a:pt x="6613" y="7189"/>
                    <a:pt x="16243" y="2941"/>
                    <a:pt x="28148" y="2941"/>
                  </a:cubicBezTo>
                  <a:cubicBezTo>
                    <a:pt x="64497" y="2941"/>
                    <a:pt x="64497" y="2941"/>
                    <a:pt x="64497" y="2941"/>
                  </a:cubicBezTo>
                  <a:cubicBezTo>
                    <a:pt x="57460" y="4108"/>
                    <a:pt x="56507" y="5461"/>
                    <a:pt x="56243" y="9756"/>
                  </a:cubicBezTo>
                  <a:cubicBezTo>
                    <a:pt x="55026" y="9803"/>
                    <a:pt x="52539" y="9313"/>
                    <a:pt x="53386" y="11927"/>
                  </a:cubicBezTo>
                  <a:cubicBezTo>
                    <a:pt x="53386" y="11927"/>
                    <a:pt x="53862" y="13654"/>
                    <a:pt x="55449" y="13351"/>
                  </a:cubicBezTo>
                  <a:cubicBezTo>
                    <a:pt x="53915" y="17949"/>
                    <a:pt x="55714" y="18299"/>
                    <a:pt x="44920" y="18510"/>
                  </a:cubicBezTo>
                  <a:cubicBezTo>
                    <a:pt x="44338" y="18836"/>
                    <a:pt x="44338" y="18836"/>
                    <a:pt x="44338" y="18836"/>
                  </a:cubicBezTo>
                  <a:cubicBezTo>
                    <a:pt x="33597" y="19303"/>
                    <a:pt x="30211" y="18696"/>
                    <a:pt x="21164" y="26866"/>
                  </a:cubicBezTo>
                  <a:cubicBezTo>
                    <a:pt x="21164" y="26866"/>
                    <a:pt x="18783" y="29387"/>
                    <a:pt x="18095" y="30414"/>
                  </a:cubicBezTo>
                  <a:cubicBezTo>
                    <a:pt x="15873" y="32491"/>
                    <a:pt x="10423" y="37066"/>
                    <a:pt x="8783" y="40007"/>
                  </a:cubicBezTo>
                  <a:cubicBezTo>
                    <a:pt x="8253" y="41011"/>
                    <a:pt x="7248" y="41338"/>
                    <a:pt x="8677" y="42785"/>
                  </a:cubicBezTo>
                  <a:cubicBezTo>
                    <a:pt x="10793" y="44862"/>
                    <a:pt x="7301" y="45423"/>
                    <a:pt x="19470" y="45259"/>
                  </a:cubicBezTo>
                  <a:cubicBezTo>
                    <a:pt x="19470" y="46496"/>
                    <a:pt x="19470" y="46496"/>
                    <a:pt x="19470" y="46496"/>
                  </a:cubicBezTo>
                  <a:cubicBezTo>
                    <a:pt x="19470" y="46496"/>
                    <a:pt x="16243" y="47733"/>
                    <a:pt x="15555" y="48480"/>
                  </a:cubicBezTo>
                  <a:cubicBezTo>
                    <a:pt x="14867" y="49204"/>
                    <a:pt x="12962" y="52939"/>
                    <a:pt x="13068" y="54666"/>
                  </a:cubicBezTo>
                  <a:cubicBezTo>
                    <a:pt x="13280" y="59241"/>
                    <a:pt x="21746" y="63069"/>
                    <a:pt x="24285" y="67644"/>
                  </a:cubicBezTo>
                  <a:cubicBezTo>
                    <a:pt x="29841" y="67994"/>
                    <a:pt x="29841" y="67994"/>
                    <a:pt x="29841" y="67994"/>
                  </a:cubicBezTo>
                  <a:cubicBezTo>
                    <a:pt x="33015" y="71169"/>
                    <a:pt x="46825" y="79758"/>
                    <a:pt x="49629" y="80902"/>
                  </a:cubicBezTo>
                  <a:cubicBezTo>
                    <a:pt x="50317" y="81696"/>
                    <a:pt x="53756" y="82676"/>
                    <a:pt x="55820" y="83680"/>
                  </a:cubicBezTo>
                  <a:cubicBezTo>
                    <a:pt x="57460" y="84380"/>
                    <a:pt x="67407" y="89165"/>
                    <a:pt x="79047" y="92129"/>
                  </a:cubicBezTo>
                  <a:cubicBezTo>
                    <a:pt x="78994" y="92129"/>
                    <a:pt x="80952" y="93833"/>
                    <a:pt x="81904" y="95211"/>
                  </a:cubicBezTo>
                  <a:cubicBezTo>
                    <a:pt x="78042" y="96588"/>
                    <a:pt x="85502" y="99109"/>
                    <a:pt x="87777" y="103263"/>
                  </a:cubicBezTo>
                  <a:cubicBezTo>
                    <a:pt x="87936" y="103800"/>
                    <a:pt x="85661" y="104361"/>
                    <a:pt x="89047" y="105738"/>
                  </a:cubicBezTo>
                  <a:cubicBezTo>
                    <a:pt x="88835" y="112017"/>
                    <a:pt x="84550" y="115308"/>
                    <a:pt x="91798" y="117058"/>
                  </a:cubicBezTo>
                  <a:lnTo>
                    <a:pt x="28148" y="117058"/>
                  </a:lnTo>
                  <a:close/>
                  <a:moveTo>
                    <a:pt x="69047" y="18813"/>
                  </a:moveTo>
                  <a:cubicBezTo>
                    <a:pt x="70793" y="18696"/>
                    <a:pt x="73015" y="17016"/>
                    <a:pt x="74867" y="15288"/>
                  </a:cubicBezTo>
                  <a:cubicBezTo>
                    <a:pt x="76349" y="15335"/>
                    <a:pt x="76825" y="14705"/>
                    <a:pt x="77354" y="14355"/>
                  </a:cubicBezTo>
                  <a:cubicBezTo>
                    <a:pt x="78835" y="13234"/>
                    <a:pt x="80529" y="12277"/>
                    <a:pt x="78412" y="11624"/>
                  </a:cubicBezTo>
                  <a:cubicBezTo>
                    <a:pt x="83333" y="7749"/>
                    <a:pt x="80158" y="5135"/>
                    <a:pt x="77513" y="5041"/>
                  </a:cubicBezTo>
                  <a:cubicBezTo>
                    <a:pt x="76402" y="4061"/>
                    <a:pt x="74550" y="3454"/>
                    <a:pt x="71269" y="2941"/>
                  </a:cubicBezTo>
                  <a:cubicBezTo>
                    <a:pt x="91798" y="2941"/>
                    <a:pt x="91798" y="2941"/>
                    <a:pt x="91798" y="2941"/>
                  </a:cubicBezTo>
                  <a:cubicBezTo>
                    <a:pt x="103650" y="2941"/>
                    <a:pt x="113333" y="7189"/>
                    <a:pt x="113333" y="12417"/>
                  </a:cubicBezTo>
                  <a:cubicBezTo>
                    <a:pt x="113333" y="58377"/>
                    <a:pt x="113333" y="58377"/>
                    <a:pt x="113333" y="58377"/>
                  </a:cubicBezTo>
                  <a:cubicBezTo>
                    <a:pt x="112698" y="57700"/>
                    <a:pt x="111904" y="57047"/>
                    <a:pt x="110846" y="56393"/>
                  </a:cubicBezTo>
                  <a:cubicBezTo>
                    <a:pt x="110846" y="55133"/>
                    <a:pt x="107777" y="55156"/>
                    <a:pt x="106931" y="54666"/>
                  </a:cubicBezTo>
                  <a:cubicBezTo>
                    <a:pt x="106084" y="54246"/>
                    <a:pt x="107671" y="54036"/>
                    <a:pt x="102275" y="53499"/>
                  </a:cubicBezTo>
                  <a:cubicBezTo>
                    <a:pt x="101269" y="53242"/>
                    <a:pt x="100476" y="49764"/>
                    <a:pt x="100476" y="49764"/>
                  </a:cubicBezTo>
                  <a:cubicBezTo>
                    <a:pt x="99735" y="47547"/>
                    <a:pt x="97883" y="45983"/>
                    <a:pt x="95238" y="43625"/>
                  </a:cubicBezTo>
                  <a:cubicBezTo>
                    <a:pt x="93862" y="42411"/>
                    <a:pt x="93227" y="38630"/>
                    <a:pt x="91746" y="36693"/>
                  </a:cubicBezTo>
                  <a:cubicBezTo>
                    <a:pt x="92539" y="27870"/>
                    <a:pt x="86137" y="25302"/>
                    <a:pt x="81005" y="23855"/>
                  </a:cubicBezTo>
                  <a:cubicBezTo>
                    <a:pt x="78994" y="23318"/>
                    <a:pt x="78042" y="22898"/>
                    <a:pt x="76084" y="22384"/>
                  </a:cubicBezTo>
                  <a:cubicBezTo>
                    <a:pt x="76031" y="21987"/>
                    <a:pt x="76031" y="21987"/>
                    <a:pt x="76031" y="21987"/>
                  </a:cubicBezTo>
                  <a:cubicBezTo>
                    <a:pt x="74497" y="21357"/>
                    <a:pt x="71428" y="20680"/>
                    <a:pt x="68941" y="20190"/>
                  </a:cubicBezTo>
                  <a:cubicBezTo>
                    <a:pt x="68201" y="19840"/>
                    <a:pt x="68571" y="19093"/>
                    <a:pt x="69047" y="18813"/>
                  </a:cubicBezTo>
                  <a:moveTo>
                    <a:pt x="91798" y="0"/>
                  </a:moveTo>
                  <a:cubicBezTo>
                    <a:pt x="28148" y="0"/>
                    <a:pt x="28148" y="0"/>
                    <a:pt x="28148" y="0"/>
                  </a:cubicBezTo>
                  <a:cubicBezTo>
                    <a:pt x="12592" y="0"/>
                    <a:pt x="0" y="5578"/>
                    <a:pt x="0" y="12417"/>
                  </a:cubicBezTo>
                  <a:cubicBezTo>
                    <a:pt x="0" y="107558"/>
                    <a:pt x="0" y="107558"/>
                    <a:pt x="0" y="107558"/>
                  </a:cubicBezTo>
                  <a:cubicBezTo>
                    <a:pt x="0" y="114421"/>
                    <a:pt x="12592" y="120000"/>
                    <a:pt x="28148" y="120000"/>
                  </a:cubicBezTo>
                  <a:cubicBezTo>
                    <a:pt x="91746" y="120000"/>
                    <a:pt x="91746" y="120000"/>
                    <a:pt x="91746" y="120000"/>
                  </a:cubicBezTo>
                  <a:cubicBezTo>
                    <a:pt x="107301" y="120000"/>
                    <a:pt x="120000" y="114421"/>
                    <a:pt x="120000" y="107558"/>
                  </a:cubicBezTo>
                  <a:cubicBezTo>
                    <a:pt x="120000" y="12417"/>
                    <a:pt x="120000" y="12417"/>
                    <a:pt x="120000" y="12417"/>
                  </a:cubicBezTo>
                  <a:cubicBezTo>
                    <a:pt x="120000" y="5578"/>
                    <a:pt x="107354" y="0"/>
                    <a:pt x="91798" y="0"/>
                  </a:cubicBezTo>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16" name="Shape 416"/>
            <p:cNvSpPr/>
            <p:nvPr/>
          </p:nvSpPr>
          <p:spPr>
            <a:xfrm>
              <a:off x="7308850" y="1422400"/>
              <a:ext cx="1373187" cy="4171950"/>
            </a:xfrm>
            <a:custGeom>
              <a:pathLst>
                <a:path extrusionOk="0" h="120000" w="120000">
                  <a:moveTo>
                    <a:pt x="94062" y="113079"/>
                  </a:moveTo>
                  <a:cubicBezTo>
                    <a:pt x="93093" y="109815"/>
                    <a:pt x="93093" y="109815"/>
                    <a:pt x="93093" y="109815"/>
                  </a:cubicBezTo>
                  <a:cubicBezTo>
                    <a:pt x="85788" y="109815"/>
                    <a:pt x="85788" y="109815"/>
                    <a:pt x="85788" y="109815"/>
                  </a:cubicBezTo>
                  <a:cubicBezTo>
                    <a:pt x="84670" y="113079"/>
                    <a:pt x="84670" y="113079"/>
                    <a:pt x="84670" y="113079"/>
                  </a:cubicBezTo>
                  <a:cubicBezTo>
                    <a:pt x="74236" y="113079"/>
                    <a:pt x="74236" y="113079"/>
                    <a:pt x="74236" y="113079"/>
                  </a:cubicBezTo>
                  <a:cubicBezTo>
                    <a:pt x="82658" y="98134"/>
                    <a:pt x="82658" y="98134"/>
                    <a:pt x="82658" y="98134"/>
                  </a:cubicBezTo>
                  <a:cubicBezTo>
                    <a:pt x="96521" y="98134"/>
                    <a:pt x="96521" y="98134"/>
                    <a:pt x="96521" y="98134"/>
                  </a:cubicBezTo>
                  <a:cubicBezTo>
                    <a:pt x="105093" y="113079"/>
                    <a:pt x="105093" y="113079"/>
                    <a:pt x="105093" y="113079"/>
                  </a:cubicBezTo>
                  <a:lnTo>
                    <a:pt x="94062" y="113079"/>
                  </a:lnTo>
                  <a:close/>
                  <a:moveTo>
                    <a:pt x="61863" y="113079"/>
                  </a:moveTo>
                  <a:cubicBezTo>
                    <a:pt x="46732" y="113079"/>
                    <a:pt x="46732" y="113079"/>
                    <a:pt x="46732" y="113079"/>
                  </a:cubicBezTo>
                  <a:cubicBezTo>
                    <a:pt x="46732" y="98134"/>
                    <a:pt x="46732" y="98134"/>
                    <a:pt x="46732" y="98134"/>
                  </a:cubicBezTo>
                  <a:cubicBezTo>
                    <a:pt x="61490" y="98134"/>
                    <a:pt x="61490" y="98134"/>
                    <a:pt x="61490" y="98134"/>
                  </a:cubicBezTo>
                  <a:cubicBezTo>
                    <a:pt x="69167" y="98134"/>
                    <a:pt x="72819" y="99092"/>
                    <a:pt x="72819" y="101644"/>
                  </a:cubicBezTo>
                  <a:cubicBezTo>
                    <a:pt x="72819" y="103239"/>
                    <a:pt x="72149" y="104588"/>
                    <a:pt x="67080" y="105177"/>
                  </a:cubicBezTo>
                  <a:cubicBezTo>
                    <a:pt x="67080" y="105202"/>
                    <a:pt x="67080" y="105202"/>
                    <a:pt x="67080" y="105202"/>
                  </a:cubicBezTo>
                  <a:cubicBezTo>
                    <a:pt x="72223" y="105521"/>
                    <a:pt x="73937" y="106748"/>
                    <a:pt x="73937" y="108638"/>
                  </a:cubicBezTo>
                  <a:cubicBezTo>
                    <a:pt x="73937" y="111165"/>
                    <a:pt x="71180" y="113079"/>
                    <a:pt x="61863" y="113079"/>
                  </a:cubicBezTo>
                  <a:moveTo>
                    <a:pt x="32944" y="113079"/>
                  </a:moveTo>
                  <a:cubicBezTo>
                    <a:pt x="25565" y="104368"/>
                    <a:pt x="25565" y="104368"/>
                    <a:pt x="25565" y="104368"/>
                  </a:cubicBezTo>
                  <a:cubicBezTo>
                    <a:pt x="25341" y="103828"/>
                    <a:pt x="25341" y="103828"/>
                    <a:pt x="25341" y="103828"/>
                  </a:cubicBezTo>
                  <a:cubicBezTo>
                    <a:pt x="25192" y="103828"/>
                    <a:pt x="25192" y="103828"/>
                    <a:pt x="25192" y="103828"/>
                  </a:cubicBezTo>
                  <a:cubicBezTo>
                    <a:pt x="25192" y="113079"/>
                    <a:pt x="25192" y="113079"/>
                    <a:pt x="25192" y="113079"/>
                  </a:cubicBezTo>
                  <a:cubicBezTo>
                    <a:pt x="16173" y="113079"/>
                    <a:pt x="16173" y="113079"/>
                    <a:pt x="16173" y="113079"/>
                  </a:cubicBezTo>
                  <a:cubicBezTo>
                    <a:pt x="16173" y="98134"/>
                    <a:pt x="16173" y="98134"/>
                    <a:pt x="16173" y="98134"/>
                  </a:cubicBezTo>
                  <a:cubicBezTo>
                    <a:pt x="26385" y="98134"/>
                    <a:pt x="26385" y="98134"/>
                    <a:pt x="26385" y="98134"/>
                  </a:cubicBezTo>
                  <a:cubicBezTo>
                    <a:pt x="33614" y="106355"/>
                    <a:pt x="33614" y="106355"/>
                    <a:pt x="33614" y="106355"/>
                  </a:cubicBezTo>
                  <a:cubicBezTo>
                    <a:pt x="33913" y="106944"/>
                    <a:pt x="33913" y="106944"/>
                    <a:pt x="33913" y="106944"/>
                  </a:cubicBezTo>
                  <a:cubicBezTo>
                    <a:pt x="34062" y="106944"/>
                    <a:pt x="34062" y="106944"/>
                    <a:pt x="34062" y="106944"/>
                  </a:cubicBezTo>
                  <a:cubicBezTo>
                    <a:pt x="34062" y="98134"/>
                    <a:pt x="34062" y="98134"/>
                    <a:pt x="34062" y="98134"/>
                  </a:cubicBezTo>
                  <a:cubicBezTo>
                    <a:pt x="43080" y="98134"/>
                    <a:pt x="43080" y="98134"/>
                    <a:pt x="43080" y="98134"/>
                  </a:cubicBezTo>
                  <a:cubicBezTo>
                    <a:pt x="43080" y="113079"/>
                    <a:pt x="43080" y="113079"/>
                    <a:pt x="43080" y="113079"/>
                  </a:cubicBezTo>
                  <a:lnTo>
                    <a:pt x="32944" y="113079"/>
                  </a:lnTo>
                  <a:close/>
                  <a:moveTo>
                    <a:pt x="116198" y="108098"/>
                  </a:moveTo>
                  <a:cubicBezTo>
                    <a:pt x="111279" y="106650"/>
                    <a:pt x="114559" y="106061"/>
                    <a:pt x="114335" y="105496"/>
                  </a:cubicBezTo>
                  <a:cubicBezTo>
                    <a:pt x="111130" y="101128"/>
                    <a:pt x="100621" y="98478"/>
                    <a:pt x="106062" y="97030"/>
                  </a:cubicBezTo>
                  <a:cubicBezTo>
                    <a:pt x="104720" y="95582"/>
                    <a:pt x="101962" y="93791"/>
                    <a:pt x="102037" y="93791"/>
                  </a:cubicBezTo>
                  <a:cubicBezTo>
                    <a:pt x="85639" y="90674"/>
                    <a:pt x="71627" y="85644"/>
                    <a:pt x="69316" y="84883"/>
                  </a:cubicBezTo>
                  <a:cubicBezTo>
                    <a:pt x="66409" y="83852"/>
                    <a:pt x="61490" y="82822"/>
                    <a:pt x="60596" y="81987"/>
                  </a:cubicBezTo>
                  <a:cubicBezTo>
                    <a:pt x="56645" y="80785"/>
                    <a:pt x="37267" y="71754"/>
                    <a:pt x="32720" y="68417"/>
                  </a:cubicBezTo>
                  <a:cubicBezTo>
                    <a:pt x="24894" y="68049"/>
                    <a:pt x="24894" y="68049"/>
                    <a:pt x="24894" y="68049"/>
                  </a:cubicBezTo>
                  <a:cubicBezTo>
                    <a:pt x="21316" y="63239"/>
                    <a:pt x="9391" y="59214"/>
                    <a:pt x="9093" y="54404"/>
                  </a:cubicBezTo>
                  <a:cubicBezTo>
                    <a:pt x="8944" y="52588"/>
                    <a:pt x="11627" y="48662"/>
                    <a:pt x="12596" y="47901"/>
                  </a:cubicBezTo>
                  <a:cubicBezTo>
                    <a:pt x="13565" y="47116"/>
                    <a:pt x="18111" y="45815"/>
                    <a:pt x="18111" y="45815"/>
                  </a:cubicBezTo>
                  <a:cubicBezTo>
                    <a:pt x="18111" y="44515"/>
                    <a:pt x="18111" y="44515"/>
                    <a:pt x="18111" y="44515"/>
                  </a:cubicBezTo>
                  <a:cubicBezTo>
                    <a:pt x="968" y="44687"/>
                    <a:pt x="5888" y="44098"/>
                    <a:pt x="2906" y="41914"/>
                  </a:cubicBezTo>
                  <a:cubicBezTo>
                    <a:pt x="894" y="40392"/>
                    <a:pt x="2310" y="40049"/>
                    <a:pt x="3130" y="38993"/>
                  </a:cubicBezTo>
                  <a:cubicBezTo>
                    <a:pt x="5366" y="35901"/>
                    <a:pt x="13043" y="31092"/>
                    <a:pt x="16173" y="28907"/>
                  </a:cubicBezTo>
                  <a:cubicBezTo>
                    <a:pt x="17142" y="27803"/>
                    <a:pt x="20496" y="25153"/>
                    <a:pt x="20496" y="25153"/>
                  </a:cubicBezTo>
                  <a:cubicBezTo>
                    <a:pt x="33242" y="16588"/>
                    <a:pt x="38012" y="17226"/>
                    <a:pt x="53217" y="16736"/>
                  </a:cubicBezTo>
                  <a:cubicBezTo>
                    <a:pt x="53962" y="16392"/>
                    <a:pt x="53962" y="16392"/>
                    <a:pt x="53962" y="16392"/>
                  </a:cubicBezTo>
                  <a:cubicBezTo>
                    <a:pt x="69167" y="16171"/>
                    <a:pt x="66633" y="15803"/>
                    <a:pt x="68795" y="10969"/>
                  </a:cubicBezTo>
                  <a:cubicBezTo>
                    <a:pt x="66559" y="11288"/>
                    <a:pt x="65888" y="9472"/>
                    <a:pt x="65888" y="9472"/>
                  </a:cubicBezTo>
                  <a:cubicBezTo>
                    <a:pt x="64695" y="6723"/>
                    <a:pt x="68198" y="7239"/>
                    <a:pt x="69913" y="7190"/>
                  </a:cubicBezTo>
                  <a:cubicBezTo>
                    <a:pt x="70285" y="2674"/>
                    <a:pt x="71627" y="1251"/>
                    <a:pt x="81540" y="0"/>
                  </a:cubicBezTo>
                  <a:cubicBezTo>
                    <a:pt x="30335" y="0"/>
                    <a:pt x="30335" y="0"/>
                    <a:pt x="30335" y="0"/>
                  </a:cubicBezTo>
                  <a:cubicBezTo>
                    <a:pt x="13565" y="0"/>
                    <a:pt x="0" y="4490"/>
                    <a:pt x="0" y="9987"/>
                  </a:cubicBezTo>
                  <a:cubicBezTo>
                    <a:pt x="0" y="110012"/>
                    <a:pt x="0" y="110012"/>
                    <a:pt x="0" y="110012"/>
                  </a:cubicBezTo>
                  <a:cubicBezTo>
                    <a:pt x="0" y="115533"/>
                    <a:pt x="13565" y="120000"/>
                    <a:pt x="30335" y="120000"/>
                  </a:cubicBezTo>
                  <a:cubicBezTo>
                    <a:pt x="120000" y="120000"/>
                    <a:pt x="120000" y="120000"/>
                    <a:pt x="120000" y="120000"/>
                  </a:cubicBezTo>
                  <a:cubicBezTo>
                    <a:pt x="109788" y="118159"/>
                    <a:pt x="115826" y="114699"/>
                    <a:pt x="116198" y="108098"/>
                  </a:cubicBezTo>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17" name="Shape 417"/>
            <p:cNvSpPr/>
            <p:nvPr/>
          </p:nvSpPr>
          <p:spPr>
            <a:xfrm>
              <a:off x="7966075" y="5124451"/>
              <a:ext cx="80961" cy="139699"/>
            </a:xfrm>
            <a:custGeom>
              <a:pathLst>
                <a:path extrusionOk="0" h="120000" w="120000">
                  <a:moveTo>
                    <a:pt x="57446" y="0"/>
                  </a:moveTo>
                  <a:cubicBezTo>
                    <a:pt x="0" y="0"/>
                    <a:pt x="0" y="0"/>
                    <a:pt x="0" y="0"/>
                  </a:cubicBezTo>
                  <a:cubicBezTo>
                    <a:pt x="0" y="120000"/>
                    <a:pt x="0" y="120000"/>
                    <a:pt x="0" y="120000"/>
                  </a:cubicBezTo>
                  <a:cubicBezTo>
                    <a:pt x="53617" y="120000"/>
                    <a:pt x="53617" y="120000"/>
                    <a:pt x="53617" y="120000"/>
                  </a:cubicBezTo>
                  <a:cubicBezTo>
                    <a:pt x="112340" y="120000"/>
                    <a:pt x="120000" y="104000"/>
                    <a:pt x="120000" y="59636"/>
                  </a:cubicBezTo>
                  <a:cubicBezTo>
                    <a:pt x="120000" y="29090"/>
                    <a:pt x="112340" y="0"/>
                    <a:pt x="57446" y="0"/>
                  </a:cubicBezTo>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18" name="Shape 418"/>
            <p:cNvSpPr/>
            <p:nvPr/>
          </p:nvSpPr>
          <p:spPr>
            <a:xfrm>
              <a:off x="7966075" y="4921251"/>
              <a:ext cx="74611" cy="117474"/>
            </a:xfrm>
            <a:custGeom>
              <a:pathLst>
                <a:path extrusionOk="0" h="120000" w="120000">
                  <a:moveTo>
                    <a:pt x="53793" y="120000"/>
                  </a:moveTo>
                  <a:cubicBezTo>
                    <a:pt x="114482" y="120000"/>
                    <a:pt x="120000" y="91304"/>
                    <a:pt x="120000" y="58260"/>
                  </a:cubicBezTo>
                  <a:cubicBezTo>
                    <a:pt x="120000" y="20869"/>
                    <a:pt x="108965" y="0"/>
                    <a:pt x="60689" y="0"/>
                  </a:cubicBezTo>
                  <a:cubicBezTo>
                    <a:pt x="0" y="0"/>
                    <a:pt x="0" y="0"/>
                    <a:pt x="0" y="0"/>
                  </a:cubicBezTo>
                  <a:cubicBezTo>
                    <a:pt x="0" y="120000"/>
                    <a:pt x="0" y="120000"/>
                    <a:pt x="0" y="120000"/>
                  </a:cubicBezTo>
                  <a:lnTo>
                    <a:pt x="53793" y="120000"/>
                  </a:lnTo>
                  <a:close/>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19" name="Shape 419"/>
            <p:cNvSpPr/>
            <p:nvPr/>
          </p:nvSpPr>
          <p:spPr>
            <a:xfrm>
              <a:off x="8302625" y="4911726"/>
              <a:ext cx="58737" cy="246062"/>
            </a:xfrm>
            <a:custGeom>
              <a:pathLst>
                <a:path extrusionOk="0" h="120000" w="120000">
                  <a:moveTo>
                    <a:pt x="68108" y="6193"/>
                  </a:moveTo>
                  <a:lnTo>
                    <a:pt x="64864" y="0"/>
                  </a:lnTo>
                  <a:lnTo>
                    <a:pt x="61621" y="0"/>
                  </a:lnTo>
                  <a:lnTo>
                    <a:pt x="61621" y="6193"/>
                  </a:lnTo>
                  <a:lnTo>
                    <a:pt x="0" y="120000"/>
                  </a:lnTo>
                  <a:lnTo>
                    <a:pt x="120000" y="120000"/>
                  </a:lnTo>
                  <a:lnTo>
                    <a:pt x="68108" y="6193"/>
                  </a:lnTo>
                  <a:close/>
                </a:path>
              </a:pathLst>
            </a:custGeom>
            <a:solidFill>
              <a:srgbClr val="006BB6"/>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20" name="Shape 420"/>
            <p:cNvSpPr/>
            <p:nvPr/>
          </p:nvSpPr>
          <p:spPr>
            <a:xfrm>
              <a:off x="8301038" y="1422400"/>
              <a:ext cx="728661" cy="2027238"/>
            </a:xfrm>
            <a:custGeom>
              <a:pathLst>
                <a:path extrusionOk="0" h="120000" w="120000">
                  <a:moveTo>
                    <a:pt x="20936" y="41262"/>
                  </a:moveTo>
                  <a:cubicBezTo>
                    <a:pt x="21077" y="42171"/>
                    <a:pt x="21077" y="42171"/>
                    <a:pt x="21077" y="42171"/>
                  </a:cubicBezTo>
                  <a:cubicBezTo>
                    <a:pt x="26276" y="43232"/>
                    <a:pt x="28805" y="44141"/>
                    <a:pt x="34004" y="45303"/>
                  </a:cubicBezTo>
                  <a:cubicBezTo>
                    <a:pt x="47775" y="48434"/>
                    <a:pt x="64777" y="53989"/>
                    <a:pt x="62669" y="73080"/>
                  </a:cubicBezTo>
                  <a:cubicBezTo>
                    <a:pt x="66604" y="77272"/>
                    <a:pt x="68290" y="85454"/>
                    <a:pt x="71803" y="88080"/>
                  </a:cubicBezTo>
                  <a:cubicBezTo>
                    <a:pt x="78969" y="93181"/>
                    <a:pt x="83747" y="96515"/>
                    <a:pt x="85854" y="101363"/>
                  </a:cubicBezTo>
                  <a:cubicBezTo>
                    <a:pt x="85854" y="101363"/>
                    <a:pt x="87962" y="108888"/>
                    <a:pt x="90632" y="109444"/>
                  </a:cubicBezTo>
                  <a:cubicBezTo>
                    <a:pt x="104964" y="110606"/>
                    <a:pt x="100889" y="111111"/>
                    <a:pt x="102857" y="111969"/>
                  </a:cubicBezTo>
                  <a:cubicBezTo>
                    <a:pt x="105105" y="113030"/>
                    <a:pt x="113395" y="112979"/>
                    <a:pt x="113395" y="115707"/>
                  </a:cubicBezTo>
                  <a:cubicBezTo>
                    <a:pt x="116206" y="117070"/>
                    <a:pt x="118313" y="118535"/>
                    <a:pt x="120000" y="120000"/>
                  </a:cubicBezTo>
                  <a:cubicBezTo>
                    <a:pt x="120000" y="20555"/>
                    <a:pt x="120000" y="20555"/>
                    <a:pt x="120000" y="20555"/>
                  </a:cubicBezTo>
                  <a:cubicBezTo>
                    <a:pt x="120000" y="9242"/>
                    <a:pt x="94285" y="0"/>
                    <a:pt x="62810" y="0"/>
                  </a:cubicBezTo>
                  <a:cubicBezTo>
                    <a:pt x="8149" y="0"/>
                    <a:pt x="8149" y="0"/>
                    <a:pt x="8149" y="0"/>
                  </a:cubicBezTo>
                  <a:cubicBezTo>
                    <a:pt x="17002" y="1161"/>
                    <a:pt x="21920" y="2474"/>
                    <a:pt x="24871" y="4545"/>
                  </a:cubicBezTo>
                  <a:cubicBezTo>
                    <a:pt x="31896" y="4797"/>
                    <a:pt x="40327" y="10454"/>
                    <a:pt x="27259" y="18838"/>
                  </a:cubicBezTo>
                  <a:cubicBezTo>
                    <a:pt x="33021" y="20252"/>
                    <a:pt x="28524" y="22323"/>
                    <a:pt x="24309" y="24747"/>
                  </a:cubicBezTo>
                  <a:cubicBezTo>
                    <a:pt x="23044" y="25505"/>
                    <a:pt x="21779" y="26868"/>
                    <a:pt x="17985" y="26767"/>
                  </a:cubicBezTo>
                  <a:cubicBezTo>
                    <a:pt x="12927" y="30505"/>
                    <a:pt x="7025" y="34141"/>
                    <a:pt x="2388" y="34393"/>
                  </a:cubicBezTo>
                  <a:cubicBezTo>
                    <a:pt x="1124" y="35000"/>
                    <a:pt x="0" y="36616"/>
                    <a:pt x="2107" y="37373"/>
                  </a:cubicBezTo>
                  <a:cubicBezTo>
                    <a:pt x="8711" y="38434"/>
                    <a:pt x="16861" y="39898"/>
                    <a:pt x="20936" y="41262"/>
                  </a:cubicBezTo>
                </a:path>
              </a:pathLst>
            </a:custGeom>
            <a:solidFill>
              <a:srgbClr val="ED174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21" name="Shape 421"/>
            <p:cNvSpPr/>
            <p:nvPr/>
          </p:nvSpPr>
          <p:spPr>
            <a:xfrm>
              <a:off x="8213725" y="2566988"/>
              <a:ext cx="815975" cy="3022599"/>
            </a:xfrm>
            <a:custGeom>
              <a:pathLst>
                <a:path extrusionOk="0" h="120000" w="120000">
                  <a:moveTo>
                    <a:pt x="120000" y="44042"/>
                  </a:moveTo>
                  <a:cubicBezTo>
                    <a:pt x="113347" y="48582"/>
                    <a:pt x="96778" y="51767"/>
                    <a:pt x="77573" y="51767"/>
                  </a:cubicBezTo>
                  <a:cubicBezTo>
                    <a:pt x="52343" y="51767"/>
                    <a:pt x="32008" y="46278"/>
                    <a:pt x="32008" y="39503"/>
                  </a:cubicBezTo>
                  <a:cubicBezTo>
                    <a:pt x="32008" y="33709"/>
                    <a:pt x="46820" y="28831"/>
                    <a:pt x="66778" y="27543"/>
                  </a:cubicBezTo>
                  <a:cubicBezTo>
                    <a:pt x="61631" y="24020"/>
                    <a:pt x="50460" y="18260"/>
                    <a:pt x="47196" y="16363"/>
                  </a:cubicBezTo>
                  <a:cubicBezTo>
                    <a:pt x="44058" y="14500"/>
                    <a:pt x="36652" y="2811"/>
                    <a:pt x="35020" y="508"/>
                  </a:cubicBezTo>
                  <a:cubicBezTo>
                    <a:pt x="34644" y="0"/>
                    <a:pt x="15313" y="3523"/>
                    <a:pt x="15313" y="3760"/>
                  </a:cubicBezTo>
                  <a:cubicBezTo>
                    <a:pt x="14184" y="4031"/>
                    <a:pt x="878" y="13450"/>
                    <a:pt x="251" y="13958"/>
                  </a:cubicBezTo>
                  <a:cubicBezTo>
                    <a:pt x="0" y="14263"/>
                    <a:pt x="0" y="15516"/>
                    <a:pt x="0" y="15516"/>
                  </a:cubicBezTo>
                  <a:cubicBezTo>
                    <a:pt x="0" y="15516"/>
                    <a:pt x="6527" y="15753"/>
                    <a:pt x="10292" y="18836"/>
                  </a:cubicBezTo>
                  <a:cubicBezTo>
                    <a:pt x="14058" y="21919"/>
                    <a:pt x="25481" y="33167"/>
                    <a:pt x="25481" y="33167"/>
                  </a:cubicBezTo>
                  <a:cubicBezTo>
                    <a:pt x="25481" y="33167"/>
                    <a:pt x="22343" y="34014"/>
                    <a:pt x="22217" y="33980"/>
                  </a:cubicBezTo>
                  <a:cubicBezTo>
                    <a:pt x="36652" y="46956"/>
                    <a:pt x="31631" y="52546"/>
                    <a:pt x="38033" y="56374"/>
                  </a:cubicBezTo>
                  <a:cubicBezTo>
                    <a:pt x="46192" y="61727"/>
                    <a:pt x="48326" y="61016"/>
                    <a:pt x="55230" y="65556"/>
                  </a:cubicBezTo>
                  <a:cubicBezTo>
                    <a:pt x="60251" y="68842"/>
                    <a:pt x="65899" y="81784"/>
                    <a:pt x="67656" y="82326"/>
                  </a:cubicBezTo>
                  <a:cubicBezTo>
                    <a:pt x="75439" y="85002"/>
                    <a:pt x="79581" y="87069"/>
                    <a:pt x="79581" y="88560"/>
                  </a:cubicBezTo>
                  <a:cubicBezTo>
                    <a:pt x="79581" y="90084"/>
                    <a:pt x="73054" y="94522"/>
                    <a:pt x="75439" y="97131"/>
                  </a:cubicBezTo>
                  <a:cubicBezTo>
                    <a:pt x="76945" y="98656"/>
                    <a:pt x="77698" y="102077"/>
                    <a:pt x="80334" y="102721"/>
                  </a:cubicBezTo>
                  <a:cubicBezTo>
                    <a:pt x="80334" y="102721"/>
                    <a:pt x="82719" y="104009"/>
                    <a:pt x="81589" y="104584"/>
                  </a:cubicBezTo>
                  <a:cubicBezTo>
                    <a:pt x="81213" y="104788"/>
                    <a:pt x="80460" y="105093"/>
                    <a:pt x="80836" y="105330"/>
                  </a:cubicBezTo>
                  <a:cubicBezTo>
                    <a:pt x="85104" y="109395"/>
                    <a:pt x="98912" y="116341"/>
                    <a:pt x="76569" y="120000"/>
                  </a:cubicBezTo>
                  <a:cubicBezTo>
                    <a:pt x="77071" y="120000"/>
                    <a:pt x="77071" y="120000"/>
                    <a:pt x="77071" y="120000"/>
                  </a:cubicBezTo>
                  <a:cubicBezTo>
                    <a:pt x="101422" y="118983"/>
                    <a:pt x="120000" y="113325"/>
                    <a:pt x="120000" y="106380"/>
                  </a:cubicBezTo>
                  <a:lnTo>
                    <a:pt x="120000" y="44042"/>
                  </a:lnTo>
                  <a:close/>
                </a:path>
              </a:pathLst>
            </a:custGeom>
            <a:solidFill>
              <a:srgbClr val="ED174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22" name="Shape 422"/>
            <p:cNvSpPr/>
            <p:nvPr/>
          </p:nvSpPr>
          <p:spPr>
            <a:xfrm>
              <a:off x="7493000" y="4833937"/>
              <a:ext cx="307974" cy="519112"/>
            </a:xfrm>
            <a:custGeom>
              <a:pathLst>
                <a:path extrusionOk="0" h="120000" w="120000">
                  <a:moveTo>
                    <a:pt x="120000" y="0"/>
                  </a:moveTo>
                  <a:lnTo>
                    <a:pt x="79793" y="0"/>
                  </a:lnTo>
                  <a:lnTo>
                    <a:pt x="79793" y="70825"/>
                  </a:lnTo>
                  <a:lnTo>
                    <a:pt x="79175" y="70825"/>
                  </a:lnTo>
                  <a:lnTo>
                    <a:pt x="77938" y="66055"/>
                  </a:lnTo>
                  <a:lnTo>
                    <a:pt x="45773" y="0"/>
                  </a:lnTo>
                  <a:lnTo>
                    <a:pt x="0" y="0"/>
                  </a:lnTo>
                  <a:lnTo>
                    <a:pt x="0" y="120000"/>
                  </a:lnTo>
                  <a:lnTo>
                    <a:pt x="40206" y="120000"/>
                  </a:lnTo>
                  <a:lnTo>
                    <a:pt x="40206" y="45871"/>
                  </a:lnTo>
                  <a:lnTo>
                    <a:pt x="40824" y="45871"/>
                  </a:lnTo>
                  <a:lnTo>
                    <a:pt x="42061" y="49908"/>
                  </a:lnTo>
                  <a:lnTo>
                    <a:pt x="74845" y="120000"/>
                  </a:lnTo>
                  <a:lnTo>
                    <a:pt x="120000" y="120000"/>
                  </a:lnTo>
                  <a:lnTo>
                    <a:pt x="120000" y="0"/>
                  </a:ln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23" name="Shape 423"/>
            <p:cNvSpPr/>
            <p:nvPr/>
          </p:nvSpPr>
          <p:spPr>
            <a:xfrm>
              <a:off x="7843838" y="4833937"/>
              <a:ext cx="311149" cy="519112"/>
            </a:xfrm>
            <a:custGeom>
              <a:pathLst>
                <a:path extrusionOk="0" h="120000" w="120000">
                  <a:moveTo>
                    <a:pt x="61150" y="99507"/>
                  </a:moveTo>
                  <a:cubicBezTo>
                    <a:pt x="47342" y="99507"/>
                    <a:pt x="47342" y="99507"/>
                    <a:pt x="47342" y="99507"/>
                  </a:cubicBezTo>
                  <a:cubicBezTo>
                    <a:pt x="47342" y="66995"/>
                    <a:pt x="47342" y="66995"/>
                    <a:pt x="47342" y="66995"/>
                  </a:cubicBezTo>
                  <a:cubicBezTo>
                    <a:pt x="62136" y="66995"/>
                    <a:pt x="62136" y="66995"/>
                    <a:pt x="62136" y="66995"/>
                  </a:cubicBezTo>
                  <a:cubicBezTo>
                    <a:pt x="76273" y="66995"/>
                    <a:pt x="78246" y="74876"/>
                    <a:pt x="78246" y="83152"/>
                  </a:cubicBezTo>
                  <a:cubicBezTo>
                    <a:pt x="78246" y="95172"/>
                    <a:pt x="76273" y="99507"/>
                    <a:pt x="61150" y="99507"/>
                  </a:cubicBezTo>
                  <a:moveTo>
                    <a:pt x="47342" y="20295"/>
                  </a:moveTo>
                  <a:cubicBezTo>
                    <a:pt x="61808" y="20295"/>
                    <a:pt x="61808" y="20295"/>
                    <a:pt x="61808" y="20295"/>
                  </a:cubicBezTo>
                  <a:cubicBezTo>
                    <a:pt x="73315" y="20295"/>
                    <a:pt x="75945" y="25024"/>
                    <a:pt x="75945" y="33497"/>
                  </a:cubicBezTo>
                  <a:cubicBezTo>
                    <a:pt x="75945" y="40985"/>
                    <a:pt x="74630" y="47487"/>
                    <a:pt x="60164" y="47487"/>
                  </a:cubicBezTo>
                  <a:cubicBezTo>
                    <a:pt x="47342" y="47487"/>
                    <a:pt x="47342" y="47487"/>
                    <a:pt x="47342" y="47487"/>
                  </a:cubicBezTo>
                  <a:lnTo>
                    <a:pt x="47342" y="20295"/>
                  </a:lnTo>
                  <a:close/>
                  <a:moveTo>
                    <a:pt x="89753" y="56748"/>
                  </a:moveTo>
                  <a:cubicBezTo>
                    <a:pt x="89753" y="56551"/>
                    <a:pt x="89753" y="56551"/>
                    <a:pt x="89753" y="56551"/>
                  </a:cubicBezTo>
                  <a:cubicBezTo>
                    <a:pt x="112109" y="51822"/>
                    <a:pt x="115068" y="40788"/>
                    <a:pt x="115068" y="28374"/>
                  </a:cubicBezTo>
                  <a:cubicBezTo>
                    <a:pt x="115068" y="7684"/>
                    <a:pt x="98958" y="0"/>
                    <a:pt x="65424" y="0"/>
                  </a:cubicBezTo>
                  <a:cubicBezTo>
                    <a:pt x="0" y="0"/>
                    <a:pt x="0" y="0"/>
                    <a:pt x="0" y="0"/>
                  </a:cubicBezTo>
                  <a:cubicBezTo>
                    <a:pt x="0" y="120000"/>
                    <a:pt x="0" y="120000"/>
                    <a:pt x="0" y="120000"/>
                  </a:cubicBezTo>
                  <a:cubicBezTo>
                    <a:pt x="66739" y="120000"/>
                    <a:pt x="66739" y="120000"/>
                    <a:pt x="66739" y="120000"/>
                  </a:cubicBezTo>
                  <a:cubicBezTo>
                    <a:pt x="107835" y="120000"/>
                    <a:pt x="119999" y="104630"/>
                    <a:pt x="119999" y="84334"/>
                  </a:cubicBezTo>
                  <a:cubicBezTo>
                    <a:pt x="119999" y="69162"/>
                    <a:pt x="112438" y="59310"/>
                    <a:pt x="89753" y="56748"/>
                  </a:cubicBezTo>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sp>
          <p:nvSpPr>
            <p:cNvPr id="424" name="Shape 424"/>
            <p:cNvSpPr/>
            <p:nvPr/>
          </p:nvSpPr>
          <p:spPr>
            <a:xfrm>
              <a:off x="8158163" y="4833937"/>
              <a:ext cx="352425" cy="519112"/>
            </a:xfrm>
            <a:custGeom>
              <a:pathLst>
                <a:path extrusionOk="0" h="120000" w="120000">
                  <a:moveTo>
                    <a:pt x="49189" y="74862"/>
                  </a:moveTo>
                  <a:lnTo>
                    <a:pt x="59459" y="20917"/>
                  </a:lnTo>
                  <a:lnTo>
                    <a:pt x="59459" y="17981"/>
                  </a:lnTo>
                  <a:lnTo>
                    <a:pt x="60000" y="17981"/>
                  </a:lnTo>
                  <a:lnTo>
                    <a:pt x="60540" y="20917"/>
                  </a:lnTo>
                  <a:lnTo>
                    <a:pt x="69729" y="74862"/>
                  </a:lnTo>
                  <a:lnTo>
                    <a:pt x="49189" y="74862"/>
                  </a:lnTo>
                  <a:close/>
                  <a:moveTo>
                    <a:pt x="87027" y="0"/>
                  </a:moveTo>
                  <a:lnTo>
                    <a:pt x="32972" y="0"/>
                  </a:lnTo>
                  <a:lnTo>
                    <a:pt x="0" y="120000"/>
                  </a:lnTo>
                  <a:lnTo>
                    <a:pt x="40540" y="120000"/>
                  </a:lnTo>
                  <a:lnTo>
                    <a:pt x="44864" y="93944"/>
                  </a:lnTo>
                  <a:lnTo>
                    <a:pt x="73513" y="93944"/>
                  </a:lnTo>
                  <a:lnTo>
                    <a:pt x="77297" y="120000"/>
                  </a:lnTo>
                  <a:lnTo>
                    <a:pt x="120000" y="120000"/>
                  </a:lnTo>
                  <a:lnTo>
                    <a:pt x="87027" y="0"/>
                  </a:ln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grpSp>
      <p:sp>
        <p:nvSpPr>
          <p:cNvPr id="425" name="Shape 425"/>
          <p:cNvSpPr txBox="1"/>
          <p:nvPr/>
        </p:nvSpPr>
        <p:spPr>
          <a:xfrm>
            <a:off x="1366275" y="685800"/>
            <a:ext cx="8733300" cy="2250300"/>
          </a:xfrm>
          <a:prstGeom prst="rect">
            <a:avLst/>
          </a:prstGeom>
          <a:noFill/>
          <a:ln>
            <a:noFill/>
          </a:ln>
        </p:spPr>
        <p:txBody>
          <a:bodyPr anchorCtr="0" anchor="t" bIns="91425" lIns="91425" rIns="91425" tIns="91425">
            <a:noAutofit/>
          </a:bodyPr>
          <a:lstStyle/>
          <a:p>
            <a:pPr lvl="0">
              <a:spcBef>
                <a:spcPts val="0"/>
              </a:spcBef>
              <a:buNone/>
            </a:pPr>
            <a:r>
              <a:rPr b="1" lang="en-US" sz="3000">
                <a:latin typeface="Times New Roman"/>
                <a:ea typeface="Times New Roman"/>
                <a:cs typeface="Times New Roman"/>
                <a:sym typeface="Times New Roman"/>
              </a:rPr>
              <a:t>What our model does not show</a:t>
            </a:r>
            <a:r>
              <a:rPr b="1" lang="en-US" sz="3000">
                <a:latin typeface="Times New Roman"/>
                <a:ea typeface="Times New Roman"/>
                <a:cs typeface="Times New Roman"/>
                <a:sym typeface="Times New Roman"/>
              </a:rPr>
              <a:t>: </a:t>
            </a:r>
          </a:p>
          <a:p>
            <a:pPr lvl="0">
              <a:spcBef>
                <a:spcPts val="0"/>
              </a:spcBef>
              <a:buNone/>
            </a:pPr>
            <a:r>
              <a:t/>
            </a:r>
            <a:endParaRPr b="1" sz="3000">
              <a:latin typeface="Times New Roman"/>
              <a:ea typeface="Times New Roman"/>
              <a:cs typeface="Times New Roman"/>
              <a:sym typeface="Times New Roman"/>
            </a:endParaRPr>
          </a:p>
          <a:p>
            <a:pPr indent="-419100" lvl="0" marL="457200" rtl="0">
              <a:spcBef>
                <a:spcPts val="0"/>
              </a:spcBef>
              <a:buSzPct val="100000"/>
              <a:buFont typeface="Times New Roman"/>
              <a:buAutoNum type="arabicPeriod"/>
            </a:pPr>
            <a:r>
              <a:rPr lang="en-US" sz="3000">
                <a:latin typeface="Times New Roman"/>
                <a:ea typeface="Times New Roman"/>
                <a:cs typeface="Times New Roman"/>
                <a:sym typeface="Times New Roman"/>
              </a:rPr>
              <a:t>Our model does not consider situations where a point guard or </a:t>
            </a:r>
            <a:r>
              <a:rPr lang="en-US" sz="3000">
                <a:latin typeface="Times New Roman"/>
                <a:ea typeface="Times New Roman"/>
                <a:cs typeface="Times New Roman"/>
                <a:sym typeface="Times New Roman"/>
              </a:rPr>
              <a:t>perimeter</a:t>
            </a:r>
            <a:r>
              <a:rPr lang="en-US" sz="3000">
                <a:latin typeface="Times New Roman"/>
                <a:ea typeface="Times New Roman"/>
                <a:cs typeface="Times New Roman"/>
                <a:sym typeface="Times New Roman"/>
              </a:rPr>
              <a:t> player is told to be aggressive on the perimeter, and allow the interior defender to worry about the paint. </a:t>
            </a:r>
          </a:p>
          <a:p>
            <a:pPr lvl="0">
              <a:spcBef>
                <a:spcPts val="0"/>
              </a:spcBef>
              <a:buNone/>
            </a:pPr>
            <a:r>
              <a:t/>
            </a:r>
            <a:endParaRPr sz="3000">
              <a:latin typeface="Times New Roman"/>
              <a:ea typeface="Times New Roman"/>
              <a:cs typeface="Times New Roman"/>
              <a:sym typeface="Times New Roman"/>
            </a:endParaRPr>
          </a:p>
        </p:txBody>
      </p:sp>
      <p:sp>
        <p:nvSpPr>
          <p:cNvPr id="426" name="Shape 426"/>
          <p:cNvSpPr txBox="1"/>
          <p:nvPr/>
        </p:nvSpPr>
        <p:spPr>
          <a:xfrm>
            <a:off x="1366275" y="4419875"/>
            <a:ext cx="9054600" cy="2134500"/>
          </a:xfrm>
          <a:prstGeom prst="rect">
            <a:avLst/>
          </a:prstGeom>
          <a:noFill/>
          <a:ln>
            <a:noFill/>
          </a:ln>
        </p:spPr>
        <p:txBody>
          <a:bodyPr anchorCtr="0" anchor="ctr" bIns="91425" lIns="91425" rIns="91425" tIns="91425">
            <a:noAutofit/>
          </a:bodyPr>
          <a:lstStyle/>
          <a:p>
            <a:pPr lvl="0">
              <a:spcBef>
                <a:spcPts val="0"/>
              </a:spcBef>
              <a:buNone/>
            </a:pPr>
            <a:r>
              <a:rPr b="1" lang="en-US" sz="3000">
                <a:solidFill>
                  <a:schemeClr val="dk1"/>
                </a:solidFill>
                <a:latin typeface="Times New Roman"/>
                <a:ea typeface="Times New Roman"/>
                <a:cs typeface="Times New Roman"/>
                <a:sym typeface="Times New Roman"/>
              </a:rPr>
              <a:t>How we can further this research: </a:t>
            </a:r>
          </a:p>
          <a:p>
            <a:pPr lvl="0">
              <a:spcBef>
                <a:spcPts val="0"/>
              </a:spcBef>
              <a:buNone/>
            </a:pPr>
            <a:r>
              <a:t/>
            </a:r>
            <a:endParaRPr b="1" sz="3000">
              <a:solidFill>
                <a:schemeClr val="dk1"/>
              </a:solidFill>
              <a:latin typeface="Times New Roman"/>
              <a:ea typeface="Times New Roman"/>
              <a:cs typeface="Times New Roman"/>
              <a:sym typeface="Times New Roman"/>
            </a:endParaRPr>
          </a:p>
          <a:p>
            <a:pPr indent="-419100" lvl="0" marL="457200" rtl="0">
              <a:spcBef>
                <a:spcPts val="0"/>
              </a:spcBef>
              <a:buClr>
                <a:schemeClr val="dk1"/>
              </a:buClr>
              <a:buSzPct val="100000"/>
              <a:buFont typeface="Times New Roman"/>
              <a:buAutoNum type="arabicPeriod"/>
            </a:pPr>
            <a:r>
              <a:rPr lang="en-US" sz="3000">
                <a:solidFill>
                  <a:schemeClr val="dk1"/>
                </a:solidFill>
                <a:latin typeface="Times New Roman"/>
                <a:ea typeface="Times New Roman"/>
                <a:cs typeface="Times New Roman"/>
                <a:sym typeface="Times New Roman"/>
              </a:rPr>
              <a:t>Analytically fit the exponential function and eliminate free parameters.</a:t>
            </a:r>
          </a:p>
          <a:p>
            <a:pPr indent="-419100" lvl="0" marL="457200" rtl="0">
              <a:lnSpc>
                <a:spcPct val="115000"/>
              </a:lnSpc>
              <a:spcBef>
                <a:spcPts val="0"/>
              </a:spcBef>
              <a:buClr>
                <a:schemeClr val="dk1"/>
              </a:buClr>
              <a:buSzPct val="100000"/>
              <a:buFont typeface="Times New Roman"/>
              <a:buAutoNum type="arabicPeriod"/>
            </a:pPr>
            <a:r>
              <a:rPr lang="en-US" sz="3000">
                <a:solidFill>
                  <a:schemeClr val="dk1"/>
                </a:solidFill>
                <a:latin typeface="Times New Roman"/>
                <a:ea typeface="Times New Roman"/>
                <a:cs typeface="Times New Roman"/>
                <a:sym typeface="Times New Roman"/>
              </a:rPr>
              <a:t>Determine a curve for unguarded shots that can be represented mathematically.</a:t>
            </a:r>
          </a:p>
          <a:p>
            <a:pPr lvl="0" rtl="0">
              <a:spcBef>
                <a:spcPts val="0"/>
              </a:spcBef>
              <a:buNone/>
            </a:pPr>
            <a:r>
              <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Template__Oct14">
  <a:themeElements>
    <a:clrScheme name="NBA 2014">
      <a:dk1>
        <a:srgbClr val="000000"/>
      </a:dk1>
      <a:lt1>
        <a:srgbClr val="FFFFFF"/>
      </a:lt1>
      <a:dk2>
        <a:srgbClr val="006BB6"/>
      </a:dk2>
      <a:lt2>
        <a:srgbClr val="C6A120"/>
      </a:lt2>
      <a:accent1>
        <a:srgbClr val="ED174C"/>
      </a:accent1>
      <a:accent2>
        <a:srgbClr val="006BB6"/>
      </a:accent2>
      <a:accent3>
        <a:srgbClr val="EF6D1F"/>
      </a:accent3>
      <a:accent4>
        <a:srgbClr val="90145A"/>
      </a:accent4>
      <a:accent5>
        <a:srgbClr val="3D2682"/>
      </a:accent5>
      <a:accent6>
        <a:srgbClr val="3390D9"/>
      </a:accent6>
      <a:hlink>
        <a:srgbClr val="EF6D1F"/>
      </a:hlink>
      <a:folHlink>
        <a:srgbClr val="694BD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plate__Oct14">
  <a:themeElements>
    <a:clrScheme name="NBA 2014">
      <a:dk1>
        <a:srgbClr val="000000"/>
      </a:dk1>
      <a:lt1>
        <a:srgbClr val="FFFFFF"/>
      </a:lt1>
      <a:dk2>
        <a:srgbClr val="006BB6"/>
      </a:dk2>
      <a:lt2>
        <a:srgbClr val="C6A120"/>
      </a:lt2>
      <a:accent1>
        <a:srgbClr val="ED174C"/>
      </a:accent1>
      <a:accent2>
        <a:srgbClr val="006BB6"/>
      </a:accent2>
      <a:accent3>
        <a:srgbClr val="EF6D1F"/>
      </a:accent3>
      <a:accent4>
        <a:srgbClr val="90145A"/>
      </a:accent4>
      <a:accent5>
        <a:srgbClr val="3D2682"/>
      </a:accent5>
      <a:accent6>
        <a:srgbClr val="3390D9"/>
      </a:accent6>
      <a:hlink>
        <a:srgbClr val="EF6D1F"/>
      </a:hlink>
      <a:folHlink>
        <a:srgbClr val="694BD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