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87" r:id="rId2"/>
    <p:sldId id="293" r:id="rId3"/>
    <p:sldId id="289" r:id="rId4"/>
    <p:sldId id="290" r:id="rId5"/>
    <p:sldId id="291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9" r:id="rId30"/>
    <p:sldId id="318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29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53C7F25-9A31-47AA-A0C6-E1D9856D434C}">
          <p14:sldIdLst>
            <p14:sldId id="287"/>
            <p14:sldId id="293"/>
            <p14:sldId id="289"/>
            <p14:sldId id="290"/>
            <p14:sldId id="291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9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01BDB-852A-49FB-BFCF-8289330CF4C1}" v="36" dt="2022-08-15T18:05:46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21" autoAdjust="0"/>
    <p:restoredTop sz="95940"/>
  </p:normalViewPr>
  <p:slideViewPr>
    <p:cSldViewPr snapToGrid="0" snapToObjects="1">
      <p:cViewPr varScale="1">
        <p:scale>
          <a:sx n="106" d="100"/>
          <a:sy n="106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696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yang Zhang" userId="b9367c69-2612-4b3e-bc94-86d0e4ae9d19" providerId="ADAL" clId="{AC562CB5-773C-4B16-BD57-D6496A3DB34C}"/>
    <pc:docChg chg="undo redo custSel addSld delSld modSld">
      <pc:chgData name="Ziyang Zhang" userId="b9367c69-2612-4b3e-bc94-86d0e4ae9d19" providerId="ADAL" clId="{AC562CB5-773C-4B16-BD57-D6496A3DB34C}" dt="2022-05-24T02:21:03.244" v="408" actId="20577"/>
      <pc:docMkLst>
        <pc:docMk/>
      </pc:docMkLst>
      <pc:sldChg chg="modSp mod">
        <pc:chgData name="Ziyang Zhang" userId="b9367c69-2612-4b3e-bc94-86d0e4ae9d19" providerId="ADAL" clId="{AC562CB5-773C-4B16-BD57-D6496A3DB34C}" dt="2022-05-24T02:21:03.244" v="408" actId="20577"/>
        <pc:sldMkLst>
          <pc:docMk/>
          <pc:sldMk cId="3783231082" sldId="256"/>
        </pc:sldMkLst>
        <pc:spChg chg="mod">
          <ac:chgData name="Ziyang Zhang" userId="b9367c69-2612-4b3e-bc94-86d0e4ae9d19" providerId="ADAL" clId="{AC562CB5-773C-4B16-BD57-D6496A3DB34C}" dt="2022-05-24T02:21:03.244" v="408" actId="20577"/>
          <ac:spMkLst>
            <pc:docMk/>
            <pc:sldMk cId="3783231082" sldId="256"/>
            <ac:spMk id="2" creationId="{632A0D2D-044F-0648-9B23-488083D0ED53}"/>
          </ac:spMkLst>
        </pc:spChg>
        <pc:spChg chg="mod">
          <ac:chgData name="Ziyang Zhang" userId="b9367c69-2612-4b3e-bc94-86d0e4ae9d19" providerId="ADAL" clId="{AC562CB5-773C-4B16-BD57-D6496A3DB34C}" dt="2022-05-18T19:35:04.576" v="32" actId="20577"/>
          <ac:spMkLst>
            <pc:docMk/>
            <pc:sldMk cId="3783231082" sldId="256"/>
            <ac:spMk id="3" creationId="{69DB8100-894D-6E4E-AA0E-9F0B493A6DC5}"/>
          </ac:spMkLst>
        </pc:spChg>
      </pc:sldChg>
      <pc:sldChg chg="del">
        <pc:chgData name="Ziyang Zhang" userId="b9367c69-2612-4b3e-bc94-86d0e4ae9d19" providerId="ADAL" clId="{AC562CB5-773C-4B16-BD57-D6496A3DB34C}" dt="2022-05-23T13:51:06.121" v="33" actId="2696"/>
        <pc:sldMkLst>
          <pc:docMk/>
          <pc:sldMk cId="840642001" sldId="258"/>
        </pc:sldMkLst>
      </pc:sldChg>
      <pc:sldChg chg="modSp mod">
        <pc:chgData name="Ziyang Zhang" userId="b9367c69-2612-4b3e-bc94-86d0e4ae9d19" providerId="ADAL" clId="{AC562CB5-773C-4B16-BD57-D6496A3DB34C}" dt="2022-05-23T20:48:09.051" v="392" actId="14100"/>
        <pc:sldMkLst>
          <pc:docMk/>
          <pc:sldMk cId="1902842357" sldId="259"/>
        </pc:sldMkLst>
        <pc:spChg chg="mod">
          <ac:chgData name="Ziyang Zhang" userId="b9367c69-2612-4b3e-bc94-86d0e4ae9d19" providerId="ADAL" clId="{AC562CB5-773C-4B16-BD57-D6496A3DB34C}" dt="2022-05-23T20:48:09.051" v="392" actId="14100"/>
          <ac:spMkLst>
            <pc:docMk/>
            <pc:sldMk cId="1902842357" sldId="259"/>
            <ac:spMk id="3" creationId="{D8BE9620-9798-489F-82C3-3C2819A1D0CC}"/>
          </ac:spMkLst>
        </pc:spChg>
      </pc:sldChg>
      <pc:sldChg chg="new del">
        <pc:chgData name="Ziyang Zhang" userId="b9367c69-2612-4b3e-bc94-86d0e4ae9d19" providerId="ADAL" clId="{AC562CB5-773C-4B16-BD57-D6496A3DB34C}" dt="2022-05-23T14:02:54.867" v="35" actId="2696"/>
        <pc:sldMkLst>
          <pc:docMk/>
          <pc:sldMk cId="3220343988" sldId="260"/>
        </pc:sldMkLst>
      </pc:sldChg>
      <pc:sldChg chg="addSp delSp modSp add mod">
        <pc:chgData name="Ziyang Zhang" userId="b9367c69-2612-4b3e-bc94-86d0e4ae9d19" providerId="ADAL" clId="{AC562CB5-773C-4B16-BD57-D6496A3DB34C}" dt="2022-05-23T19:37:33.655" v="283" actId="1076"/>
        <pc:sldMkLst>
          <pc:docMk/>
          <pc:sldMk cId="3268604448" sldId="260"/>
        </pc:sldMkLst>
        <pc:spChg chg="mod">
          <ac:chgData name="Ziyang Zhang" userId="b9367c69-2612-4b3e-bc94-86d0e4ae9d19" providerId="ADAL" clId="{AC562CB5-773C-4B16-BD57-D6496A3DB34C}" dt="2022-05-23T17:21:49.504" v="105"/>
          <ac:spMkLst>
            <pc:docMk/>
            <pc:sldMk cId="3268604448" sldId="260"/>
            <ac:spMk id="2" creationId="{DC0BBD93-1E56-44F7-BEA5-0B892287E144}"/>
          </ac:spMkLst>
        </pc:spChg>
        <pc:spChg chg="mod">
          <ac:chgData name="Ziyang Zhang" userId="b9367c69-2612-4b3e-bc94-86d0e4ae9d19" providerId="ADAL" clId="{AC562CB5-773C-4B16-BD57-D6496A3DB34C}" dt="2022-05-23T19:36:35.184" v="276"/>
          <ac:spMkLst>
            <pc:docMk/>
            <pc:sldMk cId="3268604448" sldId="260"/>
            <ac:spMk id="3" creationId="{D8BE9620-9798-489F-82C3-3C2819A1D0CC}"/>
          </ac:spMkLst>
        </pc:spChg>
        <pc:picChg chg="add mod">
          <ac:chgData name="Ziyang Zhang" userId="b9367c69-2612-4b3e-bc94-86d0e4ae9d19" providerId="ADAL" clId="{AC562CB5-773C-4B16-BD57-D6496A3DB34C}" dt="2022-05-23T19:37:26.831" v="282" actId="14100"/>
          <ac:picMkLst>
            <pc:docMk/>
            <pc:sldMk cId="3268604448" sldId="260"/>
            <ac:picMk id="5" creationId="{59D1A1B1-8682-4823-BEB6-4BAA1EC47A1C}"/>
          </ac:picMkLst>
        </pc:picChg>
        <pc:picChg chg="del">
          <ac:chgData name="Ziyang Zhang" userId="b9367c69-2612-4b3e-bc94-86d0e4ae9d19" providerId="ADAL" clId="{AC562CB5-773C-4B16-BD57-D6496A3DB34C}" dt="2022-05-23T19:19:50.125" v="158" actId="478"/>
          <ac:picMkLst>
            <pc:docMk/>
            <pc:sldMk cId="3268604448" sldId="260"/>
            <ac:picMk id="6" creationId="{4A2F3092-DBAD-A248-17DC-E8C077AF8A40}"/>
          </ac:picMkLst>
        </pc:picChg>
        <pc:picChg chg="add mod">
          <ac:chgData name="Ziyang Zhang" userId="b9367c69-2612-4b3e-bc94-86d0e4ae9d19" providerId="ADAL" clId="{AC562CB5-773C-4B16-BD57-D6496A3DB34C}" dt="2022-05-23T19:37:33.655" v="283" actId="1076"/>
          <ac:picMkLst>
            <pc:docMk/>
            <pc:sldMk cId="3268604448" sldId="260"/>
            <ac:picMk id="8" creationId="{F8223A46-D9DA-41E1-B064-4AE9E939025E}"/>
          </ac:picMkLst>
        </pc:picChg>
      </pc:sldChg>
      <pc:sldChg chg="addSp delSp modSp add mod">
        <pc:chgData name="Ziyang Zhang" userId="b9367c69-2612-4b3e-bc94-86d0e4ae9d19" providerId="ADAL" clId="{AC562CB5-773C-4B16-BD57-D6496A3DB34C}" dt="2022-05-23T20:51:16.473" v="406" actId="14100"/>
        <pc:sldMkLst>
          <pc:docMk/>
          <pc:sldMk cId="3810327911" sldId="261"/>
        </pc:sldMkLst>
        <pc:spChg chg="mod">
          <ac:chgData name="Ziyang Zhang" userId="b9367c69-2612-4b3e-bc94-86d0e4ae9d19" providerId="ADAL" clId="{AC562CB5-773C-4B16-BD57-D6496A3DB34C}" dt="2022-05-23T20:47:00.588" v="370"/>
          <ac:spMkLst>
            <pc:docMk/>
            <pc:sldMk cId="3810327911" sldId="261"/>
            <ac:spMk id="2" creationId="{DC0BBD93-1E56-44F7-BEA5-0B892287E144}"/>
          </ac:spMkLst>
        </pc:spChg>
        <pc:spChg chg="mod">
          <ac:chgData name="Ziyang Zhang" userId="b9367c69-2612-4b3e-bc94-86d0e4ae9d19" providerId="ADAL" clId="{AC562CB5-773C-4B16-BD57-D6496A3DB34C}" dt="2022-05-23T20:51:16.473" v="406" actId="14100"/>
          <ac:spMkLst>
            <pc:docMk/>
            <pc:sldMk cId="3810327911" sldId="261"/>
            <ac:spMk id="3" creationId="{D8BE9620-9798-489F-82C3-3C2819A1D0CC}"/>
          </ac:spMkLst>
        </pc:spChg>
        <pc:picChg chg="del">
          <ac:chgData name="Ziyang Zhang" userId="b9367c69-2612-4b3e-bc94-86d0e4ae9d19" providerId="ADAL" clId="{AC562CB5-773C-4B16-BD57-D6496A3DB34C}" dt="2022-05-23T20:27:54.869" v="285" actId="478"/>
          <ac:picMkLst>
            <pc:docMk/>
            <pc:sldMk cId="3810327911" sldId="261"/>
            <ac:picMk id="5" creationId="{59D1A1B1-8682-4823-BEB6-4BAA1EC47A1C}"/>
          </ac:picMkLst>
        </pc:picChg>
        <pc:picChg chg="add del mod">
          <ac:chgData name="Ziyang Zhang" userId="b9367c69-2612-4b3e-bc94-86d0e4ae9d19" providerId="ADAL" clId="{AC562CB5-773C-4B16-BD57-D6496A3DB34C}" dt="2022-05-23T20:50:47.643" v="400" actId="478"/>
          <ac:picMkLst>
            <pc:docMk/>
            <pc:sldMk cId="3810327911" sldId="261"/>
            <ac:picMk id="6" creationId="{0C33579F-8F0E-4258-B926-D11AC65E3834}"/>
          </ac:picMkLst>
        </pc:picChg>
        <pc:picChg chg="del">
          <ac:chgData name="Ziyang Zhang" userId="b9367c69-2612-4b3e-bc94-86d0e4ae9d19" providerId="ADAL" clId="{AC562CB5-773C-4B16-BD57-D6496A3DB34C}" dt="2022-05-23T20:27:55.596" v="286" actId="478"/>
          <ac:picMkLst>
            <pc:docMk/>
            <pc:sldMk cId="3810327911" sldId="261"/>
            <ac:picMk id="8" creationId="{F8223A46-D9DA-41E1-B064-4AE9E939025E}"/>
          </ac:picMkLst>
        </pc:picChg>
        <pc:picChg chg="add mod">
          <ac:chgData name="Ziyang Zhang" userId="b9367c69-2612-4b3e-bc94-86d0e4ae9d19" providerId="ADAL" clId="{AC562CB5-773C-4B16-BD57-D6496A3DB34C}" dt="2022-05-23T20:51:11.827" v="405" actId="1076"/>
          <ac:picMkLst>
            <pc:docMk/>
            <pc:sldMk cId="3810327911" sldId="261"/>
            <ac:picMk id="9" creationId="{8373C097-AFC9-4A8E-9465-D6C2345B4703}"/>
          </ac:picMkLst>
        </pc:picChg>
      </pc:sldChg>
    </pc:docChg>
  </pc:docChgLst>
  <pc:docChgLst>
    <pc:chgData name="Ziyang Zhang" userId="b9367c69-2612-4b3e-bc94-86d0e4ae9d19" providerId="ADAL" clId="{4D767B59-3C82-45F5-9816-8AF77221F98E}"/>
    <pc:docChg chg="undo custSel addSld delSld modSld sldOrd addSection modSection">
      <pc:chgData name="Ziyang Zhang" userId="b9367c69-2612-4b3e-bc94-86d0e4ae9d19" providerId="ADAL" clId="{4D767B59-3C82-45F5-9816-8AF77221F98E}" dt="2022-06-24T19:50:31.375" v="4724" actId="20577"/>
      <pc:docMkLst>
        <pc:docMk/>
      </pc:docMkLst>
      <pc:sldChg chg="modSp mod">
        <pc:chgData name="Ziyang Zhang" userId="b9367c69-2612-4b3e-bc94-86d0e4ae9d19" providerId="ADAL" clId="{4D767B59-3C82-45F5-9816-8AF77221F98E}" dt="2022-06-09T19:47:43.277" v="1185" actId="20577"/>
        <pc:sldMkLst>
          <pc:docMk/>
          <pc:sldMk cId="3783231082" sldId="256"/>
        </pc:sldMkLst>
        <pc:spChg chg="mod">
          <ac:chgData name="Ziyang Zhang" userId="b9367c69-2612-4b3e-bc94-86d0e4ae9d19" providerId="ADAL" clId="{4D767B59-3C82-45F5-9816-8AF77221F98E}" dt="2022-06-09T19:47:40.276" v="1183" actId="20577"/>
          <ac:spMkLst>
            <pc:docMk/>
            <pc:sldMk cId="3783231082" sldId="256"/>
            <ac:spMk id="2" creationId="{632A0D2D-044F-0648-9B23-488083D0ED53}"/>
          </ac:spMkLst>
        </pc:spChg>
        <pc:spChg chg="mod">
          <ac:chgData name="Ziyang Zhang" userId="b9367c69-2612-4b3e-bc94-86d0e4ae9d19" providerId="ADAL" clId="{4D767B59-3C82-45F5-9816-8AF77221F98E}" dt="2022-06-09T19:47:43.277" v="1185" actId="20577"/>
          <ac:spMkLst>
            <pc:docMk/>
            <pc:sldMk cId="3783231082" sldId="256"/>
            <ac:spMk id="3" creationId="{69DB8100-894D-6E4E-AA0E-9F0B493A6DC5}"/>
          </ac:spMkLst>
        </pc:spChg>
      </pc:sldChg>
      <pc:sldChg chg="modSp del mod">
        <pc:chgData name="Ziyang Zhang" userId="b9367c69-2612-4b3e-bc94-86d0e4ae9d19" providerId="ADAL" clId="{4D767B59-3C82-45F5-9816-8AF77221F98E}" dt="2022-06-09T19:47:47.406" v="1186" actId="47"/>
        <pc:sldMkLst>
          <pc:docMk/>
          <pc:sldMk cId="3037129516" sldId="257"/>
        </pc:sldMkLst>
        <pc:spChg chg="mod">
          <ac:chgData name="Ziyang Zhang" userId="b9367c69-2612-4b3e-bc94-86d0e4ae9d19" providerId="ADAL" clId="{4D767B59-3C82-45F5-9816-8AF77221F98E}" dt="2022-06-06T19:27:31.727" v="285" actId="13926"/>
          <ac:spMkLst>
            <pc:docMk/>
            <pc:sldMk cId="3037129516" sldId="257"/>
            <ac:spMk id="3" creationId="{D8BE9620-9798-489F-82C3-3C2819A1D0CC}"/>
          </ac:spMkLst>
        </pc:spChg>
      </pc:sldChg>
      <pc:sldChg chg="addSp delSp modSp del mod">
        <pc:chgData name="Ziyang Zhang" userId="b9367c69-2612-4b3e-bc94-86d0e4ae9d19" providerId="ADAL" clId="{4D767B59-3C82-45F5-9816-8AF77221F98E}" dt="2022-06-09T19:47:48.344" v="1187" actId="47"/>
        <pc:sldMkLst>
          <pc:docMk/>
          <pc:sldMk cId="714526850" sldId="258"/>
        </pc:sldMkLst>
        <pc:spChg chg="mod">
          <ac:chgData name="Ziyang Zhang" userId="b9367c69-2612-4b3e-bc94-86d0e4ae9d19" providerId="ADAL" clId="{4D767B59-3C82-45F5-9816-8AF77221F98E}" dt="2022-06-06T19:01:23.228" v="223" actId="20577"/>
          <ac:spMkLst>
            <pc:docMk/>
            <pc:sldMk cId="714526850" sldId="258"/>
            <ac:spMk id="3" creationId="{D8BE9620-9798-489F-82C3-3C2819A1D0CC}"/>
          </ac:spMkLst>
        </pc:spChg>
        <pc:spChg chg="add del mod">
          <ac:chgData name="Ziyang Zhang" userId="b9367c69-2612-4b3e-bc94-86d0e4ae9d19" providerId="ADAL" clId="{4D767B59-3C82-45F5-9816-8AF77221F98E}" dt="2022-06-06T18:49:06.759" v="24" actId="14100"/>
          <ac:spMkLst>
            <pc:docMk/>
            <pc:sldMk cId="714526850" sldId="258"/>
            <ac:spMk id="10" creationId="{B7390C1F-C2BD-8218-9D19-30B977F02B36}"/>
          </ac:spMkLst>
        </pc:spChg>
        <pc:picChg chg="del">
          <ac:chgData name="Ziyang Zhang" userId="b9367c69-2612-4b3e-bc94-86d0e4ae9d19" providerId="ADAL" clId="{4D767B59-3C82-45F5-9816-8AF77221F98E}" dt="2022-06-06T17:32:19.168" v="0" actId="478"/>
          <ac:picMkLst>
            <pc:docMk/>
            <pc:sldMk cId="714526850" sldId="258"/>
            <ac:picMk id="9" creationId="{92958E58-BD87-1BBB-9B81-AECD93049045}"/>
          </ac:picMkLst>
        </pc:picChg>
        <pc:picChg chg="add mod">
          <ac:chgData name="Ziyang Zhang" userId="b9367c69-2612-4b3e-bc94-86d0e4ae9d19" providerId="ADAL" clId="{4D767B59-3C82-45F5-9816-8AF77221F98E}" dt="2022-06-06T18:39:46.906" v="21" actId="1076"/>
          <ac:picMkLst>
            <pc:docMk/>
            <pc:sldMk cId="714526850" sldId="258"/>
            <ac:picMk id="1026" creationId="{2028CFFC-456E-4E1D-A8DE-9E96CE5C9373}"/>
          </ac:picMkLst>
        </pc:picChg>
      </pc:sldChg>
      <pc:sldChg chg="addSp delSp modSp add mod">
        <pc:chgData name="Ziyang Zhang" userId="b9367c69-2612-4b3e-bc94-86d0e4ae9d19" providerId="ADAL" clId="{4D767B59-3C82-45F5-9816-8AF77221F98E}" dt="2022-06-13T16:02:16.924" v="2660" actId="20577"/>
        <pc:sldMkLst>
          <pc:docMk/>
          <pc:sldMk cId="3467653572" sldId="259"/>
        </pc:sldMkLst>
        <pc:spChg chg="mod">
          <ac:chgData name="Ziyang Zhang" userId="b9367c69-2612-4b3e-bc94-86d0e4ae9d19" providerId="ADAL" clId="{4D767B59-3C82-45F5-9816-8AF77221F98E}" dt="2022-06-06T21:20:28.590" v="876" actId="1076"/>
          <ac:spMkLst>
            <pc:docMk/>
            <pc:sldMk cId="3467653572" sldId="259"/>
            <ac:spMk id="2" creationId="{DC0BBD93-1E56-44F7-BEA5-0B892287E144}"/>
          </ac:spMkLst>
        </pc:spChg>
        <pc:spChg chg="mod">
          <ac:chgData name="Ziyang Zhang" userId="b9367c69-2612-4b3e-bc94-86d0e4ae9d19" providerId="ADAL" clId="{4D767B59-3C82-45F5-9816-8AF77221F98E}" dt="2022-06-13T16:00:44.546" v="2482" actId="27636"/>
          <ac:spMkLst>
            <pc:docMk/>
            <pc:sldMk cId="3467653572" sldId="259"/>
            <ac:spMk id="3" creationId="{D8BE9620-9798-489F-82C3-3C2819A1D0CC}"/>
          </ac:spMkLst>
        </pc:spChg>
        <pc:spChg chg="mod">
          <ac:chgData name="Ziyang Zhang" userId="b9367c69-2612-4b3e-bc94-86d0e4ae9d19" providerId="ADAL" clId="{4D767B59-3C82-45F5-9816-8AF77221F98E}" dt="2022-06-06T21:20:33.775" v="877" actId="164"/>
          <ac:spMkLst>
            <pc:docMk/>
            <pc:sldMk cId="3467653572" sldId="259"/>
            <ac:spMk id="10" creationId="{B7390C1F-C2BD-8218-9D19-30B977F02B36}"/>
          </ac:spMkLst>
        </pc:spChg>
        <pc:spChg chg="add mod">
          <ac:chgData name="Ziyang Zhang" userId="b9367c69-2612-4b3e-bc94-86d0e4ae9d19" providerId="ADAL" clId="{4D767B59-3C82-45F5-9816-8AF77221F98E}" dt="2022-06-13T16:02:16.924" v="2660" actId="20577"/>
          <ac:spMkLst>
            <pc:docMk/>
            <pc:sldMk cId="3467653572" sldId="259"/>
            <ac:spMk id="22" creationId="{FED9D152-F9A3-41B7-89DC-F50FEAA824BE}"/>
          </ac:spMkLst>
        </pc:spChg>
        <pc:spChg chg="add mod">
          <ac:chgData name="Ziyang Zhang" userId="b9367c69-2612-4b3e-bc94-86d0e4ae9d19" providerId="ADAL" clId="{4D767B59-3C82-45F5-9816-8AF77221F98E}" dt="2022-06-06T21:20:33.775" v="877" actId="164"/>
          <ac:spMkLst>
            <pc:docMk/>
            <pc:sldMk cId="3467653572" sldId="259"/>
            <ac:spMk id="27" creationId="{3393C7A6-A5C7-4E78-AE2F-5AEA11A2463B}"/>
          </ac:spMkLst>
        </pc:spChg>
        <pc:spChg chg="add mod">
          <ac:chgData name="Ziyang Zhang" userId="b9367c69-2612-4b3e-bc94-86d0e4ae9d19" providerId="ADAL" clId="{4D767B59-3C82-45F5-9816-8AF77221F98E}" dt="2022-06-06T21:20:33.775" v="877" actId="164"/>
          <ac:spMkLst>
            <pc:docMk/>
            <pc:sldMk cId="3467653572" sldId="259"/>
            <ac:spMk id="28" creationId="{EBA776EA-A2DD-44F3-853F-351665212F6A}"/>
          </ac:spMkLst>
        </pc:spChg>
        <pc:spChg chg="add mod">
          <ac:chgData name="Ziyang Zhang" userId="b9367c69-2612-4b3e-bc94-86d0e4ae9d19" providerId="ADAL" clId="{4D767B59-3C82-45F5-9816-8AF77221F98E}" dt="2022-06-06T21:20:33.775" v="877" actId="164"/>
          <ac:spMkLst>
            <pc:docMk/>
            <pc:sldMk cId="3467653572" sldId="259"/>
            <ac:spMk id="29" creationId="{FE23DF93-D27D-4761-9F15-F2ACB6E42BFB}"/>
          </ac:spMkLst>
        </pc:spChg>
        <pc:spChg chg="add mod">
          <ac:chgData name="Ziyang Zhang" userId="b9367c69-2612-4b3e-bc94-86d0e4ae9d19" providerId="ADAL" clId="{4D767B59-3C82-45F5-9816-8AF77221F98E}" dt="2022-06-06T21:20:27.105" v="875" actId="164"/>
          <ac:spMkLst>
            <pc:docMk/>
            <pc:sldMk cId="3467653572" sldId="259"/>
            <ac:spMk id="30" creationId="{51405C3C-C03D-4559-B59A-54142B458FFA}"/>
          </ac:spMkLst>
        </pc:spChg>
        <pc:spChg chg="add mod">
          <ac:chgData name="Ziyang Zhang" userId="b9367c69-2612-4b3e-bc94-86d0e4ae9d19" providerId="ADAL" clId="{4D767B59-3C82-45F5-9816-8AF77221F98E}" dt="2022-06-06T21:20:27.105" v="875" actId="164"/>
          <ac:spMkLst>
            <pc:docMk/>
            <pc:sldMk cId="3467653572" sldId="259"/>
            <ac:spMk id="32" creationId="{5E4900F4-AD84-442F-A3D4-AF903ACE5696}"/>
          </ac:spMkLst>
        </pc:spChg>
        <pc:spChg chg="add mod">
          <ac:chgData name="Ziyang Zhang" userId="b9367c69-2612-4b3e-bc94-86d0e4ae9d19" providerId="ADAL" clId="{4D767B59-3C82-45F5-9816-8AF77221F98E}" dt="2022-06-06T21:36:33.514" v="1171" actId="20577"/>
          <ac:spMkLst>
            <pc:docMk/>
            <pc:sldMk cId="3467653572" sldId="259"/>
            <ac:spMk id="35" creationId="{C742C7E8-6154-42F4-947E-10D5B617AED9}"/>
          </ac:spMkLst>
        </pc:spChg>
        <pc:grpChg chg="add mod">
          <ac:chgData name="Ziyang Zhang" userId="b9367c69-2612-4b3e-bc94-86d0e4ae9d19" providerId="ADAL" clId="{4D767B59-3C82-45F5-9816-8AF77221F98E}" dt="2022-06-06T21:24:56.835" v="885" actId="1076"/>
          <ac:grpSpMkLst>
            <pc:docMk/>
            <pc:sldMk cId="3467653572" sldId="259"/>
            <ac:grpSpMk id="31" creationId="{FDD4FDB6-61F3-4317-BFE9-EEAD2D30CB91}"/>
          </ac:grpSpMkLst>
        </pc:grpChg>
        <pc:grpChg chg="add mod">
          <ac:chgData name="Ziyang Zhang" userId="b9367c69-2612-4b3e-bc94-86d0e4ae9d19" providerId="ADAL" clId="{4D767B59-3C82-45F5-9816-8AF77221F98E}" dt="2022-06-06T21:24:59.845" v="886" actId="1076"/>
          <ac:grpSpMkLst>
            <pc:docMk/>
            <pc:sldMk cId="3467653572" sldId="259"/>
            <ac:grpSpMk id="33" creationId="{6A6311A4-E484-461A-8125-6026F755D84F}"/>
          </ac:grpSpMkLst>
        </pc:grpChg>
        <pc:graphicFrameChg chg="add mod modGraphic">
          <ac:chgData name="Ziyang Zhang" userId="b9367c69-2612-4b3e-bc94-86d0e4ae9d19" providerId="ADAL" clId="{4D767B59-3C82-45F5-9816-8AF77221F98E}" dt="2022-06-06T21:36:30.250" v="1167" actId="20577"/>
          <ac:graphicFrameMkLst>
            <pc:docMk/>
            <pc:sldMk cId="3467653572" sldId="259"/>
            <ac:graphicFrameMk id="15" creationId="{507B4939-264A-4738-813B-96AFD4E9111B}"/>
          </ac:graphicFrameMkLst>
        </pc:graphicFrameChg>
        <pc:picChg chg="add mod modCrop">
          <ac:chgData name="Ziyang Zhang" userId="b9367c69-2612-4b3e-bc94-86d0e4ae9d19" providerId="ADAL" clId="{4D767B59-3C82-45F5-9816-8AF77221F98E}" dt="2022-06-06T21:20:33.775" v="877" actId="164"/>
          <ac:picMkLst>
            <pc:docMk/>
            <pc:sldMk cId="3467653572" sldId="259"/>
            <ac:picMk id="5" creationId="{F30A48FD-9F47-4F31-AFB1-4F49F1AA6676}"/>
          </ac:picMkLst>
        </pc:picChg>
        <pc:picChg chg="add del mod">
          <ac:chgData name="Ziyang Zhang" userId="b9367c69-2612-4b3e-bc94-86d0e4ae9d19" providerId="ADAL" clId="{4D767B59-3C82-45F5-9816-8AF77221F98E}" dt="2022-06-06T20:49:47.471" v="392" actId="478"/>
          <ac:picMkLst>
            <pc:docMk/>
            <pc:sldMk cId="3467653572" sldId="259"/>
            <ac:picMk id="7" creationId="{C59C8314-D9B8-4B67-AC06-B2D0C3786458}"/>
          </ac:picMkLst>
        </pc:picChg>
        <pc:picChg chg="add del mod modCrop">
          <ac:chgData name="Ziyang Zhang" userId="b9367c69-2612-4b3e-bc94-86d0e4ae9d19" providerId="ADAL" clId="{4D767B59-3C82-45F5-9816-8AF77221F98E}" dt="2022-06-06T20:54:33.003" v="485" actId="478"/>
          <ac:picMkLst>
            <pc:docMk/>
            <pc:sldMk cId="3467653572" sldId="259"/>
            <ac:picMk id="9" creationId="{4EB443FD-D02C-437F-97C0-3640C3FE1713}"/>
          </ac:picMkLst>
        </pc:picChg>
        <pc:picChg chg="add mod modCrop">
          <ac:chgData name="Ziyang Zhang" userId="b9367c69-2612-4b3e-bc94-86d0e4ae9d19" providerId="ADAL" clId="{4D767B59-3C82-45F5-9816-8AF77221F98E}" dt="2022-06-06T21:20:33.775" v="877" actId="164"/>
          <ac:picMkLst>
            <pc:docMk/>
            <pc:sldMk cId="3467653572" sldId="259"/>
            <ac:picMk id="12" creationId="{07C4CD1D-F245-4F63-9AC2-0CE6D27283AA}"/>
          </ac:picMkLst>
        </pc:picChg>
        <pc:picChg chg="add mod modCrop">
          <ac:chgData name="Ziyang Zhang" userId="b9367c69-2612-4b3e-bc94-86d0e4ae9d19" providerId="ADAL" clId="{4D767B59-3C82-45F5-9816-8AF77221F98E}" dt="2022-06-06T21:20:33.775" v="877" actId="164"/>
          <ac:picMkLst>
            <pc:docMk/>
            <pc:sldMk cId="3467653572" sldId="259"/>
            <ac:picMk id="14" creationId="{FED3F64E-4509-45D9-B921-3C689BF78094}"/>
          </ac:picMkLst>
        </pc:picChg>
        <pc:picChg chg="add mod modCrop">
          <ac:chgData name="Ziyang Zhang" userId="b9367c69-2612-4b3e-bc94-86d0e4ae9d19" providerId="ADAL" clId="{4D767B59-3C82-45F5-9816-8AF77221F98E}" dt="2022-06-06T21:20:27.105" v="875" actId="164"/>
          <ac:picMkLst>
            <pc:docMk/>
            <pc:sldMk cId="3467653572" sldId="259"/>
            <ac:picMk id="17" creationId="{B73857AE-8A6D-41D2-AB21-6C5EE9F37A74}"/>
          </ac:picMkLst>
        </pc:picChg>
        <pc:picChg chg="add mod modCrop">
          <ac:chgData name="Ziyang Zhang" userId="b9367c69-2612-4b3e-bc94-86d0e4ae9d19" providerId="ADAL" clId="{4D767B59-3C82-45F5-9816-8AF77221F98E}" dt="2022-06-06T21:20:27.105" v="875" actId="164"/>
          <ac:picMkLst>
            <pc:docMk/>
            <pc:sldMk cId="3467653572" sldId="259"/>
            <ac:picMk id="19" creationId="{5D24D81B-1705-4911-B886-4EE0BE35963D}"/>
          </ac:picMkLst>
        </pc:picChg>
        <pc:picChg chg="add mod modCrop">
          <ac:chgData name="Ziyang Zhang" userId="b9367c69-2612-4b3e-bc94-86d0e4ae9d19" providerId="ADAL" clId="{4D767B59-3C82-45F5-9816-8AF77221F98E}" dt="2022-06-06T21:20:27.105" v="875" actId="164"/>
          <ac:picMkLst>
            <pc:docMk/>
            <pc:sldMk cId="3467653572" sldId="259"/>
            <ac:picMk id="21" creationId="{DEFEE8B2-A23E-40FF-B2A8-319CD5A73EA9}"/>
          </ac:picMkLst>
        </pc:picChg>
        <pc:picChg chg="add mod modCrop">
          <ac:chgData name="Ziyang Zhang" userId="b9367c69-2612-4b3e-bc94-86d0e4ae9d19" providerId="ADAL" clId="{4D767B59-3C82-45F5-9816-8AF77221F98E}" dt="2022-06-06T21:20:27.105" v="875" actId="164"/>
          <ac:picMkLst>
            <pc:docMk/>
            <pc:sldMk cId="3467653572" sldId="259"/>
            <ac:picMk id="23" creationId="{76888FDC-1334-439B-B539-9FB1E223F757}"/>
          </ac:picMkLst>
        </pc:picChg>
        <pc:picChg chg="add mod modCrop">
          <ac:chgData name="Ziyang Zhang" userId="b9367c69-2612-4b3e-bc94-86d0e4ae9d19" providerId="ADAL" clId="{4D767B59-3C82-45F5-9816-8AF77221F98E}" dt="2022-06-06T21:20:27.105" v="875" actId="164"/>
          <ac:picMkLst>
            <pc:docMk/>
            <pc:sldMk cId="3467653572" sldId="259"/>
            <ac:picMk id="25" creationId="{86CD5034-0BE3-4C54-B6AD-3B2FDD5D50A2}"/>
          </ac:picMkLst>
        </pc:picChg>
        <pc:picChg chg="del">
          <ac:chgData name="Ziyang Zhang" userId="b9367c69-2612-4b3e-bc94-86d0e4ae9d19" providerId="ADAL" clId="{4D767B59-3C82-45F5-9816-8AF77221F98E}" dt="2022-06-06T20:40:18.022" v="287" actId="478"/>
          <ac:picMkLst>
            <pc:docMk/>
            <pc:sldMk cId="3467653572" sldId="259"/>
            <ac:picMk id="1026" creationId="{2028CFFC-456E-4E1D-A8DE-9E96CE5C9373}"/>
          </ac:picMkLst>
        </pc:picChg>
      </pc:sldChg>
      <pc:sldChg chg="addSp delSp modSp add mod ord">
        <pc:chgData name="Ziyang Zhang" userId="b9367c69-2612-4b3e-bc94-86d0e4ae9d19" providerId="ADAL" clId="{4D767B59-3C82-45F5-9816-8AF77221F98E}" dt="2022-06-24T18:26:53.344" v="4574"/>
        <pc:sldMkLst>
          <pc:docMk/>
          <pc:sldMk cId="1138290914" sldId="260"/>
        </pc:sldMkLst>
        <pc:spChg chg="mod">
          <ac:chgData name="Ziyang Zhang" userId="b9367c69-2612-4b3e-bc94-86d0e4ae9d19" providerId="ADAL" clId="{4D767B59-3C82-45F5-9816-8AF77221F98E}" dt="2022-06-12T18:32:07.488" v="1856" actId="20577"/>
          <ac:spMkLst>
            <pc:docMk/>
            <pc:sldMk cId="1138290914" sldId="260"/>
            <ac:spMk id="2" creationId="{DC0BBD93-1E56-44F7-BEA5-0B892287E144}"/>
          </ac:spMkLst>
        </pc:spChg>
        <pc:spChg chg="del">
          <ac:chgData name="Ziyang Zhang" userId="b9367c69-2612-4b3e-bc94-86d0e4ae9d19" providerId="ADAL" clId="{4D767B59-3C82-45F5-9816-8AF77221F98E}" dt="2022-06-09T19:48:23.908" v="1202" actId="478"/>
          <ac:spMkLst>
            <pc:docMk/>
            <pc:sldMk cId="1138290914" sldId="260"/>
            <ac:spMk id="3" creationId="{D8BE9620-9798-489F-82C3-3C2819A1D0CC}"/>
          </ac:spMkLst>
        </pc:spChg>
        <pc:spChg chg="add del mod">
          <ac:chgData name="Ziyang Zhang" userId="b9367c69-2612-4b3e-bc94-86d0e4ae9d19" providerId="ADAL" clId="{4D767B59-3C82-45F5-9816-8AF77221F98E}" dt="2022-06-09T19:48:25.518" v="1203" actId="478"/>
          <ac:spMkLst>
            <pc:docMk/>
            <pc:sldMk cId="1138290914" sldId="260"/>
            <ac:spMk id="6" creationId="{43088295-28A7-4739-9993-0D35CD7FFDED}"/>
          </ac:spMkLst>
        </pc:spChg>
        <pc:spChg chg="add mod">
          <ac:chgData name="Ziyang Zhang" userId="b9367c69-2612-4b3e-bc94-86d0e4ae9d19" providerId="ADAL" clId="{4D767B59-3C82-45F5-9816-8AF77221F98E}" dt="2022-06-13T18:17:27.236" v="2824" actId="20577"/>
          <ac:spMkLst>
            <pc:docMk/>
            <pc:sldMk cId="1138290914" sldId="260"/>
            <ac:spMk id="24" creationId="{671D7EE3-29BA-443C-982A-8F3A1CF413EA}"/>
          </ac:spMkLst>
        </pc:spChg>
        <pc:spChg chg="del mod">
          <ac:chgData name="Ziyang Zhang" userId="b9367c69-2612-4b3e-bc94-86d0e4ae9d19" providerId="ADAL" clId="{4D767B59-3C82-45F5-9816-8AF77221F98E}" dt="2022-06-09T19:48:35.995" v="1205" actId="478"/>
          <ac:spMkLst>
            <pc:docMk/>
            <pc:sldMk cId="1138290914" sldId="260"/>
            <ac:spMk id="35" creationId="{C742C7E8-6154-42F4-947E-10D5B617AED9}"/>
          </ac:spMkLst>
        </pc:spChg>
        <pc:grpChg chg="del">
          <ac:chgData name="Ziyang Zhang" userId="b9367c69-2612-4b3e-bc94-86d0e4ae9d19" providerId="ADAL" clId="{4D767B59-3C82-45F5-9816-8AF77221F98E}" dt="2022-06-09T19:48:18.544" v="1201" actId="478"/>
          <ac:grpSpMkLst>
            <pc:docMk/>
            <pc:sldMk cId="1138290914" sldId="260"/>
            <ac:grpSpMk id="31" creationId="{FDD4FDB6-61F3-4317-BFE9-EEAD2D30CB91}"/>
          </ac:grpSpMkLst>
        </pc:grpChg>
        <pc:grpChg chg="del">
          <ac:chgData name="Ziyang Zhang" userId="b9367c69-2612-4b3e-bc94-86d0e4ae9d19" providerId="ADAL" clId="{4D767B59-3C82-45F5-9816-8AF77221F98E}" dt="2022-06-09T19:48:18.544" v="1201" actId="478"/>
          <ac:grpSpMkLst>
            <pc:docMk/>
            <pc:sldMk cId="1138290914" sldId="260"/>
            <ac:grpSpMk id="33" creationId="{6A6311A4-E484-461A-8125-6026F755D84F}"/>
          </ac:grpSpMkLst>
        </pc:grpChg>
        <pc:graphicFrameChg chg="del mod">
          <ac:chgData name="Ziyang Zhang" userId="b9367c69-2612-4b3e-bc94-86d0e4ae9d19" providerId="ADAL" clId="{4D767B59-3C82-45F5-9816-8AF77221F98E}" dt="2022-06-09T19:48:35.995" v="1205" actId="478"/>
          <ac:graphicFrameMkLst>
            <pc:docMk/>
            <pc:sldMk cId="1138290914" sldId="260"/>
            <ac:graphicFrameMk id="15" creationId="{507B4939-264A-4738-813B-96AFD4E9111B}"/>
          </ac:graphicFrameMkLst>
        </pc:graphicFrameChg>
      </pc:sldChg>
      <pc:sldChg chg="del">
        <pc:chgData name="Ziyang Zhang" userId="b9367c69-2612-4b3e-bc94-86d0e4ae9d19" providerId="ADAL" clId="{4D767B59-3C82-45F5-9816-8AF77221F98E}" dt="2022-06-09T19:47:49.194" v="1188" actId="47"/>
        <pc:sldMkLst>
          <pc:docMk/>
          <pc:sldMk cId="2922674444" sldId="260"/>
        </pc:sldMkLst>
      </pc:sldChg>
      <pc:sldChg chg="addSp modSp add mod ord">
        <pc:chgData name="Ziyang Zhang" userId="b9367c69-2612-4b3e-bc94-86d0e4ae9d19" providerId="ADAL" clId="{4D767B59-3C82-45F5-9816-8AF77221F98E}" dt="2022-06-24T18:26:53.344" v="4574"/>
        <pc:sldMkLst>
          <pc:docMk/>
          <pc:sldMk cId="3218560196" sldId="261"/>
        </pc:sldMkLst>
        <pc:spChg chg="mod">
          <ac:chgData name="Ziyang Zhang" userId="b9367c69-2612-4b3e-bc94-86d0e4ae9d19" providerId="ADAL" clId="{4D767B59-3C82-45F5-9816-8AF77221F98E}" dt="2022-06-12T18:32:15.607" v="1859" actId="20577"/>
          <ac:spMkLst>
            <pc:docMk/>
            <pc:sldMk cId="3218560196" sldId="261"/>
            <ac:spMk id="2" creationId="{DC0BBD93-1E56-44F7-BEA5-0B892287E144}"/>
          </ac:spMkLst>
        </pc:spChg>
        <pc:spChg chg="add mod">
          <ac:chgData name="Ziyang Zhang" userId="b9367c69-2612-4b3e-bc94-86d0e4ae9d19" providerId="ADAL" clId="{4D767B59-3C82-45F5-9816-8AF77221F98E}" dt="2022-06-12T19:00:07.807" v="2014" actId="1076"/>
          <ac:spMkLst>
            <pc:docMk/>
            <pc:sldMk cId="3218560196" sldId="261"/>
            <ac:spMk id="4" creationId="{6091DAB7-42F8-4490-9CE4-0300386D6765}"/>
          </ac:spMkLst>
        </pc:spChg>
        <pc:spChg chg="add mod">
          <ac:chgData name="Ziyang Zhang" userId="b9367c69-2612-4b3e-bc94-86d0e4ae9d19" providerId="ADAL" clId="{4D767B59-3C82-45F5-9816-8AF77221F98E}" dt="2022-06-12T19:00:07.807" v="2014" actId="1076"/>
          <ac:spMkLst>
            <pc:docMk/>
            <pc:sldMk cId="3218560196" sldId="261"/>
            <ac:spMk id="6" creationId="{F3604F91-B156-40C9-AA2C-DD71CE05C10A}"/>
          </ac:spMkLst>
        </pc:spChg>
        <pc:spChg chg="add mod">
          <ac:chgData name="Ziyang Zhang" userId="b9367c69-2612-4b3e-bc94-86d0e4ae9d19" providerId="ADAL" clId="{4D767B59-3C82-45F5-9816-8AF77221F98E}" dt="2022-06-13T16:19:22.560" v="2730" actId="14100"/>
          <ac:spMkLst>
            <pc:docMk/>
            <pc:sldMk cId="3218560196" sldId="261"/>
            <ac:spMk id="8" creationId="{159D6471-48DA-4E19-B669-58F235066ABE}"/>
          </ac:spMkLst>
        </pc:spChg>
        <pc:spChg chg="mod">
          <ac:chgData name="Ziyang Zhang" userId="b9367c69-2612-4b3e-bc94-86d0e4ae9d19" providerId="ADAL" clId="{4D767B59-3C82-45F5-9816-8AF77221F98E}" dt="2022-06-13T18:25:13.100" v="2925" actId="20577"/>
          <ac:spMkLst>
            <pc:docMk/>
            <pc:sldMk cId="3218560196" sldId="261"/>
            <ac:spMk id="24" creationId="{671D7EE3-29BA-443C-982A-8F3A1CF413EA}"/>
          </ac:spMkLst>
        </pc:spChg>
        <pc:graphicFrameChg chg="add mod modGraphic">
          <ac:chgData name="Ziyang Zhang" userId="b9367c69-2612-4b3e-bc94-86d0e4ae9d19" providerId="ADAL" clId="{4D767B59-3C82-45F5-9816-8AF77221F98E}" dt="2022-06-12T19:00:07.807" v="2014" actId="1076"/>
          <ac:graphicFrameMkLst>
            <pc:docMk/>
            <pc:sldMk cId="3218560196" sldId="261"/>
            <ac:graphicFrameMk id="3" creationId="{194B28FC-2CE6-4CBA-922C-0ECC117A7D48}"/>
          </ac:graphicFrameMkLst>
        </pc:graphicFrameChg>
      </pc:sldChg>
      <pc:sldChg chg="modSp add mod ord">
        <pc:chgData name="Ziyang Zhang" userId="b9367c69-2612-4b3e-bc94-86d0e4ae9d19" providerId="ADAL" clId="{4D767B59-3C82-45F5-9816-8AF77221F98E}" dt="2022-06-24T18:26:53.344" v="4574"/>
        <pc:sldMkLst>
          <pc:docMk/>
          <pc:sldMk cId="895811967" sldId="262"/>
        </pc:sldMkLst>
        <pc:spChg chg="mod">
          <ac:chgData name="Ziyang Zhang" userId="b9367c69-2612-4b3e-bc94-86d0e4ae9d19" providerId="ADAL" clId="{4D767B59-3C82-45F5-9816-8AF77221F98E}" dt="2022-06-13T16:19:31.848" v="2732" actId="20577"/>
          <ac:spMkLst>
            <pc:docMk/>
            <pc:sldMk cId="895811967" sldId="262"/>
            <ac:spMk id="2" creationId="{DC0BBD93-1E56-44F7-BEA5-0B892287E144}"/>
          </ac:spMkLst>
        </pc:spChg>
        <pc:spChg chg="mod">
          <ac:chgData name="Ziyang Zhang" userId="b9367c69-2612-4b3e-bc94-86d0e4ae9d19" providerId="ADAL" clId="{4D767B59-3C82-45F5-9816-8AF77221F98E}" dt="2022-06-13T16:48:38.254" v="2821" actId="20577"/>
          <ac:spMkLst>
            <pc:docMk/>
            <pc:sldMk cId="895811967" sldId="262"/>
            <ac:spMk id="8" creationId="{159D6471-48DA-4E19-B669-58F235066ABE}"/>
          </ac:spMkLst>
        </pc:spChg>
        <pc:spChg chg="mod">
          <ac:chgData name="Ziyang Zhang" userId="b9367c69-2612-4b3e-bc94-86d0e4ae9d19" providerId="ADAL" clId="{4D767B59-3C82-45F5-9816-8AF77221F98E}" dt="2022-06-13T18:25:22.166" v="2945" actId="20577"/>
          <ac:spMkLst>
            <pc:docMk/>
            <pc:sldMk cId="895811967" sldId="262"/>
            <ac:spMk id="24" creationId="{671D7EE3-29BA-443C-982A-8F3A1CF413EA}"/>
          </ac:spMkLst>
        </pc:spChg>
      </pc:sldChg>
      <pc:sldChg chg="delSp modSp add mod ord">
        <pc:chgData name="Ziyang Zhang" userId="b9367c69-2612-4b3e-bc94-86d0e4ae9d19" providerId="ADAL" clId="{4D767B59-3C82-45F5-9816-8AF77221F98E}" dt="2022-06-24T18:26:53.344" v="4574"/>
        <pc:sldMkLst>
          <pc:docMk/>
          <pc:sldMk cId="969263460" sldId="263"/>
        </pc:sldMkLst>
        <pc:spChg chg="mod">
          <ac:chgData name="Ziyang Zhang" userId="b9367c69-2612-4b3e-bc94-86d0e4ae9d19" providerId="ADAL" clId="{4D767B59-3C82-45F5-9816-8AF77221F98E}" dt="2022-06-15T18:26:13.473" v="3163" actId="20577"/>
          <ac:spMkLst>
            <pc:docMk/>
            <pc:sldMk cId="969263460" sldId="263"/>
            <ac:spMk id="2" creationId="{DC0BBD93-1E56-44F7-BEA5-0B892287E144}"/>
          </ac:spMkLst>
        </pc:spChg>
        <pc:spChg chg="del mod">
          <ac:chgData name="Ziyang Zhang" userId="b9367c69-2612-4b3e-bc94-86d0e4ae9d19" providerId="ADAL" clId="{4D767B59-3C82-45F5-9816-8AF77221F98E}" dt="2022-06-13T18:22:24.477" v="2860" actId="478"/>
          <ac:spMkLst>
            <pc:docMk/>
            <pc:sldMk cId="969263460" sldId="263"/>
            <ac:spMk id="8" creationId="{159D6471-48DA-4E19-B669-58F235066ABE}"/>
          </ac:spMkLst>
        </pc:spChg>
        <pc:spChg chg="mod">
          <ac:chgData name="Ziyang Zhang" userId="b9367c69-2612-4b3e-bc94-86d0e4ae9d19" providerId="ADAL" clId="{4D767B59-3C82-45F5-9816-8AF77221F98E}" dt="2022-06-13T18:27:06.041" v="2955" actId="5793"/>
          <ac:spMkLst>
            <pc:docMk/>
            <pc:sldMk cId="969263460" sldId="263"/>
            <ac:spMk id="24" creationId="{671D7EE3-29BA-443C-982A-8F3A1CF413EA}"/>
          </ac:spMkLst>
        </pc:spChg>
        <pc:graphicFrameChg chg="modGraphic">
          <ac:chgData name="Ziyang Zhang" userId="b9367c69-2612-4b3e-bc94-86d0e4ae9d19" providerId="ADAL" clId="{4D767B59-3C82-45F5-9816-8AF77221F98E}" dt="2022-06-13T18:23:39.893" v="2871" actId="20577"/>
          <ac:graphicFrameMkLst>
            <pc:docMk/>
            <pc:sldMk cId="969263460" sldId="263"/>
            <ac:graphicFrameMk id="3" creationId="{194B28FC-2CE6-4CBA-922C-0ECC117A7D48}"/>
          </ac:graphicFrameMkLst>
        </pc:graphicFrameChg>
      </pc:sldChg>
      <pc:sldChg chg="new del">
        <pc:chgData name="Ziyang Zhang" userId="b9367c69-2612-4b3e-bc94-86d0e4ae9d19" providerId="ADAL" clId="{4D767B59-3C82-45F5-9816-8AF77221F98E}" dt="2022-06-13T20:06:38.497" v="2957" actId="2696"/>
        <pc:sldMkLst>
          <pc:docMk/>
          <pc:sldMk cId="1574445271" sldId="264"/>
        </pc:sldMkLst>
      </pc:sldChg>
      <pc:sldChg chg="modSp add mod ord">
        <pc:chgData name="Ziyang Zhang" userId="b9367c69-2612-4b3e-bc94-86d0e4ae9d19" providerId="ADAL" clId="{4D767B59-3C82-45F5-9816-8AF77221F98E}" dt="2022-06-24T18:27:20.839" v="4576"/>
        <pc:sldMkLst>
          <pc:docMk/>
          <pc:sldMk cId="1645050224" sldId="264"/>
        </pc:sldMkLst>
        <pc:spChg chg="mod">
          <ac:chgData name="Ziyang Zhang" userId="b9367c69-2612-4b3e-bc94-86d0e4ae9d19" providerId="ADAL" clId="{4D767B59-3C82-45F5-9816-8AF77221F98E}" dt="2022-06-13T20:07:46.740" v="2996" actId="20577"/>
          <ac:spMkLst>
            <pc:docMk/>
            <pc:sldMk cId="1645050224" sldId="264"/>
            <ac:spMk id="2" creationId="{DC0BBD93-1E56-44F7-BEA5-0B892287E144}"/>
          </ac:spMkLst>
        </pc:spChg>
        <pc:spChg chg="mod">
          <ac:chgData name="Ziyang Zhang" userId="b9367c69-2612-4b3e-bc94-86d0e4ae9d19" providerId="ADAL" clId="{4D767B59-3C82-45F5-9816-8AF77221F98E}" dt="2022-06-13T20:07:29.072" v="2961" actId="14100"/>
          <ac:spMkLst>
            <pc:docMk/>
            <pc:sldMk cId="1645050224" sldId="264"/>
            <ac:spMk id="24" creationId="{671D7EE3-29BA-443C-982A-8F3A1CF413EA}"/>
          </ac:spMkLst>
        </pc:spChg>
      </pc:sldChg>
      <pc:sldChg chg="ord">
        <pc:chgData name="Ziyang Zhang" userId="b9367c69-2612-4b3e-bc94-86d0e4ae9d19" providerId="ADAL" clId="{4D767B59-3C82-45F5-9816-8AF77221F98E}" dt="2022-06-24T18:27:20.839" v="4576"/>
        <pc:sldMkLst>
          <pc:docMk/>
          <pc:sldMk cId="2912092271" sldId="265"/>
        </pc:sldMkLst>
      </pc:sldChg>
      <pc:sldChg chg="ord">
        <pc:chgData name="Ziyang Zhang" userId="b9367c69-2612-4b3e-bc94-86d0e4ae9d19" providerId="ADAL" clId="{4D767B59-3C82-45F5-9816-8AF77221F98E}" dt="2022-06-24T18:27:20.839" v="4576"/>
        <pc:sldMkLst>
          <pc:docMk/>
          <pc:sldMk cId="1174539750" sldId="266"/>
        </pc:sldMkLst>
      </pc:sldChg>
      <pc:sldChg chg="modSp mod ord">
        <pc:chgData name="Ziyang Zhang" userId="b9367c69-2612-4b3e-bc94-86d0e4ae9d19" providerId="ADAL" clId="{4D767B59-3C82-45F5-9816-8AF77221F98E}" dt="2022-06-24T18:27:20.839" v="4576"/>
        <pc:sldMkLst>
          <pc:docMk/>
          <pc:sldMk cId="71982669" sldId="267"/>
        </pc:sldMkLst>
        <pc:graphicFrameChg chg="modGraphic">
          <ac:chgData name="Ziyang Zhang" userId="b9367c69-2612-4b3e-bc94-86d0e4ae9d19" providerId="ADAL" clId="{4D767B59-3C82-45F5-9816-8AF77221F98E}" dt="2022-06-16T19:01:29.496" v="3416" actId="20577"/>
          <ac:graphicFrameMkLst>
            <pc:docMk/>
            <pc:sldMk cId="71982669" sldId="267"/>
            <ac:graphicFrameMk id="26" creationId="{61D47BC5-2BB7-DE95-565F-26DCCD570875}"/>
          </ac:graphicFrameMkLst>
        </pc:graphicFrameChg>
      </pc:sldChg>
      <pc:sldChg chg="modSp add mod ord">
        <pc:chgData name="Ziyang Zhang" userId="b9367c69-2612-4b3e-bc94-86d0e4ae9d19" providerId="ADAL" clId="{4D767B59-3C82-45F5-9816-8AF77221F98E}" dt="2022-06-24T18:26:53.344" v="4574"/>
        <pc:sldMkLst>
          <pc:docMk/>
          <pc:sldMk cId="3720840728" sldId="268"/>
        </pc:sldMkLst>
        <pc:spChg chg="mod">
          <ac:chgData name="Ziyang Zhang" userId="b9367c69-2612-4b3e-bc94-86d0e4ae9d19" providerId="ADAL" clId="{4D767B59-3C82-45F5-9816-8AF77221F98E}" dt="2022-06-15T18:22:29.174" v="3068" actId="20577"/>
          <ac:spMkLst>
            <pc:docMk/>
            <pc:sldMk cId="3720840728" sldId="268"/>
            <ac:spMk id="2" creationId="{DC0BBD93-1E56-44F7-BEA5-0B892287E144}"/>
          </ac:spMkLst>
        </pc:spChg>
        <pc:spChg chg="mod">
          <ac:chgData name="Ziyang Zhang" userId="b9367c69-2612-4b3e-bc94-86d0e4ae9d19" providerId="ADAL" clId="{4D767B59-3C82-45F5-9816-8AF77221F98E}" dt="2022-06-15T18:22:14.702" v="3050" actId="20577"/>
          <ac:spMkLst>
            <pc:docMk/>
            <pc:sldMk cId="3720840728" sldId="268"/>
            <ac:spMk id="24" creationId="{671D7EE3-29BA-443C-982A-8F3A1CF413EA}"/>
          </ac:spMkLst>
        </pc:spChg>
      </pc:sldChg>
      <pc:sldChg chg="modSp add mod ord">
        <pc:chgData name="Ziyang Zhang" userId="b9367c69-2612-4b3e-bc94-86d0e4ae9d19" providerId="ADAL" clId="{4D767B59-3C82-45F5-9816-8AF77221F98E}" dt="2022-06-24T18:26:53.344" v="4574"/>
        <pc:sldMkLst>
          <pc:docMk/>
          <pc:sldMk cId="2516325603" sldId="269"/>
        </pc:sldMkLst>
        <pc:spChg chg="mod">
          <ac:chgData name="Ziyang Zhang" userId="b9367c69-2612-4b3e-bc94-86d0e4ae9d19" providerId="ADAL" clId="{4D767B59-3C82-45F5-9816-8AF77221F98E}" dt="2022-06-15T18:22:36.621" v="3086" actId="20577"/>
          <ac:spMkLst>
            <pc:docMk/>
            <pc:sldMk cId="2516325603" sldId="269"/>
            <ac:spMk id="2" creationId="{DC0BBD93-1E56-44F7-BEA5-0B892287E144}"/>
          </ac:spMkLst>
        </pc:spChg>
        <pc:spChg chg="mod">
          <ac:chgData name="Ziyang Zhang" userId="b9367c69-2612-4b3e-bc94-86d0e4ae9d19" providerId="ADAL" clId="{4D767B59-3C82-45F5-9816-8AF77221F98E}" dt="2022-06-15T19:41:47.586" v="3240" actId="108"/>
          <ac:spMkLst>
            <pc:docMk/>
            <pc:sldMk cId="2516325603" sldId="269"/>
            <ac:spMk id="24" creationId="{671D7EE3-29BA-443C-982A-8F3A1CF413EA}"/>
          </ac:spMkLst>
        </pc:spChg>
      </pc:sldChg>
      <pc:sldChg chg="modSp add del mod">
        <pc:chgData name="Ziyang Zhang" userId="b9367c69-2612-4b3e-bc94-86d0e4ae9d19" providerId="ADAL" clId="{4D767B59-3C82-45F5-9816-8AF77221F98E}" dt="2022-06-15T18:23:08.239" v="3100" actId="47"/>
        <pc:sldMkLst>
          <pc:docMk/>
          <pc:sldMk cId="4193141942" sldId="270"/>
        </pc:sldMkLst>
        <pc:spChg chg="mod">
          <ac:chgData name="Ziyang Zhang" userId="b9367c69-2612-4b3e-bc94-86d0e4ae9d19" providerId="ADAL" clId="{4D767B59-3C82-45F5-9816-8AF77221F98E}" dt="2022-06-15T18:22:49.958" v="3096" actId="20577"/>
          <ac:spMkLst>
            <pc:docMk/>
            <pc:sldMk cId="4193141942" sldId="270"/>
            <ac:spMk id="2" creationId="{DC0BBD93-1E56-44F7-BEA5-0B892287E144}"/>
          </ac:spMkLst>
        </pc:spChg>
      </pc:sldChg>
      <pc:sldChg chg="delSp modSp add mod ord">
        <pc:chgData name="Ziyang Zhang" userId="b9367c69-2612-4b3e-bc94-86d0e4ae9d19" providerId="ADAL" clId="{4D767B59-3C82-45F5-9816-8AF77221F98E}" dt="2022-06-24T18:26:53.344" v="4574"/>
        <pc:sldMkLst>
          <pc:docMk/>
          <pc:sldMk cId="718771906" sldId="271"/>
        </pc:sldMkLst>
        <pc:spChg chg="mod">
          <ac:chgData name="Ziyang Zhang" userId="b9367c69-2612-4b3e-bc94-86d0e4ae9d19" providerId="ADAL" clId="{4D767B59-3C82-45F5-9816-8AF77221F98E}" dt="2022-06-15T18:23:18.774" v="3116" actId="20577"/>
          <ac:spMkLst>
            <pc:docMk/>
            <pc:sldMk cId="718771906" sldId="271"/>
            <ac:spMk id="2" creationId="{DC0BBD93-1E56-44F7-BEA5-0B892287E144}"/>
          </ac:spMkLst>
        </pc:spChg>
        <pc:spChg chg="del">
          <ac:chgData name="Ziyang Zhang" userId="b9367c69-2612-4b3e-bc94-86d0e4ae9d19" providerId="ADAL" clId="{4D767B59-3C82-45F5-9816-8AF77221F98E}" dt="2022-06-15T18:23:27.953" v="3117" actId="478"/>
          <ac:spMkLst>
            <pc:docMk/>
            <pc:sldMk cId="718771906" sldId="271"/>
            <ac:spMk id="8" creationId="{159D6471-48DA-4E19-B669-58F235066ABE}"/>
          </ac:spMkLst>
        </pc:spChg>
        <pc:spChg chg="mod">
          <ac:chgData name="Ziyang Zhang" userId="b9367c69-2612-4b3e-bc94-86d0e4ae9d19" providerId="ADAL" clId="{4D767B59-3C82-45F5-9816-8AF77221F98E}" dt="2022-06-15T20:50:36.478" v="3333" actId="20577"/>
          <ac:spMkLst>
            <pc:docMk/>
            <pc:sldMk cId="718771906" sldId="271"/>
            <ac:spMk id="24" creationId="{671D7EE3-29BA-443C-982A-8F3A1CF413EA}"/>
          </ac:spMkLst>
        </pc:spChg>
      </pc:sldChg>
      <pc:sldChg chg="delSp modSp add mod ord">
        <pc:chgData name="Ziyang Zhang" userId="b9367c69-2612-4b3e-bc94-86d0e4ae9d19" providerId="ADAL" clId="{4D767B59-3C82-45F5-9816-8AF77221F98E}" dt="2022-06-24T18:26:53.344" v="4574"/>
        <pc:sldMkLst>
          <pc:docMk/>
          <pc:sldMk cId="2826851225" sldId="272"/>
        </pc:sldMkLst>
        <pc:spChg chg="mod">
          <ac:chgData name="Ziyang Zhang" userId="b9367c69-2612-4b3e-bc94-86d0e4ae9d19" providerId="ADAL" clId="{4D767B59-3C82-45F5-9816-8AF77221F98E}" dt="2022-06-15T18:27:27.690" v="3188" actId="20577"/>
          <ac:spMkLst>
            <pc:docMk/>
            <pc:sldMk cId="2826851225" sldId="272"/>
            <ac:spMk id="2" creationId="{DC0BBD93-1E56-44F7-BEA5-0B892287E144}"/>
          </ac:spMkLst>
        </pc:spChg>
        <pc:spChg chg="del">
          <ac:chgData name="Ziyang Zhang" userId="b9367c69-2612-4b3e-bc94-86d0e4ae9d19" providerId="ADAL" clId="{4D767B59-3C82-45F5-9816-8AF77221F98E}" dt="2022-06-15T18:27:40.571" v="3192" actId="478"/>
          <ac:spMkLst>
            <pc:docMk/>
            <pc:sldMk cId="2826851225" sldId="272"/>
            <ac:spMk id="8" creationId="{159D6471-48DA-4E19-B669-58F235066ABE}"/>
          </ac:spMkLst>
        </pc:spChg>
        <pc:spChg chg="mod">
          <ac:chgData name="Ziyang Zhang" userId="b9367c69-2612-4b3e-bc94-86d0e4ae9d19" providerId="ADAL" clId="{4D767B59-3C82-45F5-9816-8AF77221F98E}" dt="2022-06-16T18:13:34.814" v="3409" actId="20577"/>
          <ac:spMkLst>
            <pc:docMk/>
            <pc:sldMk cId="2826851225" sldId="272"/>
            <ac:spMk id="24" creationId="{671D7EE3-29BA-443C-982A-8F3A1CF413EA}"/>
          </ac:spMkLst>
        </pc:spChg>
      </pc:sldChg>
      <pc:sldChg chg="modSp add mod ord">
        <pc:chgData name="Ziyang Zhang" userId="b9367c69-2612-4b3e-bc94-86d0e4ae9d19" providerId="ADAL" clId="{4D767B59-3C82-45F5-9816-8AF77221F98E}" dt="2022-06-24T18:26:53.344" v="4574"/>
        <pc:sldMkLst>
          <pc:docMk/>
          <pc:sldMk cId="1271808203" sldId="273"/>
        </pc:sldMkLst>
        <pc:spChg chg="mod">
          <ac:chgData name="Ziyang Zhang" userId="b9367c69-2612-4b3e-bc94-86d0e4ae9d19" providerId="ADAL" clId="{4D767B59-3C82-45F5-9816-8AF77221F98E}" dt="2022-06-16T19:33:06.396" v="3420" actId="20577"/>
          <ac:spMkLst>
            <pc:docMk/>
            <pc:sldMk cId="1271808203" sldId="273"/>
            <ac:spMk id="2" creationId="{DC0BBD93-1E56-44F7-BEA5-0B892287E144}"/>
          </ac:spMkLst>
        </pc:spChg>
        <pc:spChg chg="mod">
          <ac:chgData name="Ziyang Zhang" userId="b9367c69-2612-4b3e-bc94-86d0e4ae9d19" providerId="ADAL" clId="{4D767B59-3C82-45F5-9816-8AF77221F98E}" dt="2022-06-17T16:39:00.441" v="3542" actId="20577"/>
          <ac:spMkLst>
            <pc:docMk/>
            <pc:sldMk cId="1271808203" sldId="273"/>
            <ac:spMk id="24" creationId="{671D7EE3-29BA-443C-982A-8F3A1CF413EA}"/>
          </ac:spMkLst>
        </pc:spChg>
      </pc:sldChg>
      <pc:sldChg chg="modSp add mod ord">
        <pc:chgData name="Ziyang Zhang" userId="b9367c69-2612-4b3e-bc94-86d0e4ae9d19" providerId="ADAL" clId="{4D767B59-3C82-45F5-9816-8AF77221F98E}" dt="2022-06-24T18:26:53.344" v="4574"/>
        <pc:sldMkLst>
          <pc:docMk/>
          <pc:sldMk cId="1217641732" sldId="274"/>
        </pc:sldMkLst>
        <pc:spChg chg="mod">
          <ac:chgData name="Ziyang Zhang" userId="b9367c69-2612-4b3e-bc94-86d0e4ae9d19" providerId="ADAL" clId="{4D767B59-3C82-45F5-9816-8AF77221F98E}" dt="2022-06-17T16:53:31.455" v="3545" actId="20577"/>
          <ac:spMkLst>
            <pc:docMk/>
            <pc:sldMk cId="1217641732" sldId="274"/>
            <ac:spMk id="2" creationId="{DC0BBD93-1E56-44F7-BEA5-0B892287E144}"/>
          </ac:spMkLst>
        </pc:spChg>
        <pc:spChg chg="mod">
          <ac:chgData name="Ziyang Zhang" userId="b9367c69-2612-4b3e-bc94-86d0e4ae9d19" providerId="ADAL" clId="{4D767B59-3C82-45F5-9816-8AF77221F98E}" dt="2022-06-17T18:05:33.882" v="3589" actId="1076"/>
          <ac:spMkLst>
            <pc:docMk/>
            <pc:sldMk cId="1217641732" sldId="274"/>
            <ac:spMk id="4" creationId="{6091DAB7-42F8-4490-9CE4-0300386D6765}"/>
          </ac:spMkLst>
        </pc:spChg>
        <pc:spChg chg="mod">
          <ac:chgData name="Ziyang Zhang" userId="b9367c69-2612-4b3e-bc94-86d0e4ae9d19" providerId="ADAL" clId="{4D767B59-3C82-45F5-9816-8AF77221F98E}" dt="2022-06-17T19:46:54.750" v="3617" actId="20577"/>
          <ac:spMkLst>
            <pc:docMk/>
            <pc:sldMk cId="1217641732" sldId="274"/>
            <ac:spMk id="24" creationId="{671D7EE3-29BA-443C-982A-8F3A1CF413EA}"/>
          </ac:spMkLst>
        </pc:spChg>
        <pc:graphicFrameChg chg="modGraphic">
          <ac:chgData name="Ziyang Zhang" userId="b9367c69-2612-4b3e-bc94-86d0e4ae9d19" providerId="ADAL" clId="{4D767B59-3C82-45F5-9816-8AF77221F98E}" dt="2022-06-17T18:05:31.293" v="3588" actId="2165"/>
          <ac:graphicFrameMkLst>
            <pc:docMk/>
            <pc:sldMk cId="1217641732" sldId="274"/>
            <ac:graphicFrameMk id="3" creationId="{194B28FC-2CE6-4CBA-922C-0ECC117A7D48}"/>
          </ac:graphicFrameMkLst>
        </pc:graphicFrameChg>
      </pc:sldChg>
      <pc:sldChg chg="modSp add mod ord">
        <pc:chgData name="Ziyang Zhang" userId="b9367c69-2612-4b3e-bc94-86d0e4ae9d19" providerId="ADAL" clId="{4D767B59-3C82-45F5-9816-8AF77221F98E}" dt="2022-06-24T18:26:53.344" v="4574"/>
        <pc:sldMkLst>
          <pc:docMk/>
          <pc:sldMk cId="1223493467" sldId="275"/>
        </pc:sldMkLst>
        <pc:spChg chg="mod">
          <ac:chgData name="Ziyang Zhang" userId="b9367c69-2612-4b3e-bc94-86d0e4ae9d19" providerId="ADAL" clId="{4D767B59-3C82-45F5-9816-8AF77221F98E}" dt="2022-06-20T18:40:42.585" v="3648" actId="20577"/>
          <ac:spMkLst>
            <pc:docMk/>
            <pc:sldMk cId="1223493467" sldId="275"/>
            <ac:spMk id="2" creationId="{DC0BBD93-1E56-44F7-BEA5-0B892287E144}"/>
          </ac:spMkLst>
        </pc:spChg>
        <pc:spChg chg="mod">
          <ac:chgData name="Ziyang Zhang" userId="b9367c69-2612-4b3e-bc94-86d0e4ae9d19" providerId="ADAL" clId="{4D767B59-3C82-45F5-9816-8AF77221F98E}" dt="2022-06-20T20:18:01.154" v="3993" actId="20577"/>
          <ac:spMkLst>
            <pc:docMk/>
            <pc:sldMk cId="1223493467" sldId="275"/>
            <ac:spMk id="24" creationId="{671D7EE3-29BA-443C-982A-8F3A1CF413EA}"/>
          </ac:spMkLst>
        </pc:spChg>
      </pc:sldChg>
      <pc:sldChg chg="add del">
        <pc:chgData name="Ziyang Zhang" userId="b9367c69-2612-4b3e-bc94-86d0e4ae9d19" providerId="ADAL" clId="{4D767B59-3C82-45F5-9816-8AF77221F98E}" dt="2022-06-20T19:11:35.558" v="3673" actId="47"/>
        <pc:sldMkLst>
          <pc:docMk/>
          <pc:sldMk cId="17843650" sldId="276"/>
        </pc:sldMkLst>
      </pc:sldChg>
      <pc:sldChg chg="addSp delSp modSp add mod ord">
        <pc:chgData name="Ziyang Zhang" userId="b9367c69-2612-4b3e-bc94-86d0e4ae9d19" providerId="ADAL" clId="{4D767B59-3C82-45F5-9816-8AF77221F98E}" dt="2022-06-24T18:27:20.839" v="4576"/>
        <pc:sldMkLst>
          <pc:docMk/>
          <pc:sldMk cId="197259330" sldId="276"/>
        </pc:sldMkLst>
        <pc:spChg chg="mod">
          <ac:chgData name="Ziyang Zhang" userId="b9367c69-2612-4b3e-bc94-86d0e4ae9d19" providerId="ADAL" clId="{4D767B59-3C82-45F5-9816-8AF77221F98E}" dt="2022-06-20T19:40:44.457" v="3909" actId="20577"/>
          <ac:spMkLst>
            <pc:docMk/>
            <pc:sldMk cId="197259330" sldId="276"/>
            <ac:spMk id="2" creationId="{DC0BBD93-1E56-44F7-BEA5-0B892287E144}"/>
          </ac:spMkLst>
        </pc:spChg>
        <pc:spChg chg="del mod">
          <ac:chgData name="Ziyang Zhang" userId="b9367c69-2612-4b3e-bc94-86d0e4ae9d19" providerId="ADAL" clId="{4D767B59-3C82-45F5-9816-8AF77221F98E}" dt="2022-06-20T19:21:48.647" v="3743" actId="478"/>
          <ac:spMkLst>
            <pc:docMk/>
            <pc:sldMk cId="197259330" sldId="276"/>
            <ac:spMk id="4" creationId="{6091DAB7-42F8-4490-9CE4-0300386D6765}"/>
          </ac:spMkLst>
        </pc:spChg>
        <pc:spChg chg="add mod">
          <ac:chgData name="Ziyang Zhang" userId="b9367c69-2612-4b3e-bc94-86d0e4ae9d19" providerId="ADAL" clId="{4D767B59-3C82-45F5-9816-8AF77221F98E}" dt="2022-06-20T20:28:37.607" v="4113" actId="27636"/>
          <ac:spMkLst>
            <pc:docMk/>
            <pc:sldMk cId="197259330" sldId="276"/>
            <ac:spMk id="13" creationId="{BC9BB14E-8FF5-4211-9BA7-18FCDE25B3FA}"/>
          </ac:spMkLst>
        </pc:spChg>
        <pc:spChg chg="del">
          <ac:chgData name="Ziyang Zhang" userId="b9367c69-2612-4b3e-bc94-86d0e4ae9d19" providerId="ADAL" clId="{4D767B59-3C82-45F5-9816-8AF77221F98E}" dt="2022-06-20T19:18:03.636" v="3693" actId="478"/>
          <ac:spMkLst>
            <pc:docMk/>
            <pc:sldMk cId="197259330" sldId="276"/>
            <ac:spMk id="14" creationId="{E0430FC9-9A20-05F1-24BC-28983526C119}"/>
          </ac:spMkLst>
        </pc:spChg>
        <pc:spChg chg="del">
          <ac:chgData name="Ziyang Zhang" userId="b9367c69-2612-4b3e-bc94-86d0e4ae9d19" providerId="ADAL" clId="{4D767B59-3C82-45F5-9816-8AF77221F98E}" dt="2022-06-20T19:18:02.219" v="3691" actId="478"/>
          <ac:spMkLst>
            <pc:docMk/>
            <pc:sldMk cId="197259330" sldId="276"/>
            <ac:spMk id="15" creationId="{3DB26C46-A6D9-1B0A-7FBE-F7486292AF83}"/>
          </ac:spMkLst>
        </pc:spChg>
        <pc:spChg chg="add mod">
          <ac:chgData name="Ziyang Zhang" userId="b9367c69-2612-4b3e-bc94-86d0e4ae9d19" providerId="ADAL" clId="{4D767B59-3C82-45F5-9816-8AF77221F98E}" dt="2022-06-20T20:32:02.674" v="4217" actId="14100"/>
          <ac:spMkLst>
            <pc:docMk/>
            <pc:sldMk cId="197259330" sldId="276"/>
            <ac:spMk id="17" creationId="{B9876E40-119C-4C15-B401-D9DEB667AB45}"/>
          </ac:spMkLst>
        </pc:spChg>
        <pc:spChg chg="add mod">
          <ac:chgData name="Ziyang Zhang" userId="b9367c69-2612-4b3e-bc94-86d0e4ae9d19" providerId="ADAL" clId="{4D767B59-3C82-45F5-9816-8AF77221F98E}" dt="2022-06-20T20:32:33.040" v="4225" actId="14100"/>
          <ac:spMkLst>
            <pc:docMk/>
            <pc:sldMk cId="197259330" sldId="276"/>
            <ac:spMk id="18" creationId="{E4DD511E-1D8F-49D3-9CF8-C840DBFC4C96}"/>
          </ac:spMkLst>
        </pc:spChg>
        <pc:spChg chg="mod">
          <ac:chgData name="Ziyang Zhang" userId="b9367c69-2612-4b3e-bc94-86d0e4ae9d19" providerId="ADAL" clId="{4D767B59-3C82-45F5-9816-8AF77221F98E}" dt="2022-06-20T20:30:54.993" v="4178" actId="20577"/>
          <ac:spMkLst>
            <pc:docMk/>
            <pc:sldMk cId="197259330" sldId="276"/>
            <ac:spMk id="24" creationId="{671D7EE3-29BA-443C-982A-8F3A1CF413EA}"/>
          </ac:spMkLst>
        </pc:spChg>
        <pc:graphicFrameChg chg="del mod">
          <ac:chgData name="Ziyang Zhang" userId="b9367c69-2612-4b3e-bc94-86d0e4ae9d19" providerId="ADAL" clId="{4D767B59-3C82-45F5-9816-8AF77221F98E}" dt="2022-06-20T19:21:48.647" v="3743" actId="478"/>
          <ac:graphicFrameMkLst>
            <pc:docMk/>
            <pc:sldMk cId="197259330" sldId="276"/>
            <ac:graphicFrameMk id="3" creationId="{194B28FC-2CE6-4CBA-922C-0ECC117A7D48}"/>
          </ac:graphicFrameMkLst>
        </pc:graphicFrameChg>
        <pc:graphicFrameChg chg="add del mod">
          <ac:chgData name="Ziyang Zhang" userId="b9367c69-2612-4b3e-bc94-86d0e4ae9d19" providerId="ADAL" clId="{4D767B59-3C82-45F5-9816-8AF77221F98E}" dt="2022-06-20T19:17:49.119" v="3689" actId="478"/>
          <ac:graphicFrameMkLst>
            <pc:docMk/>
            <pc:sldMk cId="197259330" sldId="276"/>
            <ac:graphicFrameMk id="5" creationId="{C4A78629-8469-42E2-8511-EC09526CB466}"/>
          </ac:graphicFrameMkLst>
        </pc:graphicFrameChg>
        <pc:graphicFrameChg chg="add mod">
          <ac:chgData name="Ziyang Zhang" userId="b9367c69-2612-4b3e-bc94-86d0e4ae9d19" providerId="ADAL" clId="{4D767B59-3C82-45F5-9816-8AF77221F98E}" dt="2022-06-20T20:31:56.708" v="4215" actId="14100"/>
          <ac:graphicFrameMkLst>
            <pc:docMk/>
            <pc:sldMk cId="197259330" sldId="276"/>
            <ac:graphicFrameMk id="6" creationId="{874871CB-734C-485D-8F50-9A6136429E9A}"/>
          </ac:graphicFrameMkLst>
        </pc:graphicFrameChg>
        <pc:graphicFrameChg chg="add del mod">
          <ac:chgData name="Ziyang Zhang" userId="b9367c69-2612-4b3e-bc94-86d0e4ae9d19" providerId="ADAL" clId="{4D767B59-3C82-45F5-9816-8AF77221F98E}" dt="2022-06-20T20:24:06.570" v="4006" actId="478"/>
          <ac:graphicFrameMkLst>
            <pc:docMk/>
            <pc:sldMk cId="197259330" sldId="276"/>
            <ac:graphicFrameMk id="8" creationId="{3AF9A781-E7E5-4B92-B4A5-4FB1C343FAED}"/>
          </ac:graphicFrameMkLst>
        </pc:graphicFrameChg>
        <pc:graphicFrameChg chg="add del mod">
          <ac:chgData name="Ziyang Zhang" userId="b9367c69-2612-4b3e-bc94-86d0e4ae9d19" providerId="ADAL" clId="{4D767B59-3C82-45F5-9816-8AF77221F98E}" dt="2022-06-20T20:24:04.800" v="4005" actId="478"/>
          <ac:graphicFrameMkLst>
            <pc:docMk/>
            <pc:sldMk cId="197259330" sldId="276"/>
            <ac:graphicFrameMk id="9" creationId="{ED44E6EF-E2DA-4A2F-826A-B5192B1BF5BE}"/>
          </ac:graphicFrameMkLst>
        </pc:graphicFrameChg>
        <pc:graphicFrameChg chg="add mod">
          <ac:chgData name="Ziyang Zhang" userId="b9367c69-2612-4b3e-bc94-86d0e4ae9d19" providerId="ADAL" clId="{4D767B59-3C82-45F5-9816-8AF77221F98E}" dt="2022-06-20T20:32:19.097" v="4221" actId="1076"/>
          <ac:graphicFrameMkLst>
            <pc:docMk/>
            <pc:sldMk cId="197259330" sldId="276"/>
            <ac:graphicFrameMk id="11" creationId="{A81EB162-3185-46E2-A014-040D4E8FE0E8}"/>
          </ac:graphicFrameMkLst>
        </pc:graphicFrameChg>
        <pc:picChg chg="del">
          <ac:chgData name="Ziyang Zhang" userId="b9367c69-2612-4b3e-bc94-86d0e4ae9d19" providerId="ADAL" clId="{4D767B59-3C82-45F5-9816-8AF77221F98E}" dt="2022-06-20T19:17:59.683" v="3690" actId="478"/>
          <ac:picMkLst>
            <pc:docMk/>
            <pc:sldMk cId="197259330" sldId="276"/>
            <ac:picMk id="7" creationId="{5CE73265-40AB-1974-26E8-49170E5886C8}"/>
          </ac:picMkLst>
        </pc:picChg>
        <pc:picChg chg="del">
          <ac:chgData name="Ziyang Zhang" userId="b9367c69-2612-4b3e-bc94-86d0e4ae9d19" providerId="ADAL" clId="{4D767B59-3C82-45F5-9816-8AF77221F98E}" dt="2022-06-20T19:18:02.859" v="3692" actId="478"/>
          <ac:picMkLst>
            <pc:docMk/>
            <pc:sldMk cId="197259330" sldId="276"/>
            <ac:picMk id="10" creationId="{257F447A-E00A-A962-AD0F-FE10820CE16C}"/>
          </ac:picMkLst>
        </pc:picChg>
        <pc:picChg chg="del">
          <ac:chgData name="Ziyang Zhang" userId="b9367c69-2612-4b3e-bc94-86d0e4ae9d19" providerId="ADAL" clId="{4D767B59-3C82-45F5-9816-8AF77221F98E}" dt="2022-06-20T19:17:29.771" v="3686" actId="478"/>
          <ac:picMkLst>
            <pc:docMk/>
            <pc:sldMk cId="197259330" sldId="276"/>
            <ac:picMk id="12" creationId="{E59C8F57-1F40-C2EF-73AE-F9F9735B47BF}"/>
          </ac:picMkLst>
        </pc:picChg>
      </pc:sldChg>
      <pc:sldChg chg="delSp modSp add mod ord">
        <pc:chgData name="Ziyang Zhang" userId="b9367c69-2612-4b3e-bc94-86d0e4ae9d19" providerId="ADAL" clId="{4D767B59-3C82-45F5-9816-8AF77221F98E}" dt="2022-06-24T18:27:20.839" v="4576"/>
        <pc:sldMkLst>
          <pc:docMk/>
          <pc:sldMk cId="1047290440" sldId="277"/>
        </pc:sldMkLst>
        <pc:spChg chg="mod">
          <ac:chgData name="Ziyang Zhang" userId="b9367c69-2612-4b3e-bc94-86d0e4ae9d19" providerId="ADAL" clId="{4D767B59-3C82-45F5-9816-8AF77221F98E}" dt="2022-06-20T20:43:43.387" v="4260" actId="20577"/>
          <ac:spMkLst>
            <pc:docMk/>
            <pc:sldMk cId="1047290440" sldId="277"/>
            <ac:spMk id="2" creationId="{DC0BBD93-1E56-44F7-BEA5-0B892287E144}"/>
          </ac:spMkLst>
        </pc:spChg>
        <pc:spChg chg="del">
          <ac:chgData name="Ziyang Zhang" userId="b9367c69-2612-4b3e-bc94-86d0e4ae9d19" providerId="ADAL" clId="{4D767B59-3C82-45F5-9816-8AF77221F98E}" dt="2022-06-20T20:33:06.424" v="4231" actId="478"/>
          <ac:spMkLst>
            <pc:docMk/>
            <pc:sldMk cId="1047290440" sldId="277"/>
            <ac:spMk id="13" creationId="{BC9BB14E-8FF5-4211-9BA7-18FCDE25B3FA}"/>
          </ac:spMkLst>
        </pc:spChg>
        <pc:spChg chg="del">
          <ac:chgData name="Ziyang Zhang" userId="b9367c69-2612-4b3e-bc94-86d0e4ae9d19" providerId="ADAL" clId="{4D767B59-3C82-45F5-9816-8AF77221F98E}" dt="2022-06-20T20:33:02.801" v="4228" actId="478"/>
          <ac:spMkLst>
            <pc:docMk/>
            <pc:sldMk cId="1047290440" sldId="277"/>
            <ac:spMk id="17" creationId="{B9876E40-119C-4C15-B401-D9DEB667AB45}"/>
          </ac:spMkLst>
        </pc:spChg>
        <pc:spChg chg="del">
          <ac:chgData name="Ziyang Zhang" userId="b9367c69-2612-4b3e-bc94-86d0e4ae9d19" providerId="ADAL" clId="{4D767B59-3C82-45F5-9816-8AF77221F98E}" dt="2022-06-20T20:33:04.617" v="4230" actId="478"/>
          <ac:spMkLst>
            <pc:docMk/>
            <pc:sldMk cId="1047290440" sldId="277"/>
            <ac:spMk id="18" creationId="{E4DD511E-1D8F-49D3-9CF8-C840DBFC4C96}"/>
          </ac:spMkLst>
        </pc:spChg>
        <pc:graphicFrameChg chg="del">
          <ac:chgData name="Ziyang Zhang" userId="b9367c69-2612-4b3e-bc94-86d0e4ae9d19" providerId="ADAL" clId="{4D767B59-3C82-45F5-9816-8AF77221F98E}" dt="2022-06-20T20:33:02.193" v="4227" actId="478"/>
          <ac:graphicFrameMkLst>
            <pc:docMk/>
            <pc:sldMk cId="1047290440" sldId="277"/>
            <ac:graphicFrameMk id="6" creationId="{874871CB-734C-485D-8F50-9A6136429E9A}"/>
          </ac:graphicFrameMkLst>
        </pc:graphicFrameChg>
        <pc:graphicFrameChg chg="del">
          <ac:chgData name="Ziyang Zhang" userId="b9367c69-2612-4b3e-bc94-86d0e4ae9d19" providerId="ADAL" clId="{4D767B59-3C82-45F5-9816-8AF77221F98E}" dt="2022-06-20T20:33:03.241" v="4229" actId="478"/>
          <ac:graphicFrameMkLst>
            <pc:docMk/>
            <pc:sldMk cId="1047290440" sldId="277"/>
            <ac:graphicFrameMk id="11" creationId="{A81EB162-3185-46E2-A014-040D4E8FE0E8}"/>
          </ac:graphicFrameMkLst>
        </pc:graphicFrameChg>
      </pc:sldChg>
      <pc:sldChg chg="ord">
        <pc:chgData name="Ziyang Zhang" userId="b9367c69-2612-4b3e-bc94-86d0e4ae9d19" providerId="ADAL" clId="{4D767B59-3C82-45F5-9816-8AF77221F98E}" dt="2022-06-24T18:27:20.839" v="4576"/>
        <pc:sldMkLst>
          <pc:docMk/>
          <pc:sldMk cId="2246500413" sldId="278"/>
        </pc:sldMkLst>
      </pc:sldChg>
      <pc:sldChg chg="ord">
        <pc:chgData name="Ziyang Zhang" userId="b9367c69-2612-4b3e-bc94-86d0e4ae9d19" providerId="ADAL" clId="{4D767B59-3C82-45F5-9816-8AF77221F98E}" dt="2022-06-24T18:27:20.839" v="4576"/>
        <pc:sldMkLst>
          <pc:docMk/>
          <pc:sldMk cId="2982038675" sldId="279"/>
        </pc:sldMkLst>
      </pc:sldChg>
      <pc:sldChg chg="modSp mod ord">
        <pc:chgData name="Ziyang Zhang" userId="b9367c69-2612-4b3e-bc94-86d0e4ae9d19" providerId="ADAL" clId="{4D767B59-3C82-45F5-9816-8AF77221F98E}" dt="2022-06-24T18:27:20.839" v="4576"/>
        <pc:sldMkLst>
          <pc:docMk/>
          <pc:sldMk cId="3728721647" sldId="280"/>
        </pc:sldMkLst>
        <pc:graphicFrameChg chg="modGraphic">
          <ac:chgData name="Ziyang Zhang" userId="b9367c69-2612-4b3e-bc94-86d0e4ae9d19" providerId="ADAL" clId="{4D767B59-3C82-45F5-9816-8AF77221F98E}" dt="2022-06-22T17:20:58.071" v="4411" actId="20577"/>
          <ac:graphicFrameMkLst>
            <pc:docMk/>
            <pc:sldMk cId="3728721647" sldId="280"/>
            <ac:graphicFrameMk id="26" creationId="{61D47BC5-2BB7-DE95-565F-26DCCD570875}"/>
          </ac:graphicFrameMkLst>
        </pc:graphicFrameChg>
      </pc:sldChg>
      <pc:sldChg chg="modSp add mod ord">
        <pc:chgData name="Ziyang Zhang" userId="b9367c69-2612-4b3e-bc94-86d0e4ae9d19" providerId="ADAL" clId="{4D767B59-3C82-45F5-9816-8AF77221F98E}" dt="2022-06-24T19:50:31.375" v="4724" actId="20577"/>
        <pc:sldMkLst>
          <pc:docMk/>
          <pc:sldMk cId="3960181581" sldId="281"/>
        </pc:sldMkLst>
        <pc:spChg chg="mod">
          <ac:chgData name="Ziyang Zhang" userId="b9367c69-2612-4b3e-bc94-86d0e4ae9d19" providerId="ADAL" clId="{4D767B59-3C82-45F5-9816-8AF77221F98E}" dt="2022-06-21T20:04:30.514" v="4275" actId="20577"/>
          <ac:spMkLst>
            <pc:docMk/>
            <pc:sldMk cId="3960181581" sldId="281"/>
            <ac:spMk id="2" creationId="{DC0BBD93-1E56-44F7-BEA5-0B892287E144}"/>
          </ac:spMkLst>
        </pc:spChg>
        <pc:spChg chg="mod">
          <ac:chgData name="Ziyang Zhang" userId="b9367c69-2612-4b3e-bc94-86d0e4ae9d19" providerId="ADAL" clId="{4D767B59-3C82-45F5-9816-8AF77221F98E}" dt="2022-06-21T20:04:42.015" v="4277" actId="1076"/>
          <ac:spMkLst>
            <pc:docMk/>
            <pc:sldMk cId="3960181581" sldId="281"/>
            <ac:spMk id="4" creationId="{6091DAB7-42F8-4490-9CE4-0300386D6765}"/>
          </ac:spMkLst>
        </pc:spChg>
        <pc:spChg chg="mod">
          <ac:chgData name="Ziyang Zhang" userId="b9367c69-2612-4b3e-bc94-86d0e4ae9d19" providerId="ADAL" clId="{4D767B59-3C82-45F5-9816-8AF77221F98E}" dt="2022-06-24T19:50:31.375" v="4724" actId="20577"/>
          <ac:spMkLst>
            <pc:docMk/>
            <pc:sldMk cId="3960181581" sldId="281"/>
            <ac:spMk id="24" creationId="{671D7EE3-29BA-443C-982A-8F3A1CF413EA}"/>
          </ac:spMkLst>
        </pc:spChg>
        <pc:graphicFrameChg chg="modGraphic">
          <ac:chgData name="Ziyang Zhang" userId="b9367c69-2612-4b3e-bc94-86d0e4ae9d19" providerId="ADAL" clId="{4D767B59-3C82-45F5-9816-8AF77221F98E}" dt="2022-06-21T20:04:46.426" v="4280" actId="20577"/>
          <ac:graphicFrameMkLst>
            <pc:docMk/>
            <pc:sldMk cId="3960181581" sldId="281"/>
            <ac:graphicFrameMk id="3" creationId="{194B28FC-2CE6-4CBA-922C-0ECC117A7D48}"/>
          </ac:graphicFrameMkLst>
        </pc:graphicFrameChg>
      </pc:sldChg>
      <pc:sldChg chg="delSp modSp add mod ord">
        <pc:chgData name="Ziyang Zhang" userId="b9367c69-2612-4b3e-bc94-86d0e4ae9d19" providerId="ADAL" clId="{4D767B59-3C82-45F5-9816-8AF77221F98E}" dt="2022-06-24T18:26:53.344" v="4574"/>
        <pc:sldMkLst>
          <pc:docMk/>
          <pc:sldMk cId="3455640121" sldId="282"/>
        </pc:sldMkLst>
        <pc:spChg chg="mod">
          <ac:chgData name="Ziyang Zhang" userId="b9367c69-2612-4b3e-bc94-86d0e4ae9d19" providerId="ADAL" clId="{4D767B59-3C82-45F5-9816-8AF77221F98E}" dt="2022-06-22T18:38:47.808" v="4426" actId="20577"/>
          <ac:spMkLst>
            <pc:docMk/>
            <pc:sldMk cId="3455640121" sldId="282"/>
            <ac:spMk id="2" creationId="{DC0BBD93-1E56-44F7-BEA5-0B892287E144}"/>
          </ac:spMkLst>
        </pc:spChg>
        <pc:spChg chg="del">
          <ac:chgData name="Ziyang Zhang" userId="b9367c69-2612-4b3e-bc94-86d0e4ae9d19" providerId="ADAL" clId="{4D767B59-3C82-45F5-9816-8AF77221F98E}" dt="2022-06-22T18:38:55.658" v="4427" actId="478"/>
          <ac:spMkLst>
            <pc:docMk/>
            <pc:sldMk cId="3455640121" sldId="282"/>
            <ac:spMk id="4" creationId="{6091DAB7-42F8-4490-9CE4-0300386D6765}"/>
          </ac:spMkLst>
        </pc:spChg>
        <pc:spChg chg="del">
          <ac:chgData name="Ziyang Zhang" userId="b9367c69-2612-4b3e-bc94-86d0e4ae9d19" providerId="ADAL" clId="{4D767B59-3C82-45F5-9816-8AF77221F98E}" dt="2022-06-22T18:38:55.658" v="4427" actId="478"/>
          <ac:spMkLst>
            <pc:docMk/>
            <pc:sldMk cId="3455640121" sldId="282"/>
            <ac:spMk id="6" creationId="{F3604F91-B156-40C9-AA2C-DD71CE05C10A}"/>
          </ac:spMkLst>
        </pc:spChg>
        <pc:spChg chg="mod">
          <ac:chgData name="Ziyang Zhang" userId="b9367c69-2612-4b3e-bc94-86d0e4ae9d19" providerId="ADAL" clId="{4D767B59-3C82-45F5-9816-8AF77221F98E}" dt="2022-06-22T20:26:40.971" v="4571" actId="20577"/>
          <ac:spMkLst>
            <pc:docMk/>
            <pc:sldMk cId="3455640121" sldId="282"/>
            <ac:spMk id="24" creationId="{671D7EE3-29BA-443C-982A-8F3A1CF413EA}"/>
          </ac:spMkLst>
        </pc:spChg>
        <pc:graphicFrameChg chg="del">
          <ac:chgData name="Ziyang Zhang" userId="b9367c69-2612-4b3e-bc94-86d0e4ae9d19" providerId="ADAL" clId="{4D767B59-3C82-45F5-9816-8AF77221F98E}" dt="2022-06-22T18:38:55.658" v="4427" actId="478"/>
          <ac:graphicFrameMkLst>
            <pc:docMk/>
            <pc:sldMk cId="3455640121" sldId="282"/>
            <ac:graphicFrameMk id="3" creationId="{194B28FC-2CE6-4CBA-922C-0ECC117A7D48}"/>
          </ac:graphicFrameMkLst>
        </pc:graphicFrameChg>
      </pc:sldChg>
    </pc:docChg>
  </pc:docChgLst>
  <pc:docChgLst>
    <pc:chgData name="Ziyang Zhang" userId="b9367c69-2612-4b3e-bc94-86d0e4ae9d19" providerId="ADAL" clId="{48201BDB-852A-49FB-BFCF-8289330CF4C1}"/>
    <pc:docChg chg="undo custSel addSld delSld modSld sldOrd delSection modSection">
      <pc:chgData name="Ziyang Zhang" userId="b9367c69-2612-4b3e-bc94-86d0e4ae9d19" providerId="ADAL" clId="{48201BDB-852A-49FB-BFCF-8289330CF4C1}" dt="2022-08-17T00:14:49.567" v="6070" actId="20577"/>
      <pc:docMkLst>
        <pc:docMk/>
      </pc:docMkLst>
      <pc:sldChg chg="del">
        <pc:chgData name="Ziyang Zhang" userId="b9367c69-2612-4b3e-bc94-86d0e4ae9d19" providerId="ADAL" clId="{48201BDB-852A-49FB-BFCF-8289330CF4C1}" dt="2022-06-25T17:10:42.150" v="395" actId="47"/>
        <pc:sldMkLst>
          <pc:docMk/>
          <pc:sldMk cId="3783231082" sldId="256"/>
        </pc:sldMkLst>
      </pc:sldChg>
      <pc:sldChg chg="del">
        <pc:chgData name="Ziyang Zhang" userId="b9367c69-2612-4b3e-bc94-86d0e4ae9d19" providerId="ADAL" clId="{48201BDB-852A-49FB-BFCF-8289330CF4C1}" dt="2022-06-25T16:54:32.926" v="0" actId="47"/>
        <pc:sldMkLst>
          <pc:docMk/>
          <pc:sldMk cId="3467653572" sldId="259"/>
        </pc:sldMkLst>
      </pc:sldChg>
      <pc:sldChg chg="del">
        <pc:chgData name="Ziyang Zhang" userId="b9367c69-2612-4b3e-bc94-86d0e4ae9d19" providerId="ADAL" clId="{48201BDB-852A-49FB-BFCF-8289330CF4C1}" dt="2022-06-25T17:13:06.537" v="409" actId="47"/>
        <pc:sldMkLst>
          <pc:docMk/>
          <pc:sldMk cId="1138290914" sldId="260"/>
        </pc:sldMkLst>
      </pc:sldChg>
      <pc:sldChg chg="del">
        <pc:chgData name="Ziyang Zhang" userId="b9367c69-2612-4b3e-bc94-86d0e4ae9d19" providerId="ADAL" clId="{48201BDB-852A-49FB-BFCF-8289330CF4C1}" dt="2022-06-25T17:13:06.537" v="409" actId="47"/>
        <pc:sldMkLst>
          <pc:docMk/>
          <pc:sldMk cId="3218560196" sldId="261"/>
        </pc:sldMkLst>
      </pc:sldChg>
      <pc:sldChg chg="del">
        <pc:chgData name="Ziyang Zhang" userId="b9367c69-2612-4b3e-bc94-86d0e4ae9d19" providerId="ADAL" clId="{48201BDB-852A-49FB-BFCF-8289330CF4C1}" dt="2022-06-25T17:13:06.537" v="409" actId="47"/>
        <pc:sldMkLst>
          <pc:docMk/>
          <pc:sldMk cId="895811967" sldId="262"/>
        </pc:sldMkLst>
      </pc:sldChg>
      <pc:sldChg chg="del">
        <pc:chgData name="Ziyang Zhang" userId="b9367c69-2612-4b3e-bc94-86d0e4ae9d19" providerId="ADAL" clId="{48201BDB-852A-49FB-BFCF-8289330CF4C1}" dt="2022-06-25T17:13:06.537" v="409" actId="47"/>
        <pc:sldMkLst>
          <pc:docMk/>
          <pc:sldMk cId="969263460" sldId="263"/>
        </pc:sldMkLst>
      </pc:sldChg>
      <pc:sldChg chg="del">
        <pc:chgData name="Ziyang Zhang" userId="b9367c69-2612-4b3e-bc94-86d0e4ae9d19" providerId="ADAL" clId="{48201BDB-852A-49FB-BFCF-8289330CF4C1}" dt="2022-06-25T16:54:32.926" v="0" actId="47"/>
        <pc:sldMkLst>
          <pc:docMk/>
          <pc:sldMk cId="1645050224" sldId="264"/>
        </pc:sldMkLst>
      </pc:sldChg>
      <pc:sldChg chg="del">
        <pc:chgData name="Ziyang Zhang" userId="b9367c69-2612-4b3e-bc94-86d0e4ae9d19" providerId="ADAL" clId="{48201BDB-852A-49FB-BFCF-8289330CF4C1}" dt="2022-06-25T16:54:32.926" v="0" actId="47"/>
        <pc:sldMkLst>
          <pc:docMk/>
          <pc:sldMk cId="2912092271" sldId="265"/>
        </pc:sldMkLst>
      </pc:sldChg>
      <pc:sldChg chg="del">
        <pc:chgData name="Ziyang Zhang" userId="b9367c69-2612-4b3e-bc94-86d0e4ae9d19" providerId="ADAL" clId="{48201BDB-852A-49FB-BFCF-8289330CF4C1}" dt="2022-06-25T16:54:32.926" v="0" actId="47"/>
        <pc:sldMkLst>
          <pc:docMk/>
          <pc:sldMk cId="1174539750" sldId="266"/>
        </pc:sldMkLst>
      </pc:sldChg>
      <pc:sldChg chg="del">
        <pc:chgData name="Ziyang Zhang" userId="b9367c69-2612-4b3e-bc94-86d0e4ae9d19" providerId="ADAL" clId="{48201BDB-852A-49FB-BFCF-8289330CF4C1}" dt="2022-06-25T16:54:32.926" v="0" actId="47"/>
        <pc:sldMkLst>
          <pc:docMk/>
          <pc:sldMk cId="71982669" sldId="267"/>
        </pc:sldMkLst>
      </pc:sldChg>
      <pc:sldChg chg="del">
        <pc:chgData name="Ziyang Zhang" userId="b9367c69-2612-4b3e-bc94-86d0e4ae9d19" providerId="ADAL" clId="{48201BDB-852A-49FB-BFCF-8289330CF4C1}" dt="2022-06-25T17:13:06.537" v="409" actId="47"/>
        <pc:sldMkLst>
          <pc:docMk/>
          <pc:sldMk cId="3720840728" sldId="268"/>
        </pc:sldMkLst>
      </pc:sldChg>
      <pc:sldChg chg="del">
        <pc:chgData name="Ziyang Zhang" userId="b9367c69-2612-4b3e-bc94-86d0e4ae9d19" providerId="ADAL" clId="{48201BDB-852A-49FB-BFCF-8289330CF4C1}" dt="2022-06-25T17:13:06.537" v="409" actId="47"/>
        <pc:sldMkLst>
          <pc:docMk/>
          <pc:sldMk cId="2516325603" sldId="269"/>
        </pc:sldMkLst>
      </pc:sldChg>
      <pc:sldChg chg="del">
        <pc:chgData name="Ziyang Zhang" userId="b9367c69-2612-4b3e-bc94-86d0e4ae9d19" providerId="ADAL" clId="{48201BDB-852A-49FB-BFCF-8289330CF4C1}" dt="2022-06-25T17:13:06.537" v="409" actId="47"/>
        <pc:sldMkLst>
          <pc:docMk/>
          <pc:sldMk cId="718771906" sldId="271"/>
        </pc:sldMkLst>
      </pc:sldChg>
      <pc:sldChg chg="del">
        <pc:chgData name="Ziyang Zhang" userId="b9367c69-2612-4b3e-bc94-86d0e4ae9d19" providerId="ADAL" clId="{48201BDB-852A-49FB-BFCF-8289330CF4C1}" dt="2022-06-25T17:13:06.537" v="409" actId="47"/>
        <pc:sldMkLst>
          <pc:docMk/>
          <pc:sldMk cId="2826851225" sldId="272"/>
        </pc:sldMkLst>
      </pc:sldChg>
      <pc:sldChg chg="del">
        <pc:chgData name="Ziyang Zhang" userId="b9367c69-2612-4b3e-bc94-86d0e4ae9d19" providerId="ADAL" clId="{48201BDB-852A-49FB-BFCF-8289330CF4C1}" dt="2022-06-25T17:13:06.537" v="409" actId="47"/>
        <pc:sldMkLst>
          <pc:docMk/>
          <pc:sldMk cId="1271808203" sldId="273"/>
        </pc:sldMkLst>
      </pc:sldChg>
      <pc:sldChg chg="del">
        <pc:chgData name="Ziyang Zhang" userId="b9367c69-2612-4b3e-bc94-86d0e4ae9d19" providerId="ADAL" clId="{48201BDB-852A-49FB-BFCF-8289330CF4C1}" dt="2022-06-25T17:13:06.537" v="409" actId="47"/>
        <pc:sldMkLst>
          <pc:docMk/>
          <pc:sldMk cId="1217641732" sldId="274"/>
        </pc:sldMkLst>
      </pc:sldChg>
      <pc:sldChg chg="del">
        <pc:chgData name="Ziyang Zhang" userId="b9367c69-2612-4b3e-bc94-86d0e4ae9d19" providerId="ADAL" clId="{48201BDB-852A-49FB-BFCF-8289330CF4C1}" dt="2022-06-25T17:13:06.537" v="409" actId="47"/>
        <pc:sldMkLst>
          <pc:docMk/>
          <pc:sldMk cId="1223493467" sldId="275"/>
        </pc:sldMkLst>
      </pc:sldChg>
      <pc:sldChg chg="del">
        <pc:chgData name="Ziyang Zhang" userId="b9367c69-2612-4b3e-bc94-86d0e4ae9d19" providerId="ADAL" clId="{48201BDB-852A-49FB-BFCF-8289330CF4C1}" dt="2022-06-25T16:54:32.926" v="0" actId="47"/>
        <pc:sldMkLst>
          <pc:docMk/>
          <pc:sldMk cId="197259330" sldId="276"/>
        </pc:sldMkLst>
      </pc:sldChg>
      <pc:sldChg chg="del">
        <pc:chgData name="Ziyang Zhang" userId="b9367c69-2612-4b3e-bc94-86d0e4ae9d19" providerId="ADAL" clId="{48201BDB-852A-49FB-BFCF-8289330CF4C1}" dt="2022-06-25T16:54:32.926" v="0" actId="47"/>
        <pc:sldMkLst>
          <pc:docMk/>
          <pc:sldMk cId="1047290440" sldId="277"/>
        </pc:sldMkLst>
      </pc:sldChg>
      <pc:sldChg chg="del">
        <pc:chgData name="Ziyang Zhang" userId="b9367c69-2612-4b3e-bc94-86d0e4ae9d19" providerId="ADAL" clId="{48201BDB-852A-49FB-BFCF-8289330CF4C1}" dt="2022-06-25T16:54:32.926" v="0" actId="47"/>
        <pc:sldMkLst>
          <pc:docMk/>
          <pc:sldMk cId="2246500413" sldId="278"/>
        </pc:sldMkLst>
      </pc:sldChg>
      <pc:sldChg chg="del">
        <pc:chgData name="Ziyang Zhang" userId="b9367c69-2612-4b3e-bc94-86d0e4ae9d19" providerId="ADAL" clId="{48201BDB-852A-49FB-BFCF-8289330CF4C1}" dt="2022-06-25T16:54:32.926" v="0" actId="47"/>
        <pc:sldMkLst>
          <pc:docMk/>
          <pc:sldMk cId="2982038675" sldId="279"/>
        </pc:sldMkLst>
      </pc:sldChg>
      <pc:sldChg chg="delSp modSp del mod">
        <pc:chgData name="Ziyang Zhang" userId="b9367c69-2612-4b3e-bc94-86d0e4ae9d19" providerId="ADAL" clId="{48201BDB-852A-49FB-BFCF-8289330CF4C1}" dt="2022-06-25T17:12:53.083" v="407" actId="47"/>
        <pc:sldMkLst>
          <pc:docMk/>
          <pc:sldMk cId="3728721647" sldId="280"/>
        </pc:sldMkLst>
        <pc:spChg chg="mod">
          <ac:chgData name="Ziyang Zhang" userId="b9367c69-2612-4b3e-bc94-86d0e4ae9d19" providerId="ADAL" clId="{48201BDB-852A-49FB-BFCF-8289330CF4C1}" dt="2022-06-25T17:11:02.591" v="396" actId="20577"/>
          <ac:spMkLst>
            <pc:docMk/>
            <pc:sldMk cId="3728721647" sldId="280"/>
            <ac:spMk id="34" creationId="{2E6ECD73-F58B-960A-8D8D-9F3D7024AFE2}"/>
          </ac:spMkLst>
        </pc:spChg>
        <pc:spChg chg="del">
          <ac:chgData name="Ziyang Zhang" userId="b9367c69-2612-4b3e-bc94-86d0e4ae9d19" providerId="ADAL" clId="{48201BDB-852A-49FB-BFCF-8289330CF4C1}" dt="2022-06-25T16:54:43.364" v="1" actId="478"/>
          <ac:spMkLst>
            <pc:docMk/>
            <pc:sldMk cId="3728721647" sldId="280"/>
            <ac:spMk id="35" creationId="{C742C7E8-6154-42F4-947E-10D5B617AED9}"/>
          </ac:spMkLst>
        </pc:spChg>
        <pc:spChg chg="mod">
          <ac:chgData name="Ziyang Zhang" userId="b9367c69-2612-4b3e-bc94-86d0e4ae9d19" providerId="ADAL" clId="{48201BDB-852A-49FB-BFCF-8289330CF4C1}" dt="2022-06-25T16:56:02.549" v="77" actId="20577"/>
          <ac:spMkLst>
            <pc:docMk/>
            <pc:sldMk cId="3728721647" sldId="280"/>
            <ac:spMk id="37" creationId="{F3D83B7D-3789-794E-6148-61A29543881E}"/>
          </ac:spMkLst>
        </pc:spChg>
        <pc:graphicFrameChg chg="del">
          <ac:chgData name="Ziyang Zhang" userId="b9367c69-2612-4b3e-bc94-86d0e4ae9d19" providerId="ADAL" clId="{48201BDB-852A-49FB-BFCF-8289330CF4C1}" dt="2022-06-25T16:54:43.364" v="1" actId="478"/>
          <ac:graphicFrameMkLst>
            <pc:docMk/>
            <pc:sldMk cId="3728721647" sldId="280"/>
            <ac:graphicFrameMk id="15" creationId="{507B4939-264A-4738-813B-96AFD4E9111B}"/>
          </ac:graphicFrameMkLst>
        </pc:graphicFrameChg>
        <pc:graphicFrameChg chg="mod modGraphic">
          <ac:chgData name="Ziyang Zhang" userId="b9367c69-2612-4b3e-bc94-86d0e4ae9d19" providerId="ADAL" clId="{48201BDB-852A-49FB-BFCF-8289330CF4C1}" dt="2022-06-25T16:54:59.150" v="4" actId="207"/>
          <ac:graphicFrameMkLst>
            <pc:docMk/>
            <pc:sldMk cId="3728721647" sldId="280"/>
            <ac:graphicFrameMk id="26" creationId="{61D47BC5-2BB7-DE95-565F-26DCCD570875}"/>
          </ac:graphicFrameMkLst>
        </pc:graphicFrameChg>
      </pc:sldChg>
      <pc:sldChg chg="del">
        <pc:chgData name="Ziyang Zhang" userId="b9367c69-2612-4b3e-bc94-86d0e4ae9d19" providerId="ADAL" clId="{48201BDB-852A-49FB-BFCF-8289330CF4C1}" dt="2022-06-25T17:13:06.537" v="409" actId="47"/>
        <pc:sldMkLst>
          <pc:docMk/>
          <pc:sldMk cId="3960181581" sldId="281"/>
        </pc:sldMkLst>
      </pc:sldChg>
      <pc:sldChg chg="del">
        <pc:chgData name="Ziyang Zhang" userId="b9367c69-2612-4b3e-bc94-86d0e4ae9d19" providerId="ADAL" clId="{48201BDB-852A-49FB-BFCF-8289330CF4C1}" dt="2022-06-25T17:13:06.537" v="409" actId="47"/>
        <pc:sldMkLst>
          <pc:docMk/>
          <pc:sldMk cId="3455640121" sldId="282"/>
        </pc:sldMkLst>
      </pc:sldChg>
      <pc:sldChg chg="addSp delSp modSp add del mod ord">
        <pc:chgData name="Ziyang Zhang" userId="b9367c69-2612-4b3e-bc94-86d0e4ae9d19" providerId="ADAL" clId="{48201BDB-852A-49FB-BFCF-8289330CF4C1}" dt="2022-07-06T18:19:47.780" v="1155" actId="47"/>
        <pc:sldMkLst>
          <pc:docMk/>
          <pc:sldMk cId="859002452" sldId="283"/>
        </pc:sldMkLst>
        <pc:spChg chg="mod">
          <ac:chgData name="Ziyang Zhang" userId="b9367c69-2612-4b3e-bc94-86d0e4ae9d19" providerId="ADAL" clId="{48201BDB-852A-49FB-BFCF-8289330CF4C1}" dt="2022-06-27T16:47:04.542" v="592" actId="20577"/>
          <ac:spMkLst>
            <pc:docMk/>
            <pc:sldMk cId="859002452" sldId="283"/>
            <ac:spMk id="2" creationId="{DC0BBD93-1E56-44F7-BEA5-0B892287E144}"/>
          </ac:spMkLst>
        </pc:spChg>
        <pc:spChg chg="add del mod">
          <ac:chgData name="Ziyang Zhang" userId="b9367c69-2612-4b3e-bc94-86d0e4ae9d19" providerId="ADAL" clId="{48201BDB-852A-49FB-BFCF-8289330CF4C1}" dt="2022-06-25T16:58:06.135" v="98" actId="478"/>
          <ac:spMkLst>
            <pc:docMk/>
            <pc:sldMk cId="859002452" sldId="283"/>
            <ac:spMk id="4" creationId="{34398768-ED46-4463-A20E-1FAAC7BC0D92}"/>
          </ac:spMkLst>
        </pc:spChg>
        <pc:spChg chg="add del mod">
          <ac:chgData name="Ziyang Zhang" userId="b9367c69-2612-4b3e-bc94-86d0e4ae9d19" providerId="ADAL" clId="{48201BDB-852A-49FB-BFCF-8289330CF4C1}" dt="2022-06-27T18:21:25.412" v="621" actId="478"/>
          <ac:spMkLst>
            <pc:docMk/>
            <pc:sldMk cId="859002452" sldId="283"/>
            <ac:spMk id="4" creationId="{A402C6F3-27B6-48FA-8685-6D4F9DEEEF59}"/>
          </ac:spMkLst>
        </pc:spChg>
        <pc:spChg chg="add del mod">
          <ac:chgData name="Ziyang Zhang" userId="b9367c69-2612-4b3e-bc94-86d0e4ae9d19" providerId="ADAL" clId="{48201BDB-852A-49FB-BFCF-8289330CF4C1}" dt="2022-06-27T18:21:18.565" v="619" actId="478"/>
          <ac:spMkLst>
            <pc:docMk/>
            <pc:sldMk cId="859002452" sldId="283"/>
            <ac:spMk id="10" creationId="{618B9DC4-FC39-48BC-86AE-7EB4D269806E}"/>
          </ac:spMkLst>
        </pc:spChg>
        <pc:spChg chg="add del mod">
          <ac:chgData name="Ziyang Zhang" userId="b9367c69-2612-4b3e-bc94-86d0e4ae9d19" providerId="ADAL" clId="{48201BDB-852A-49FB-BFCF-8289330CF4C1}" dt="2022-06-27T18:21:23.772" v="620" actId="478"/>
          <ac:spMkLst>
            <pc:docMk/>
            <pc:sldMk cId="859002452" sldId="283"/>
            <ac:spMk id="11" creationId="{9A51FA06-620A-401E-B725-348CA190E96C}"/>
          </ac:spMkLst>
        </pc:spChg>
        <pc:spChg chg="add mod">
          <ac:chgData name="Ziyang Zhang" userId="b9367c69-2612-4b3e-bc94-86d0e4ae9d19" providerId="ADAL" clId="{48201BDB-852A-49FB-BFCF-8289330CF4C1}" dt="2022-06-27T18:23:19.975" v="827" actId="20577"/>
          <ac:spMkLst>
            <pc:docMk/>
            <pc:sldMk cId="859002452" sldId="283"/>
            <ac:spMk id="12" creationId="{0353A8DD-8B8C-4B4C-B037-02FE6140C4B0}"/>
          </ac:spMkLst>
        </pc:spChg>
        <pc:spChg chg="del mod">
          <ac:chgData name="Ziyang Zhang" userId="b9367c69-2612-4b3e-bc94-86d0e4ae9d19" providerId="ADAL" clId="{48201BDB-852A-49FB-BFCF-8289330CF4C1}" dt="2022-06-25T16:58:04.449" v="97" actId="478"/>
          <ac:spMkLst>
            <pc:docMk/>
            <pc:sldMk cId="859002452" sldId="283"/>
            <ac:spMk id="24" creationId="{671D7EE3-29BA-443C-982A-8F3A1CF413EA}"/>
          </ac:spMkLst>
        </pc:spChg>
        <pc:graphicFrameChg chg="add mod ord">
          <ac:chgData name="Ziyang Zhang" userId="b9367c69-2612-4b3e-bc94-86d0e4ae9d19" providerId="ADAL" clId="{48201BDB-852A-49FB-BFCF-8289330CF4C1}" dt="2022-07-03T20:11:41.635" v="1135" actId="14100"/>
          <ac:graphicFrameMkLst>
            <pc:docMk/>
            <pc:sldMk cId="859002452" sldId="283"/>
            <ac:graphicFrameMk id="3" creationId="{C0AFFEFF-5FD3-4FCE-ABB4-49FA3419F3B7}"/>
          </ac:graphicFrameMkLst>
        </pc:graphicFrameChg>
        <pc:graphicFrameChg chg="add mod modGraphic">
          <ac:chgData name="Ziyang Zhang" userId="b9367c69-2612-4b3e-bc94-86d0e4ae9d19" providerId="ADAL" clId="{48201BDB-852A-49FB-BFCF-8289330CF4C1}" dt="2022-06-27T16:47:01.122" v="590" actId="20577"/>
          <ac:graphicFrameMkLst>
            <pc:docMk/>
            <pc:sldMk cId="859002452" sldId="283"/>
            <ac:graphicFrameMk id="5" creationId="{B03DCF97-F31B-48EC-A874-CDA6DA6F7A35}"/>
          </ac:graphicFrameMkLst>
        </pc:graphicFrameChg>
        <pc:graphicFrameChg chg="add del mod">
          <ac:chgData name="Ziyang Zhang" userId="b9367c69-2612-4b3e-bc94-86d0e4ae9d19" providerId="ADAL" clId="{48201BDB-852A-49FB-BFCF-8289330CF4C1}" dt="2022-07-03T20:09:26.995" v="1120" actId="478"/>
          <ac:graphicFrameMkLst>
            <pc:docMk/>
            <pc:sldMk cId="859002452" sldId="283"/>
            <ac:graphicFrameMk id="6" creationId="{40D726D7-3A27-4CBC-8CE7-DF9295DA1F6C}"/>
          </ac:graphicFrameMkLst>
        </pc:graphicFrameChg>
        <pc:graphicFrameChg chg="add del mod">
          <ac:chgData name="Ziyang Zhang" userId="b9367c69-2612-4b3e-bc94-86d0e4ae9d19" providerId="ADAL" clId="{48201BDB-852A-49FB-BFCF-8289330CF4C1}" dt="2022-06-25T16:58:27.872" v="101" actId="478"/>
          <ac:graphicFrameMkLst>
            <pc:docMk/>
            <pc:sldMk cId="859002452" sldId="283"/>
            <ac:graphicFrameMk id="6" creationId="{E1368AB6-7412-4C0C-8263-F323C3CA0A1F}"/>
          </ac:graphicFrameMkLst>
        </pc:graphicFrameChg>
        <pc:graphicFrameChg chg="add mod modGraphic">
          <ac:chgData name="Ziyang Zhang" userId="b9367c69-2612-4b3e-bc94-86d0e4ae9d19" providerId="ADAL" clId="{48201BDB-852A-49FB-BFCF-8289330CF4C1}" dt="2022-06-27T16:47:23.734" v="593" actId="207"/>
          <ac:graphicFrameMkLst>
            <pc:docMk/>
            <pc:sldMk cId="859002452" sldId="283"/>
            <ac:graphicFrameMk id="7" creationId="{DA9F1482-5A50-4C71-A77F-B52D27EE47DC}"/>
          </ac:graphicFrameMkLst>
        </pc:graphicFrameChg>
        <pc:graphicFrameChg chg="add del mod">
          <ac:chgData name="Ziyang Zhang" userId="b9367c69-2612-4b3e-bc94-86d0e4ae9d19" providerId="ADAL" clId="{48201BDB-852A-49FB-BFCF-8289330CF4C1}" dt="2022-06-27T18:21:18.565" v="619" actId="478"/>
          <ac:graphicFrameMkLst>
            <pc:docMk/>
            <pc:sldMk cId="859002452" sldId="283"/>
            <ac:graphicFrameMk id="9" creationId="{BF2B08F4-0E0B-4780-A7C3-C7D2B33FDA05}"/>
          </ac:graphicFrameMkLst>
        </pc:graphicFrameChg>
      </pc:sldChg>
      <pc:sldChg chg="modSp add del mod">
        <pc:chgData name="Ziyang Zhang" userId="b9367c69-2612-4b3e-bc94-86d0e4ae9d19" providerId="ADAL" clId="{48201BDB-852A-49FB-BFCF-8289330CF4C1}" dt="2022-06-25T17:13:42.485" v="412" actId="47"/>
        <pc:sldMkLst>
          <pc:docMk/>
          <pc:sldMk cId="435478389" sldId="284"/>
        </pc:sldMkLst>
        <pc:spChg chg="mod">
          <ac:chgData name="Ziyang Zhang" userId="b9367c69-2612-4b3e-bc94-86d0e4ae9d19" providerId="ADAL" clId="{48201BDB-852A-49FB-BFCF-8289330CF4C1}" dt="2022-06-25T17:13:23.627" v="410" actId="20577"/>
          <ac:spMkLst>
            <pc:docMk/>
            <pc:sldMk cId="435478389" sldId="284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6-25T17:13:32.877" v="411" actId="255"/>
          <ac:graphicFrameMkLst>
            <pc:docMk/>
            <pc:sldMk cId="435478389" sldId="284"/>
            <ac:graphicFrameMk id="5" creationId="{B03DCF97-F31B-48EC-A874-CDA6DA6F7A35}"/>
          </ac:graphicFrameMkLst>
        </pc:graphicFrameChg>
      </pc:sldChg>
      <pc:sldChg chg="addSp delSp modSp add del mod">
        <pc:chgData name="Ziyang Zhang" userId="b9367c69-2612-4b3e-bc94-86d0e4ae9d19" providerId="ADAL" clId="{48201BDB-852A-49FB-BFCF-8289330CF4C1}" dt="2022-07-06T18:19:47.780" v="1155" actId="47"/>
        <pc:sldMkLst>
          <pc:docMk/>
          <pc:sldMk cId="4036107280" sldId="284"/>
        </pc:sldMkLst>
        <pc:spChg chg="mod">
          <ac:chgData name="Ziyang Zhang" userId="b9367c69-2612-4b3e-bc94-86d0e4ae9d19" providerId="ADAL" clId="{48201BDB-852A-49FB-BFCF-8289330CF4C1}" dt="2022-06-27T16:46:54.494" v="584" actId="20577"/>
          <ac:spMkLst>
            <pc:docMk/>
            <pc:sldMk cId="4036107280" sldId="284"/>
            <ac:spMk id="2" creationId="{DC0BBD93-1E56-44F7-BEA5-0B892287E144}"/>
          </ac:spMkLst>
        </pc:spChg>
        <pc:spChg chg="add del mod">
          <ac:chgData name="Ziyang Zhang" userId="b9367c69-2612-4b3e-bc94-86d0e4ae9d19" providerId="ADAL" clId="{48201BDB-852A-49FB-BFCF-8289330CF4C1}" dt="2022-07-03T20:07:37.370" v="1098" actId="478"/>
          <ac:spMkLst>
            <pc:docMk/>
            <pc:sldMk cId="4036107280" sldId="284"/>
            <ac:spMk id="4" creationId="{93FD5E48-BADE-4155-B363-211397723CAB}"/>
          </ac:spMkLst>
        </pc:spChg>
        <pc:spChg chg="del">
          <ac:chgData name="Ziyang Zhang" userId="b9367c69-2612-4b3e-bc94-86d0e4ae9d19" providerId="ADAL" clId="{48201BDB-852A-49FB-BFCF-8289330CF4C1}" dt="2022-07-03T20:07:31.954" v="1095" actId="478"/>
          <ac:spMkLst>
            <pc:docMk/>
            <pc:sldMk cId="4036107280" sldId="284"/>
            <ac:spMk id="10" creationId="{618B9DC4-FC39-48BC-86AE-7EB4D269806E}"/>
          </ac:spMkLst>
        </pc:spChg>
        <pc:spChg chg="del">
          <ac:chgData name="Ziyang Zhang" userId="b9367c69-2612-4b3e-bc94-86d0e4ae9d19" providerId="ADAL" clId="{48201BDB-852A-49FB-BFCF-8289330CF4C1}" dt="2022-07-03T20:07:35.780" v="1097" actId="478"/>
          <ac:spMkLst>
            <pc:docMk/>
            <pc:sldMk cId="4036107280" sldId="284"/>
            <ac:spMk id="11" creationId="{9A51FA06-620A-401E-B725-348CA190E96C}"/>
          </ac:spMkLst>
        </pc:spChg>
        <pc:graphicFrameChg chg="modGraphic">
          <ac:chgData name="Ziyang Zhang" userId="b9367c69-2612-4b3e-bc94-86d0e4ae9d19" providerId="ADAL" clId="{48201BDB-852A-49FB-BFCF-8289330CF4C1}" dt="2022-06-27T16:46:57.385" v="587" actId="20577"/>
          <ac:graphicFrameMkLst>
            <pc:docMk/>
            <pc:sldMk cId="4036107280" sldId="284"/>
            <ac:graphicFrameMk id="5" creationId="{B03DCF97-F31B-48EC-A874-CDA6DA6F7A35}"/>
          </ac:graphicFrameMkLst>
        </pc:graphicFrameChg>
        <pc:graphicFrameChg chg="add del mod">
          <ac:chgData name="Ziyang Zhang" userId="b9367c69-2612-4b3e-bc94-86d0e4ae9d19" providerId="ADAL" clId="{48201BDB-852A-49FB-BFCF-8289330CF4C1}" dt="2022-07-03T20:11:35.611" v="1134" actId="14100"/>
          <ac:graphicFrameMkLst>
            <pc:docMk/>
            <pc:sldMk cId="4036107280" sldId="284"/>
            <ac:graphicFrameMk id="6" creationId="{DD0FFB6C-1B95-4432-BA62-9A10ABF9F053}"/>
          </ac:graphicFrameMkLst>
        </pc:graphicFrameChg>
        <pc:graphicFrameChg chg="del">
          <ac:chgData name="Ziyang Zhang" userId="b9367c69-2612-4b3e-bc94-86d0e4ae9d19" providerId="ADAL" clId="{48201BDB-852A-49FB-BFCF-8289330CF4C1}" dt="2022-07-03T20:07:33.283" v="1096" actId="478"/>
          <ac:graphicFrameMkLst>
            <pc:docMk/>
            <pc:sldMk cId="4036107280" sldId="284"/>
            <ac:graphicFrameMk id="9" creationId="{BF2B08F4-0E0B-4780-A7C3-C7D2B33FDA05}"/>
          </ac:graphicFrameMkLst>
        </pc:graphicFrameChg>
      </pc:sldChg>
      <pc:sldChg chg="addSp delSp modSp add del mod ord">
        <pc:chgData name="Ziyang Zhang" userId="b9367c69-2612-4b3e-bc94-86d0e4ae9d19" providerId="ADAL" clId="{48201BDB-852A-49FB-BFCF-8289330CF4C1}" dt="2022-07-06T18:19:47.780" v="1155" actId="47"/>
        <pc:sldMkLst>
          <pc:docMk/>
          <pc:sldMk cId="3808005147" sldId="285"/>
        </pc:sldMkLst>
        <pc:spChg chg="mod">
          <ac:chgData name="Ziyang Zhang" userId="b9367c69-2612-4b3e-bc94-86d0e4ae9d19" providerId="ADAL" clId="{48201BDB-852A-49FB-BFCF-8289330CF4C1}" dt="2022-06-27T18:19:01.842" v="597" actId="20577"/>
          <ac:spMkLst>
            <pc:docMk/>
            <pc:sldMk cId="3808005147" sldId="285"/>
            <ac:spMk id="2" creationId="{DC0BBD93-1E56-44F7-BEA5-0B892287E144}"/>
          </ac:spMkLst>
        </pc:spChg>
        <pc:spChg chg="add del mod">
          <ac:chgData name="Ziyang Zhang" userId="b9367c69-2612-4b3e-bc94-86d0e4ae9d19" providerId="ADAL" clId="{48201BDB-852A-49FB-BFCF-8289330CF4C1}" dt="2022-06-27T18:21:31.011" v="623" actId="478"/>
          <ac:spMkLst>
            <pc:docMk/>
            <pc:sldMk cId="3808005147" sldId="285"/>
            <ac:spMk id="4" creationId="{EC4342FC-9A99-4F70-A08C-81EB87ECF77D}"/>
          </ac:spMkLst>
        </pc:spChg>
        <pc:spChg chg="del">
          <ac:chgData name="Ziyang Zhang" userId="b9367c69-2612-4b3e-bc94-86d0e4ae9d19" providerId="ADAL" clId="{48201BDB-852A-49FB-BFCF-8289330CF4C1}" dt="2022-06-27T18:21:29.420" v="622" actId="478"/>
          <ac:spMkLst>
            <pc:docMk/>
            <pc:sldMk cId="3808005147" sldId="285"/>
            <ac:spMk id="10" creationId="{618B9DC4-FC39-48BC-86AE-7EB4D269806E}"/>
          </ac:spMkLst>
        </pc:spChg>
        <pc:spChg chg="del">
          <ac:chgData name="Ziyang Zhang" userId="b9367c69-2612-4b3e-bc94-86d0e4ae9d19" providerId="ADAL" clId="{48201BDB-852A-49FB-BFCF-8289330CF4C1}" dt="2022-06-27T18:21:29.420" v="622" actId="478"/>
          <ac:spMkLst>
            <pc:docMk/>
            <pc:sldMk cId="3808005147" sldId="285"/>
            <ac:spMk id="11" creationId="{9A51FA06-620A-401E-B725-348CA190E96C}"/>
          </ac:spMkLst>
        </pc:spChg>
        <pc:graphicFrameChg chg="add mod ord">
          <ac:chgData name="Ziyang Zhang" userId="b9367c69-2612-4b3e-bc94-86d0e4ae9d19" providerId="ADAL" clId="{48201BDB-852A-49FB-BFCF-8289330CF4C1}" dt="2022-07-03T20:11:54.669" v="1136" actId="14100"/>
          <ac:graphicFrameMkLst>
            <pc:docMk/>
            <pc:sldMk cId="3808005147" sldId="285"/>
            <ac:graphicFrameMk id="3" creationId="{40F41313-C132-4692-AFEB-3246AC61A400}"/>
          </ac:graphicFrameMkLst>
        </pc:graphicFrameChg>
        <pc:graphicFrameChg chg="modGraphic">
          <ac:chgData name="Ziyang Zhang" userId="b9367c69-2612-4b3e-bc94-86d0e4ae9d19" providerId="ADAL" clId="{48201BDB-852A-49FB-BFCF-8289330CF4C1}" dt="2022-06-27T18:19:25.771" v="603" actId="20577"/>
          <ac:graphicFrameMkLst>
            <pc:docMk/>
            <pc:sldMk cId="3808005147" sldId="285"/>
            <ac:graphicFrameMk id="5" creationId="{B03DCF97-F31B-48EC-A874-CDA6DA6F7A35}"/>
          </ac:graphicFrameMkLst>
        </pc:graphicFrameChg>
        <pc:graphicFrameChg chg="add del mod">
          <ac:chgData name="Ziyang Zhang" userId="b9367c69-2612-4b3e-bc94-86d0e4ae9d19" providerId="ADAL" clId="{48201BDB-852A-49FB-BFCF-8289330CF4C1}" dt="2022-07-03T20:10:33.829" v="1132" actId="478"/>
          <ac:graphicFrameMkLst>
            <pc:docMk/>
            <pc:sldMk cId="3808005147" sldId="285"/>
            <ac:graphicFrameMk id="6" creationId="{CE82D92B-063F-4530-913A-3AB9D836E580}"/>
          </ac:graphicFrameMkLst>
        </pc:graphicFrameChg>
        <pc:graphicFrameChg chg="modGraphic">
          <ac:chgData name="Ziyang Zhang" userId="b9367c69-2612-4b3e-bc94-86d0e4ae9d19" providerId="ADAL" clId="{48201BDB-852A-49FB-BFCF-8289330CF4C1}" dt="2022-06-27T19:56:25.043" v="907" actId="207"/>
          <ac:graphicFrameMkLst>
            <pc:docMk/>
            <pc:sldMk cId="3808005147" sldId="285"/>
            <ac:graphicFrameMk id="7" creationId="{DA9F1482-5A50-4C71-A77F-B52D27EE47DC}"/>
          </ac:graphicFrameMkLst>
        </pc:graphicFrameChg>
        <pc:graphicFrameChg chg="del">
          <ac:chgData name="Ziyang Zhang" userId="b9367c69-2612-4b3e-bc94-86d0e4ae9d19" providerId="ADAL" clId="{48201BDB-852A-49FB-BFCF-8289330CF4C1}" dt="2022-06-27T18:21:29.420" v="622" actId="478"/>
          <ac:graphicFrameMkLst>
            <pc:docMk/>
            <pc:sldMk cId="3808005147" sldId="285"/>
            <ac:graphicFrameMk id="9" creationId="{BF2B08F4-0E0B-4780-A7C3-C7D2B33FDA05}"/>
          </ac:graphicFrameMkLst>
        </pc:graphicFrameChg>
      </pc:sldChg>
      <pc:sldChg chg="addSp delSp modSp add del mod">
        <pc:chgData name="Ziyang Zhang" userId="b9367c69-2612-4b3e-bc94-86d0e4ae9d19" providerId="ADAL" clId="{48201BDB-852A-49FB-BFCF-8289330CF4C1}" dt="2022-07-06T18:19:47.780" v="1155" actId="47"/>
        <pc:sldMkLst>
          <pc:docMk/>
          <pc:sldMk cId="4242929906" sldId="286"/>
        </pc:sldMkLst>
        <pc:spChg chg="mod">
          <ac:chgData name="Ziyang Zhang" userId="b9367c69-2612-4b3e-bc94-86d0e4ae9d19" providerId="ADAL" clId="{48201BDB-852A-49FB-BFCF-8289330CF4C1}" dt="2022-06-27T18:19:45.768" v="607" actId="20577"/>
          <ac:spMkLst>
            <pc:docMk/>
            <pc:sldMk cId="4242929906" sldId="286"/>
            <ac:spMk id="2" creationId="{DC0BBD93-1E56-44F7-BEA5-0B892287E144}"/>
          </ac:spMkLst>
        </pc:spChg>
        <pc:spChg chg="add del mod">
          <ac:chgData name="Ziyang Zhang" userId="b9367c69-2612-4b3e-bc94-86d0e4ae9d19" providerId="ADAL" clId="{48201BDB-852A-49FB-BFCF-8289330CF4C1}" dt="2022-06-27T18:21:36.496" v="625" actId="478"/>
          <ac:spMkLst>
            <pc:docMk/>
            <pc:sldMk cId="4242929906" sldId="286"/>
            <ac:spMk id="4" creationId="{C7542C1F-E442-42D1-A044-28F16334C417}"/>
          </ac:spMkLst>
        </pc:spChg>
        <pc:spChg chg="del">
          <ac:chgData name="Ziyang Zhang" userId="b9367c69-2612-4b3e-bc94-86d0e4ae9d19" providerId="ADAL" clId="{48201BDB-852A-49FB-BFCF-8289330CF4C1}" dt="2022-06-27T18:21:34.691" v="624" actId="478"/>
          <ac:spMkLst>
            <pc:docMk/>
            <pc:sldMk cId="4242929906" sldId="286"/>
            <ac:spMk id="10" creationId="{618B9DC4-FC39-48BC-86AE-7EB4D269806E}"/>
          </ac:spMkLst>
        </pc:spChg>
        <pc:spChg chg="del">
          <ac:chgData name="Ziyang Zhang" userId="b9367c69-2612-4b3e-bc94-86d0e4ae9d19" providerId="ADAL" clId="{48201BDB-852A-49FB-BFCF-8289330CF4C1}" dt="2022-06-27T18:21:34.691" v="624" actId="478"/>
          <ac:spMkLst>
            <pc:docMk/>
            <pc:sldMk cId="4242929906" sldId="286"/>
            <ac:spMk id="11" creationId="{9A51FA06-620A-401E-B725-348CA190E96C}"/>
          </ac:spMkLst>
        </pc:spChg>
        <pc:graphicFrameChg chg="add mod">
          <ac:chgData name="Ziyang Zhang" userId="b9367c69-2612-4b3e-bc94-86d0e4ae9d19" providerId="ADAL" clId="{48201BDB-852A-49FB-BFCF-8289330CF4C1}" dt="2022-07-03T20:12:39.073" v="1141" actId="1076"/>
          <ac:graphicFrameMkLst>
            <pc:docMk/>
            <pc:sldMk cId="4242929906" sldId="286"/>
            <ac:graphicFrameMk id="3" creationId="{A88A6E49-4154-4DBD-A815-68045B517CCC}"/>
          </ac:graphicFrameMkLst>
        </pc:graphicFrameChg>
        <pc:graphicFrameChg chg="modGraphic">
          <ac:chgData name="Ziyang Zhang" userId="b9367c69-2612-4b3e-bc94-86d0e4ae9d19" providerId="ADAL" clId="{48201BDB-852A-49FB-BFCF-8289330CF4C1}" dt="2022-06-27T18:20:20.143" v="618" actId="20577"/>
          <ac:graphicFrameMkLst>
            <pc:docMk/>
            <pc:sldMk cId="4242929906" sldId="286"/>
            <ac:graphicFrameMk id="5" creationId="{B03DCF97-F31B-48EC-A874-CDA6DA6F7A35}"/>
          </ac:graphicFrameMkLst>
        </pc:graphicFrameChg>
        <pc:graphicFrameChg chg="add del mod">
          <ac:chgData name="Ziyang Zhang" userId="b9367c69-2612-4b3e-bc94-86d0e4ae9d19" providerId="ADAL" clId="{48201BDB-852A-49FB-BFCF-8289330CF4C1}" dt="2022-07-03T20:12:18.633" v="1137" actId="478"/>
          <ac:graphicFrameMkLst>
            <pc:docMk/>
            <pc:sldMk cId="4242929906" sldId="286"/>
            <ac:graphicFrameMk id="6" creationId="{B241FBCA-FDD0-4209-A435-A55518674C9B}"/>
          </ac:graphicFrameMkLst>
        </pc:graphicFrameChg>
        <pc:graphicFrameChg chg="modGraphic">
          <ac:chgData name="Ziyang Zhang" userId="b9367c69-2612-4b3e-bc94-86d0e4ae9d19" providerId="ADAL" clId="{48201BDB-852A-49FB-BFCF-8289330CF4C1}" dt="2022-06-27T23:23:55.408" v="987" actId="20577"/>
          <ac:graphicFrameMkLst>
            <pc:docMk/>
            <pc:sldMk cId="4242929906" sldId="286"/>
            <ac:graphicFrameMk id="7" creationId="{DA9F1482-5A50-4C71-A77F-B52D27EE47DC}"/>
          </ac:graphicFrameMkLst>
        </pc:graphicFrameChg>
        <pc:graphicFrameChg chg="add del mod">
          <ac:chgData name="Ziyang Zhang" userId="b9367c69-2612-4b3e-bc94-86d0e4ae9d19" providerId="ADAL" clId="{48201BDB-852A-49FB-BFCF-8289330CF4C1}" dt="2022-07-03T20:12:41.111" v="1142" actId="478"/>
          <ac:graphicFrameMkLst>
            <pc:docMk/>
            <pc:sldMk cId="4242929906" sldId="286"/>
            <ac:graphicFrameMk id="8" creationId="{1711E154-40DE-4ACF-9C50-8531638BF6AF}"/>
          </ac:graphicFrameMkLst>
        </pc:graphicFrameChg>
        <pc:graphicFrameChg chg="del">
          <ac:chgData name="Ziyang Zhang" userId="b9367c69-2612-4b3e-bc94-86d0e4ae9d19" providerId="ADAL" clId="{48201BDB-852A-49FB-BFCF-8289330CF4C1}" dt="2022-06-27T18:21:34.691" v="624" actId="478"/>
          <ac:graphicFrameMkLst>
            <pc:docMk/>
            <pc:sldMk cId="4242929906" sldId="286"/>
            <ac:graphicFrameMk id="9" creationId="{BF2B08F4-0E0B-4780-A7C3-C7D2B33FDA05}"/>
          </ac:graphicFrameMkLst>
        </pc:graphicFrameChg>
      </pc:sldChg>
      <pc:sldChg chg="addSp delSp modSp add del mod">
        <pc:chgData name="Ziyang Zhang" userId="b9367c69-2612-4b3e-bc94-86d0e4ae9d19" providerId="ADAL" clId="{48201BDB-852A-49FB-BFCF-8289330CF4C1}" dt="2022-07-06T18:19:47.780" v="1155" actId="47"/>
        <pc:sldMkLst>
          <pc:docMk/>
          <pc:sldMk cId="3248265778" sldId="287"/>
        </pc:sldMkLst>
        <pc:spChg chg="mod">
          <ac:chgData name="Ziyang Zhang" userId="b9367c69-2612-4b3e-bc94-86d0e4ae9d19" providerId="ADAL" clId="{48201BDB-852A-49FB-BFCF-8289330CF4C1}" dt="2022-06-27T18:19:48.059" v="608" actId="20577"/>
          <ac:spMkLst>
            <pc:docMk/>
            <pc:sldMk cId="3248265778" sldId="287"/>
            <ac:spMk id="2" creationId="{DC0BBD93-1E56-44F7-BEA5-0B892287E144}"/>
          </ac:spMkLst>
        </pc:spChg>
        <pc:spChg chg="add del mod">
          <ac:chgData name="Ziyang Zhang" userId="b9367c69-2612-4b3e-bc94-86d0e4ae9d19" providerId="ADAL" clId="{48201BDB-852A-49FB-BFCF-8289330CF4C1}" dt="2022-06-27T18:21:41.830" v="627" actId="478"/>
          <ac:spMkLst>
            <pc:docMk/>
            <pc:sldMk cId="3248265778" sldId="287"/>
            <ac:spMk id="4" creationId="{4CBC8E97-0B49-402C-9105-9A906CC2D809}"/>
          </ac:spMkLst>
        </pc:spChg>
        <pc:spChg chg="del">
          <ac:chgData name="Ziyang Zhang" userId="b9367c69-2612-4b3e-bc94-86d0e4ae9d19" providerId="ADAL" clId="{48201BDB-852A-49FB-BFCF-8289330CF4C1}" dt="2022-06-27T18:21:39.976" v="626" actId="478"/>
          <ac:spMkLst>
            <pc:docMk/>
            <pc:sldMk cId="3248265778" sldId="287"/>
            <ac:spMk id="10" creationId="{618B9DC4-FC39-48BC-86AE-7EB4D269806E}"/>
          </ac:spMkLst>
        </pc:spChg>
        <pc:spChg chg="del">
          <ac:chgData name="Ziyang Zhang" userId="b9367c69-2612-4b3e-bc94-86d0e4ae9d19" providerId="ADAL" clId="{48201BDB-852A-49FB-BFCF-8289330CF4C1}" dt="2022-06-27T18:21:39.976" v="626" actId="478"/>
          <ac:spMkLst>
            <pc:docMk/>
            <pc:sldMk cId="3248265778" sldId="287"/>
            <ac:spMk id="11" creationId="{9A51FA06-620A-401E-B725-348CA190E96C}"/>
          </ac:spMkLst>
        </pc:spChg>
        <pc:graphicFrameChg chg="add mod ord">
          <ac:chgData name="Ziyang Zhang" userId="b9367c69-2612-4b3e-bc94-86d0e4ae9d19" providerId="ADAL" clId="{48201BDB-852A-49FB-BFCF-8289330CF4C1}" dt="2022-07-03T20:13:17.717" v="1148" actId="167"/>
          <ac:graphicFrameMkLst>
            <pc:docMk/>
            <pc:sldMk cId="3248265778" sldId="287"/>
            <ac:graphicFrameMk id="3" creationId="{90694EFA-218C-430A-AEF7-6E0D286793C1}"/>
          </ac:graphicFrameMkLst>
        </pc:graphicFrameChg>
        <pc:graphicFrameChg chg="modGraphic">
          <ac:chgData name="Ziyang Zhang" userId="b9367c69-2612-4b3e-bc94-86d0e4ae9d19" providerId="ADAL" clId="{48201BDB-852A-49FB-BFCF-8289330CF4C1}" dt="2022-06-27T18:20:05.707" v="613" actId="20577"/>
          <ac:graphicFrameMkLst>
            <pc:docMk/>
            <pc:sldMk cId="3248265778" sldId="287"/>
            <ac:graphicFrameMk id="5" creationId="{B03DCF97-F31B-48EC-A874-CDA6DA6F7A35}"/>
          </ac:graphicFrameMkLst>
        </pc:graphicFrameChg>
        <pc:graphicFrameChg chg="add del mod">
          <ac:chgData name="Ziyang Zhang" userId="b9367c69-2612-4b3e-bc94-86d0e4ae9d19" providerId="ADAL" clId="{48201BDB-852A-49FB-BFCF-8289330CF4C1}" dt="2022-07-03T20:13:19.228" v="1149" actId="478"/>
          <ac:graphicFrameMkLst>
            <pc:docMk/>
            <pc:sldMk cId="3248265778" sldId="287"/>
            <ac:graphicFrameMk id="6" creationId="{2546E942-2CE0-4127-B2B1-4B10BB60D8A6}"/>
          </ac:graphicFrameMkLst>
        </pc:graphicFrameChg>
        <pc:graphicFrameChg chg="modGraphic">
          <ac:chgData name="Ziyang Zhang" userId="b9367c69-2612-4b3e-bc94-86d0e4ae9d19" providerId="ADAL" clId="{48201BDB-852A-49FB-BFCF-8289330CF4C1}" dt="2022-06-28T19:49:08.653" v="1061" actId="20577"/>
          <ac:graphicFrameMkLst>
            <pc:docMk/>
            <pc:sldMk cId="3248265778" sldId="287"/>
            <ac:graphicFrameMk id="7" creationId="{DA9F1482-5A50-4C71-A77F-B52D27EE47DC}"/>
          </ac:graphicFrameMkLst>
        </pc:graphicFrameChg>
        <pc:graphicFrameChg chg="add del mod">
          <ac:chgData name="Ziyang Zhang" userId="b9367c69-2612-4b3e-bc94-86d0e4ae9d19" providerId="ADAL" clId="{48201BDB-852A-49FB-BFCF-8289330CF4C1}" dt="2022-07-03T20:13:00.029" v="1144" actId="478"/>
          <ac:graphicFrameMkLst>
            <pc:docMk/>
            <pc:sldMk cId="3248265778" sldId="287"/>
            <ac:graphicFrameMk id="8" creationId="{77529640-7545-48DB-93C7-2D9D14B49081}"/>
          </ac:graphicFrameMkLst>
        </pc:graphicFrameChg>
        <pc:graphicFrameChg chg="del">
          <ac:chgData name="Ziyang Zhang" userId="b9367c69-2612-4b3e-bc94-86d0e4ae9d19" providerId="ADAL" clId="{48201BDB-852A-49FB-BFCF-8289330CF4C1}" dt="2022-06-27T18:21:39.976" v="626" actId="478"/>
          <ac:graphicFrameMkLst>
            <pc:docMk/>
            <pc:sldMk cId="3248265778" sldId="287"/>
            <ac:graphicFrameMk id="9" creationId="{BF2B08F4-0E0B-4780-A7C3-C7D2B33FDA05}"/>
          </ac:graphicFrameMkLst>
        </pc:graphicFrameChg>
      </pc:sldChg>
      <pc:sldChg chg="addSp delSp modSp add mod">
        <pc:chgData name="Ziyang Zhang" userId="b9367c69-2612-4b3e-bc94-86d0e4ae9d19" providerId="ADAL" clId="{48201BDB-852A-49FB-BFCF-8289330CF4C1}" dt="2022-07-25T22:21:00.336" v="2365" actId="478"/>
        <pc:sldMkLst>
          <pc:docMk/>
          <pc:sldMk cId="4036107280" sldId="287"/>
        </pc:sldMkLst>
        <pc:graphicFrameChg chg="add del mod">
          <ac:chgData name="Ziyang Zhang" userId="b9367c69-2612-4b3e-bc94-86d0e4ae9d19" providerId="ADAL" clId="{48201BDB-852A-49FB-BFCF-8289330CF4C1}" dt="2022-07-25T22:21:00.336" v="2365" actId="478"/>
          <ac:graphicFrameMkLst>
            <pc:docMk/>
            <pc:sldMk cId="4036107280" sldId="287"/>
            <ac:graphicFrameMk id="6" creationId="{B75607F4-76A5-4E2D-9493-BBDACCFE3775}"/>
          </ac:graphicFrameMkLst>
        </pc:graphicFrameChg>
        <pc:graphicFrameChg chg="modGraphic">
          <ac:chgData name="Ziyang Zhang" userId="b9367c69-2612-4b3e-bc94-86d0e4ae9d19" providerId="ADAL" clId="{48201BDB-852A-49FB-BFCF-8289330CF4C1}" dt="2022-07-14T17:44:38.327" v="1255" actId="20577"/>
          <ac:graphicFrameMkLst>
            <pc:docMk/>
            <pc:sldMk cId="4036107280" sldId="287"/>
            <ac:graphicFrameMk id="7" creationId="{DA9F1482-5A50-4C71-A77F-B52D27EE47DC}"/>
          </ac:graphicFrameMkLst>
        </pc:graphicFrameChg>
        <pc:picChg chg="del mod">
          <ac:chgData name="Ziyang Zhang" userId="b9367c69-2612-4b3e-bc94-86d0e4ae9d19" providerId="ADAL" clId="{48201BDB-852A-49FB-BFCF-8289330CF4C1}" dt="2022-07-25T17:49:26.284" v="2237" actId="478"/>
          <ac:picMkLst>
            <pc:docMk/>
            <pc:sldMk cId="4036107280" sldId="287"/>
            <ac:picMk id="4" creationId="{D1891FD1-A2CC-C977-9500-223442B5B524}"/>
          </ac:picMkLst>
        </pc:picChg>
      </pc:sldChg>
      <pc:sldChg chg="addSp delSp modSp add del mod">
        <pc:chgData name="Ziyang Zhang" userId="b9367c69-2612-4b3e-bc94-86d0e4ae9d19" providerId="ADAL" clId="{48201BDB-852A-49FB-BFCF-8289330CF4C1}" dt="2022-07-11T19:33:21.471" v="1158" actId="47"/>
        <pc:sldMkLst>
          <pc:docMk/>
          <pc:sldMk cId="114351056" sldId="288"/>
        </pc:sldMkLst>
        <pc:spChg chg="mod">
          <ac:chgData name="Ziyang Zhang" userId="b9367c69-2612-4b3e-bc94-86d0e4ae9d19" providerId="ADAL" clId="{48201BDB-852A-49FB-BFCF-8289330CF4C1}" dt="2022-07-06T18:19:54.572" v="1156" actId="20577"/>
          <ac:spMkLst>
            <pc:docMk/>
            <pc:sldMk cId="114351056" sldId="288"/>
            <ac:spMk id="2" creationId="{DC0BBD93-1E56-44F7-BEA5-0B892287E144}"/>
          </ac:spMkLst>
        </pc:spChg>
        <pc:spChg chg="add del mod">
          <ac:chgData name="Ziyang Zhang" userId="b9367c69-2612-4b3e-bc94-86d0e4ae9d19" providerId="ADAL" clId="{48201BDB-852A-49FB-BFCF-8289330CF4C1}" dt="2022-06-27T18:21:48.798" v="629" actId="478"/>
          <ac:spMkLst>
            <pc:docMk/>
            <pc:sldMk cId="114351056" sldId="288"/>
            <ac:spMk id="4" creationId="{F129A152-9D8A-42B4-99CC-3D8D675BF301}"/>
          </ac:spMkLst>
        </pc:spChg>
        <pc:spChg chg="del">
          <ac:chgData name="Ziyang Zhang" userId="b9367c69-2612-4b3e-bc94-86d0e4ae9d19" providerId="ADAL" clId="{48201BDB-852A-49FB-BFCF-8289330CF4C1}" dt="2022-06-27T18:21:46.747" v="628" actId="478"/>
          <ac:spMkLst>
            <pc:docMk/>
            <pc:sldMk cId="114351056" sldId="288"/>
            <ac:spMk id="10" creationId="{618B9DC4-FC39-48BC-86AE-7EB4D269806E}"/>
          </ac:spMkLst>
        </pc:spChg>
        <pc:spChg chg="del">
          <ac:chgData name="Ziyang Zhang" userId="b9367c69-2612-4b3e-bc94-86d0e4ae9d19" providerId="ADAL" clId="{48201BDB-852A-49FB-BFCF-8289330CF4C1}" dt="2022-06-27T18:21:46.747" v="628" actId="478"/>
          <ac:spMkLst>
            <pc:docMk/>
            <pc:sldMk cId="114351056" sldId="288"/>
            <ac:spMk id="11" creationId="{9A51FA06-620A-401E-B725-348CA190E96C}"/>
          </ac:spMkLst>
        </pc:spChg>
        <pc:graphicFrameChg chg="modGraphic">
          <ac:chgData name="Ziyang Zhang" userId="b9367c69-2612-4b3e-bc94-86d0e4ae9d19" providerId="ADAL" clId="{48201BDB-852A-49FB-BFCF-8289330CF4C1}" dt="2022-06-27T18:19:57.356" v="610" actId="20577"/>
          <ac:graphicFrameMkLst>
            <pc:docMk/>
            <pc:sldMk cId="114351056" sldId="288"/>
            <ac:graphicFrameMk id="5" creationId="{B03DCF97-F31B-48EC-A874-CDA6DA6F7A35}"/>
          </ac:graphicFrameMkLst>
        </pc:graphicFrameChg>
        <pc:graphicFrameChg chg="del">
          <ac:chgData name="Ziyang Zhang" userId="b9367c69-2612-4b3e-bc94-86d0e4ae9d19" providerId="ADAL" clId="{48201BDB-852A-49FB-BFCF-8289330CF4C1}" dt="2022-06-27T18:21:46.747" v="628" actId="478"/>
          <ac:graphicFrameMkLst>
            <pc:docMk/>
            <pc:sldMk cId="114351056" sldId="288"/>
            <ac:graphicFrameMk id="9" creationId="{BF2B08F4-0E0B-4780-A7C3-C7D2B33FDA05}"/>
          </ac:graphicFrameMkLst>
        </pc:graphicFrameChg>
      </pc:sldChg>
      <pc:sldChg chg="addSp delSp modSp add mod">
        <pc:chgData name="Ziyang Zhang" userId="b9367c69-2612-4b3e-bc94-86d0e4ae9d19" providerId="ADAL" clId="{48201BDB-852A-49FB-BFCF-8289330CF4C1}" dt="2022-07-25T22:21:04.610" v="2367" actId="478"/>
        <pc:sldMkLst>
          <pc:docMk/>
          <pc:sldMk cId="3808005147" sldId="289"/>
        </pc:sldMkLst>
        <pc:graphicFrameChg chg="add del mod">
          <ac:chgData name="Ziyang Zhang" userId="b9367c69-2612-4b3e-bc94-86d0e4ae9d19" providerId="ADAL" clId="{48201BDB-852A-49FB-BFCF-8289330CF4C1}" dt="2022-07-25T22:21:04.610" v="2367" actId="478"/>
          <ac:graphicFrameMkLst>
            <pc:docMk/>
            <pc:sldMk cId="3808005147" sldId="289"/>
            <ac:graphicFrameMk id="6" creationId="{4F4937F0-B109-426B-998B-7A7E2488B4BA}"/>
          </ac:graphicFrameMkLst>
        </pc:graphicFrameChg>
        <pc:graphicFrameChg chg="modGraphic">
          <ac:chgData name="Ziyang Zhang" userId="b9367c69-2612-4b3e-bc94-86d0e4ae9d19" providerId="ADAL" clId="{48201BDB-852A-49FB-BFCF-8289330CF4C1}" dt="2022-07-15T18:27:01.432" v="1350" actId="20577"/>
          <ac:graphicFrameMkLst>
            <pc:docMk/>
            <pc:sldMk cId="3808005147" sldId="289"/>
            <ac:graphicFrameMk id="7" creationId="{DA9F1482-5A50-4C71-A77F-B52D27EE47DC}"/>
          </ac:graphicFrameMkLst>
        </pc:graphicFrameChg>
        <pc:picChg chg="del">
          <ac:chgData name="Ziyang Zhang" userId="b9367c69-2612-4b3e-bc94-86d0e4ae9d19" providerId="ADAL" clId="{48201BDB-852A-49FB-BFCF-8289330CF4C1}" dt="2022-07-11T19:35:05.534" v="1170" actId="478"/>
          <ac:picMkLst>
            <pc:docMk/>
            <pc:sldMk cId="3808005147" sldId="289"/>
            <ac:picMk id="6" creationId="{DD94A129-2B0E-29BF-9EC3-7C2579862709}"/>
          </ac:picMkLst>
        </pc:picChg>
      </pc:sldChg>
      <pc:sldChg chg="modSp add del mod">
        <pc:chgData name="Ziyang Zhang" userId="b9367c69-2612-4b3e-bc94-86d0e4ae9d19" providerId="ADAL" clId="{48201BDB-852A-49FB-BFCF-8289330CF4C1}" dt="2022-07-06T18:17:33.600" v="1150" actId="47"/>
        <pc:sldMkLst>
          <pc:docMk/>
          <pc:sldMk cId="4230048770" sldId="289"/>
        </pc:sldMkLst>
        <pc:spChg chg="mod">
          <ac:chgData name="Ziyang Zhang" userId="b9367c69-2612-4b3e-bc94-86d0e4ae9d19" providerId="ADAL" clId="{48201BDB-852A-49FB-BFCF-8289330CF4C1}" dt="2022-07-03T17:26:09.777" v="1063" actId="20577"/>
          <ac:spMkLst>
            <pc:docMk/>
            <pc:sldMk cId="4230048770" sldId="289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7-03T17:26:28.088" v="1071" actId="20577"/>
          <ac:graphicFrameMkLst>
            <pc:docMk/>
            <pc:sldMk cId="4230048770" sldId="289"/>
            <ac:graphicFrameMk id="5" creationId="{B03DCF97-F31B-48EC-A874-CDA6DA6F7A35}"/>
          </ac:graphicFrameMkLst>
        </pc:graphicFrameChg>
      </pc:sldChg>
      <pc:sldChg chg="modSp add del mod">
        <pc:chgData name="Ziyang Zhang" userId="b9367c69-2612-4b3e-bc94-86d0e4ae9d19" providerId="ADAL" clId="{48201BDB-852A-49FB-BFCF-8289330CF4C1}" dt="2022-07-06T18:17:34.303" v="1151" actId="47"/>
        <pc:sldMkLst>
          <pc:docMk/>
          <pc:sldMk cId="1168173358" sldId="290"/>
        </pc:sldMkLst>
        <pc:spChg chg="mod">
          <ac:chgData name="Ziyang Zhang" userId="b9367c69-2612-4b3e-bc94-86d0e4ae9d19" providerId="ADAL" clId="{48201BDB-852A-49FB-BFCF-8289330CF4C1}" dt="2022-07-03T17:26:34.712" v="1073" actId="20577"/>
          <ac:spMkLst>
            <pc:docMk/>
            <pc:sldMk cId="1168173358" sldId="290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7-03T17:26:37.744" v="1076" actId="20577"/>
          <ac:graphicFrameMkLst>
            <pc:docMk/>
            <pc:sldMk cId="1168173358" sldId="290"/>
            <ac:graphicFrameMk id="5" creationId="{B03DCF97-F31B-48EC-A874-CDA6DA6F7A35}"/>
          </ac:graphicFrameMkLst>
        </pc:graphicFrameChg>
      </pc:sldChg>
      <pc:sldChg chg="addSp delSp modSp add mod">
        <pc:chgData name="Ziyang Zhang" userId="b9367c69-2612-4b3e-bc94-86d0e4ae9d19" providerId="ADAL" clId="{48201BDB-852A-49FB-BFCF-8289330CF4C1}" dt="2022-07-25T22:29:32.940" v="3040" actId="20577"/>
        <pc:sldMkLst>
          <pc:docMk/>
          <pc:sldMk cId="4242929906" sldId="290"/>
        </pc:sldMkLst>
        <pc:spChg chg="add del mod">
          <ac:chgData name="Ziyang Zhang" userId="b9367c69-2612-4b3e-bc94-86d0e4ae9d19" providerId="ADAL" clId="{48201BDB-852A-49FB-BFCF-8289330CF4C1}" dt="2022-07-25T17:49:01.590" v="2231" actId="478"/>
          <ac:spMkLst>
            <pc:docMk/>
            <pc:sldMk cId="4242929906" sldId="290"/>
            <ac:spMk id="4" creationId="{CCEE3A90-0E01-4FC7-87AF-BE6642DFF858}"/>
          </ac:spMkLst>
        </pc:spChg>
        <pc:spChg chg="add del mod">
          <ac:chgData name="Ziyang Zhang" userId="b9367c69-2612-4b3e-bc94-86d0e4ae9d19" providerId="ADAL" clId="{48201BDB-852A-49FB-BFCF-8289330CF4C1}" dt="2022-07-25T17:48:55.893" v="2230" actId="478"/>
          <ac:spMkLst>
            <pc:docMk/>
            <pc:sldMk cId="4242929906" sldId="290"/>
            <ac:spMk id="8" creationId="{4BE4D835-6B6B-4136-9AD8-86AEB40E55B2}"/>
          </ac:spMkLst>
        </pc:spChg>
        <pc:spChg chg="add del mod">
          <ac:chgData name="Ziyang Zhang" userId="b9367c69-2612-4b3e-bc94-86d0e4ae9d19" providerId="ADAL" clId="{48201BDB-852A-49FB-BFCF-8289330CF4C1}" dt="2022-07-25T22:25:45.023" v="2584" actId="478"/>
          <ac:spMkLst>
            <pc:docMk/>
            <pc:sldMk cId="4242929906" sldId="290"/>
            <ac:spMk id="9" creationId="{671D4387-0454-49ED-A1D4-BAAC8DC4DAFF}"/>
          </ac:spMkLst>
        </pc:spChg>
        <pc:spChg chg="add del mod">
          <ac:chgData name="Ziyang Zhang" userId="b9367c69-2612-4b3e-bc94-86d0e4ae9d19" providerId="ADAL" clId="{48201BDB-852A-49FB-BFCF-8289330CF4C1}" dt="2022-07-25T22:23:21.740" v="2475" actId="478"/>
          <ac:spMkLst>
            <pc:docMk/>
            <pc:sldMk cId="4242929906" sldId="290"/>
            <ac:spMk id="12" creationId="{34A5F2B1-380C-4E3E-9A03-1B4BFBA52805}"/>
          </ac:spMkLst>
        </pc:spChg>
        <pc:spChg chg="add mod">
          <ac:chgData name="Ziyang Zhang" userId="b9367c69-2612-4b3e-bc94-86d0e4ae9d19" providerId="ADAL" clId="{48201BDB-852A-49FB-BFCF-8289330CF4C1}" dt="2022-07-25T22:29:32.940" v="3040" actId="20577"/>
          <ac:spMkLst>
            <pc:docMk/>
            <pc:sldMk cId="4242929906" sldId="290"/>
            <ac:spMk id="13" creationId="{1A66F5B7-B351-4ACE-A61E-520DB221CC11}"/>
          </ac:spMkLst>
        </pc:spChg>
        <pc:spChg chg="add del mod">
          <ac:chgData name="Ziyang Zhang" userId="b9367c69-2612-4b3e-bc94-86d0e4ae9d19" providerId="ADAL" clId="{48201BDB-852A-49FB-BFCF-8289330CF4C1}" dt="2022-07-25T22:25:46.938" v="2585" actId="478"/>
          <ac:spMkLst>
            <pc:docMk/>
            <pc:sldMk cId="4242929906" sldId="290"/>
            <ac:spMk id="15" creationId="{519008A0-853F-422E-8F9C-B092B5FE8B22}"/>
          </ac:spMkLst>
        </pc:spChg>
        <pc:graphicFrameChg chg="add del mod modGraphic">
          <ac:chgData name="Ziyang Zhang" userId="b9367c69-2612-4b3e-bc94-86d0e4ae9d19" providerId="ADAL" clId="{48201BDB-852A-49FB-BFCF-8289330CF4C1}" dt="2022-07-25T22:25:02.586" v="2578" actId="478"/>
          <ac:graphicFrameMkLst>
            <pc:docMk/>
            <pc:sldMk cId="4242929906" sldId="290"/>
            <ac:graphicFrameMk id="6" creationId="{4D2FEAFA-8F5E-40A7-B757-678B9C2811C6}"/>
          </ac:graphicFrameMkLst>
        </pc:graphicFrameChg>
        <pc:graphicFrameChg chg="modGraphic">
          <ac:chgData name="Ziyang Zhang" userId="b9367c69-2612-4b3e-bc94-86d0e4ae9d19" providerId="ADAL" clId="{48201BDB-852A-49FB-BFCF-8289330CF4C1}" dt="2022-07-16T18:23:47.907" v="1427" actId="20577"/>
          <ac:graphicFrameMkLst>
            <pc:docMk/>
            <pc:sldMk cId="4242929906" sldId="290"/>
            <ac:graphicFrameMk id="7" creationId="{DA9F1482-5A50-4C71-A77F-B52D27EE47DC}"/>
          </ac:graphicFrameMkLst>
        </pc:graphicFrameChg>
        <pc:graphicFrameChg chg="add del mod modGraphic">
          <ac:chgData name="Ziyang Zhang" userId="b9367c69-2612-4b3e-bc94-86d0e4ae9d19" providerId="ADAL" clId="{48201BDB-852A-49FB-BFCF-8289330CF4C1}" dt="2022-07-25T22:24:58.277" v="2577" actId="478"/>
          <ac:graphicFrameMkLst>
            <pc:docMk/>
            <pc:sldMk cId="4242929906" sldId="290"/>
            <ac:graphicFrameMk id="10" creationId="{A35E4307-3BA9-4536-963A-0EE923BF4151}"/>
          </ac:graphicFrameMkLst>
        </pc:graphicFrameChg>
        <pc:picChg chg="del">
          <ac:chgData name="Ziyang Zhang" userId="b9367c69-2612-4b3e-bc94-86d0e4ae9d19" providerId="ADAL" clId="{48201BDB-852A-49FB-BFCF-8289330CF4C1}" dt="2022-07-11T19:35:07.088" v="1171" actId="478"/>
          <ac:picMkLst>
            <pc:docMk/>
            <pc:sldMk cId="4242929906" sldId="290"/>
            <ac:picMk id="6" creationId="{D2FAC9E5-8FED-5DD4-255E-06FC2ADF234C}"/>
          </ac:picMkLst>
        </pc:picChg>
      </pc:sldChg>
      <pc:sldChg chg="modSp add del mod">
        <pc:chgData name="Ziyang Zhang" userId="b9367c69-2612-4b3e-bc94-86d0e4ae9d19" providerId="ADAL" clId="{48201BDB-852A-49FB-BFCF-8289330CF4C1}" dt="2022-07-06T18:17:34.854" v="1152" actId="47"/>
        <pc:sldMkLst>
          <pc:docMk/>
          <pc:sldMk cId="2064228429" sldId="291"/>
        </pc:sldMkLst>
        <pc:spChg chg="mod">
          <ac:chgData name="Ziyang Zhang" userId="b9367c69-2612-4b3e-bc94-86d0e4ae9d19" providerId="ADAL" clId="{48201BDB-852A-49FB-BFCF-8289330CF4C1}" dt="2022-07-03T17:26:44.277" v="1078" actId="20577"/>
          <ac:spMkLst>
            <pc:docMk/>
            <pc:sldMk cId="2064228429" sldId="291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7-03T17:26:48.615" v="1081" actId="20577"/>
          <ac:graphicFrameMkLst>
            <pc:docMk/>
            <pc:sldMk cId="2064228429" sldId="291"/>
            <ac:graphicFrameMk id="5" creationId="{B03DCF97-F31B-48EC-A874-CDA6DA6F7A35}"/>
          </ac:graphicFrameMkLst>
        </pc:graphicFrameChg>
      </pc:sldChg>
      <pc:sldChg chg="addSp delSp modSp add mod">
        <pc:chgData name="Ziyang Zhang" userId="b9367c69-2612-4b3e-bc94-86d0e4ae9d19" providerId="ADAL" clId="{48201BDB-852A-49FB-BFCF-8289330CF4C1}" dt="2022-07-25T22:25:12.103" v="2579" actId="478"/>
        <pc:sldMkLst>
          <pc:docMk/>
          <pc:sldMk cId="3248265778" sldId="291"/>
        </pc:sldMkLst>
        <pc:spChg chg="add del mod">
          <ac:chgData name="Ziyang Zhang" userId="b9367c69-2612-4b3e-bc94-86d0e4ae9d19" providerId="ADAL" clId="{48201BDB-852A-49FB-BFCF-8289330CF4C1}" dt="2022-07-25T17:48:48.245" v="2229" actId="478"/>
          <ac:spMkLst>
            <pc:docMk/>
            <pc:sldMk cId="3248265778" sldId="291"/>
            <ac:spMk id="4" creationId="{693B3A52-F5AC-4A4B-85C1-ACDCF096F366}"/>
          </ac:spMkLst>
        </pc:spChg>
        <pc:spChg chg="add del mod">
          <ac:chgData name="Ziyang Zhang" userId="b9367c69-2612-4b3e-bc94-86d0e4ae9d19" providerId="ADAL" clId="{48201BDB-852A-49FB-BFCF-8289330CF4C1}" dt="2022-07-25T17:48:45.498" v="2227" actId="478"/>
          <ac:spMkLst>
            <pc:docMk/>
            <pc:sldMk cId="3248265778" sldId="291"/>
            <ac:spMk id="8" creationId="{ABED822A-2821-4D54-8D22-088A9A665BA5}"/>
          </ac:spMkLst>
        </pc:spChg>
        <pc:spChg chg="add del mod">
          <ac:chgData name="Ziyang Zhang" userId="b9367c69-2612-4b3e-bc94-86d0e4ae9d19" providerId="ADAL" clId="{48201BDB-852A-49FB-BFCF-8289330CF4C1}" dt="2022-07-25T22:25:12.103" v="2579" actId="478"/>
          <ac:spMkLst>
            <pc:docMk/>
            <pc:sldMk cId="3248265778" sldId="291"/>
            <ac:spMk id="9" creationId="{A6003FEA-D05B-41C3-9F40-B811175622F6}"/>
          </ac:spMkLst>
        </pc:spChg>
        <pc:graphicFrameChg chg="add del mod modGraphic">
          <ac:chgData name="Ziyang Zhang" userId="b9367c69-2612-4b3e-bc94-86d0e4ae9d19" providerId="ADAL" clId="{48201BDB-852A-49FB-BFCF-8289330CF4C1}" dt="2022-07-25T22:25:12.103" v="2579" actId="478"/>
          <ac:graphicFrameMkLst>
            <pc:docMk/>
            <pc:sldMk cId="3248265778" sldId="291"/>
            <ac:graphicFrameMk id="6" creationId="{EF8D25FC-9D58-4FA2-A0CB-8BA352B5232A}"/>
          </ac:graphicFrameMkLst>
        </pc:graphicFrameChg>
        <pc:graphicFrameChg chg="modGraphic">
          <ac:chgData name="Ziyang Zhang" userId="b9367c69-2612-4b3e-bc94-86d0e4ae9d19" providerId="ADAL" clId="{48201BDB-852A-49FB-BFCF-8289330CF4C1}" dt="2022-07-18T18:37:41.826" v="1521" actId="20577"/>
          <ac:graphicFrameMkLst>
            <pc:docMk/>
            <pc:sldMk cId="3248265778" sldId="291"/>
            <ac:graphicFrameMk id="7" creationId="{DA9F1482-5A50-4C71-A77F-B52D27EE47DC}"/>
          </ac:graphicFrameMkLst>
        </pc:graphicFrameChg>
        <pc:graphicFrameChg chg="add del mod modGraphic">
          <ac:chgData name="Ziyang Zhang" userId="b9367c69-2612-4b3e-bc94-86d0e4ae9d19" providerId="ADAL" clId="{48201BDB-852A-49FB-BFCF-8289330CF4C1}" dt="2022-07-25T22:25:12.103" v="2579" actId="478"/>
          <ac:graphicFrameMkLst>
            <pc:docMk/>
            <pc:sldMk cId="3248265778" sldId="291"/>
            <ac:graphicFrameMk id="10" creationId="{2B637ACD-7103-43F8-BED6-FEEC955B1A97}"/>
          </ac:graphicFrameMkLst>
        </pc:graphicFrameChg>
        <pc:picChg chg="del">
          <ac:chgData name="Ziyang Zhang" userId="b9367c69-2612-4b3e-bc94-86d0e4ae9d19" providerId="ADAL" clId="{48201BDB-852A-49FB-BFCF-8289330CF4C1}" dt="2022-07-11T19:35:09.191" v="1172" actId="478"/>
          <ac:picMkLst>
            <pc:docMk/>
            <pc:sldMk cId="3248265778" sldId="291"/>
            <ac:picMk id="6" creationId="{8DD46A61-6078-004E-6DB1-3BC84FCB3F58}"/>
          </ac:picMkLst>
        </pc:picChg>
      </pc:sldChg>
      <pc:sldChg chg="delSp modSp add del mod ord">
        <pc:chgData name="Ziyang Zhang" userId="b9367c69-2612-4b3e-bc94-86d0e4ae9d19" providerId="ADAL" clId="{48201BDB-852A-49FB-BFCF-8289330CF4C1}" dt="2022-07-06T18:17:41.516" v="1154" actId="47"/>
        <pc:sldMkLst>
          <pc:docMk/>
          <pc:sldMk cId="1711026302" sldId="292"/>
        </pc:sldMkLst>
        <pc:spChg chg="mod">
          <ac:chgData name="Ziyang Zhang" userId="b9367c69-2612-4b3e-bc94-86d0e4ae9d19" providerId="ADAL" clId="{48201BDB-852A-49FB-BFCF-8289330CF4C1}" dt="2022-07-03T20:06:20.726" v="1089" actId="20577"/>
          <ac:spMkLst>
            <pc:docMk/>
            <pc:sldMk cId="1711026302" sldId="292"/>
            <ac:spMk id="2" creationId="{DC0BBD93-1E56-44F7-BEA5-0B892287E144}"/>
          </ac:spMkLst>
        </pc:spChg>
        <pc:spChg chg="mod">
          <ac:chgData name="Ziyang Zhang" userId="b9367c69-2612-4b3e-bc94-86d0e4ae9d19" providerId="ADAL" clId="{48201BDB-852A-49FB-BFCF-8289330CF4C1}" dt="2022-07-03T20:07:19.724" v="1094" actId="1076"/>
          <ac:spMkLst>
            <pc:docMk/>
            <pc:sldMk cId="1711026302" sldId="292"/>
            <ac:spMk id="10" creationId="{618B9DC4-FC39-48BC-86AE-7EB4D269806E}"/>
          </ac:spMkLst>
        </pc:spChg>
        <pc:spChg chg="mod">
          <ac:chgData name="Ziyang Zhang" userId="b9367c69-2612-4b3e-bc94-86d0e4ae9d19" providerId="ADAL" clId="{48201BDB-852A-49FB-BFCF-8289330CF4C1}" dt="2022-07-03T20:07:19.724" v="1094" actId="1076"/>
          <ac:spMkLst>
            <pc:docMk/>
            <pc:sldMk cId="1711026302" sldId="292"/>
            <ac:spMk id="11" creationId="{9A51FA06-620A-401E-B725-348CA190E96C}"/>
          </ac:spMkLst>
        </pc:spChg>
        <pc:graphicFrameChg chg="del mod">
          <ac:chgData name="Ziyang Zhang" userId="b9367c69-2612-4b3e-bc94-86d0e4ae9d19" providerId="ADAL" clId="{48201BDB-852A-49FB-BFCF-8289330CF4C1}" dt="2022-07-03T20:07:13.120" v="1092" actId="478"/>
          <ac:graphicFrameMkLst>
            <pc:docMk/>
            <pc:sldMk cId="1711026302" sldId="292"/>
            <ac:graphicFrameMk id="5" creationId="{B03DCF97-F31B-48EC-A874-CDA6DA6F7A35}"/>
          </ac:graphicFrameMkLst>
        </pc:graphicFrameChg>
        <pc:graphicFrameChg chg="del">
          <ac:chgData name="Ziyang Zhang" userId="b9367c69-2612-4b3e-bc94-86d0e4ae9d19" providerId="ADAL" clId="{48201BDB-852A-49FB-BFCF-8289330CF4C1}" dt="2022-07-03T20:06:48.987" v="1090" actId="478"/>
          <ac:graphicFrameMkLst>
            <pc:docMk/>
            <pc:sldMk cId="1711026302" sldId="292"/>
            <ac:graphicFrameMk id="7" creationId="{DA9F1482-5A50-4C71-A77F-B52D27EE47DC}"/>
          </ac:graphicFrameMkLst>
        </pc:graphicFrameChg>
        <pc:graphicFrameChg chg="mod">
          <ac:chgData name="Ziyang Zhang" userId="b9367c69-2612-4b3e-bc94-86d0e4ae9d19" providerId="ADAL" clId="{48201BDB-852A-49FB-BFCF-8289330CF4C1}" dt="2022-07-03T20:07:19.724" v="1094" actId="1076"/>
          <ac:graphicFrameMkLst>
            <pc:docMk/>
            <pc:sldMk cId="1711026302" sldId="292"/>
            <ac:graphicFrameMk id="9" creationId="{BF2B08F4-0E0B-4780-A7C3-C7D2B33FDA05}"/>
          </ac:graphicFrameMkLst>
        </pc:graphicFrameChg>
      </pc:sldChg>
      <pc:sldChg chg="addSp delSp modSp add mod">
        <pc:chgData name="Ziyang Zhang" userId="b9367c69-2612-4b3e-bc94-86d0e4ae9d19" providerId="ADAL" clId="{48201BDB-852A-49FB-BFCF-8289330CF4C1}" dt="2022-07-25T22:21:02.616" v="2366" actId="478"/>
        <pc:sldMkLst>
          <pc:docMk/>
          <pc:sldMk cId="2653724469" sldId="293"/>
        </pc:sldMkLst>
        <pc:spChg chg="add del mod">
          <ac:chgData name="Ziyang Zhang" userId="b9367c69-2612-4b3e-bc94-86d0e4ae9d19" providerId="ADAL" clId="{48201BDB-852A-49FB-BFCF-8289330CF4C1}" dt="2022-07-11T19:34:50.023" v="1168" actId="478"/>
          <ac:spMkLst>
            <pc:docMk/>
            <pc:sldMk cId="2653724469" sldId="293"/>
            <ac:spMk id="4" creationId="{EAD636C1-7A43-4B3E-B1DA-BD3CB351D948}"/>
          </ac:spMkLst>
        </pc:spChg>
        <pc:spChg chg="del">
          <ac:chgData name="Ziyang Zhang" userId="b9367c69-2612-4b3e-bc94-86d0e4ae9d19" providerId="ADAL" clId="{48201BDB-852A-49FB-BFCF-8289330CF4C1}" dt="2022-07-11T19:34:48.703" v="1167" actId="478"/>
          <ac:spMkLst>
            <pc:docMk/>
            <pc:sldMk cId="2653724469" sldId="293"/>
            <ac:spMk id="12" creationId="{0353A8DD-8B8C-4B4C-B037-02FE6140C4B0}"/>
          </ac:spMkLst>
        </pc:spChg>
        <pc:graphicFrameChg chg="add del mod">
          <ac:chgData name="Ziyang Zhang" userId="b9367c69-2612-4b3e-bc94-86d0e4ae9d19" providerId="ADAL" clId="{48201BDB-852A-49FB-BFCF-8289330CF4C1}" dt="2022-07-25T22:21:02.616" v="2366" actId="478"/>
          <ac:graphicFrameMkLst>
            <pc:docMk/>
            <pc:sldMk cId="2653724469" sldId="293"/>
            <ac:graphicFrameMk id="6" creationId="{941EFF94-377A-487D-AB8C-B8FCECCECDF9}"/>
          </ac:graphicFrameMkLst>
        </pc:graphicFrameChg>
        <pc:graphicFrameChg chg="mod modGraphic">
          <ac:chgData name="Ziyang Zhang" userId="b9367c69-2612-4b3e-bc94-86d0e4ae9d19" providerId="ADAL" clId="{48201BDB-852A-49FB-BFCF-8289330CF4C1}" dt="2022-07-11T19:34:46.095" v="1166"/>
          <ac:graphicFrameMkLst>
            <pc:docMk/>
            <pc:sldMk cId="2653724469" sldId="293"/>
            <ac:graphicFrameMk id="7" creationId="{DA9F1482-5A50-4C71-A77F-B52D27EE47DC}"/>
          </ac:graphicFrameMkLst>
        </pc:graphicFrameChg>
        <pc:picChg chg="del">
          <ac:chgData name="Ziyang Zhang" userId="b9367c69-2612-4b3e-bc94-86d0e4ae9d19" providerId="ADAL" clId="{48201BDB-852A-49FB-BFCF-8289330CF4C1}" dt="2022-07-11T19:35:03.631" v="1169" actId="478"/>
          <ac:picMkLst>
            <pc:docMk/>
            <pc:sldMk cId="2653724469" sldId="293"/>
            <ac:picMk id="8" creationId="{B726AD6D-D448-BFD0-433F-70E0BBD3B0D7}"/>
          </ac:picMkLst>
        </pc:picChg>
      </pc:sldChg>
      <pc:sldChg chg="addSp delSp modSp add mod">
        <pc:chgData name="Ziyang Zhang" userId="b9367c69-2612-4b3e-bc94-86d0e4ae9d19" providerId="ADAL" clId="{48201BDB-852A-49FB-BFCF-8289330CF4C1}" dt="2022-07-25T22:25:15.746" v="2580" actId="478"/>
        <pc:sldMkLst>
          <pc:docMk/>
          <pc:sldMk cId="1805069732" sldId="294"/>
        </pc:sldMkLst>
        <pc:spChg chg="mod">
          <ac:chgData name="Ziyang Zhang" userId="b9367c69-2612-4b3e-bc94-86d0e4ae9d19" providerId="ADAL" clId="{48201BDB-852A-49FB-BFCF-8289330CF4C1}" dt="2022-07-18T18:50:51.495" v="1537" actId="20577"/>
          <ac:spMkLst>
            <pc:docMk/>
            <pc:sldMk cId="1805069732" sldId="294"/>
            <ac:spMk id="2" creationId="{DC0BBD93-1E56-44F7-BEA5-0B892287E144}"/>
          </ac:spMkLst>
        </pc:spChg>
        <pc:spChg chg="add del mod">
          <ac:chgData name="Ziyang Zhang" userId="b9367c69-2612-4b3e-bc94-86d0e4ae9d19" providerId="ADAL" clId="{48201BDB-852A-49FB-BFCF-8289330CF4C1}" dt="2022-07-25T20:12:45.990" v="2359" actId="478"/>
          <ac:spMkLst>
            <pc:docMk/>
            <pc:sldMk cId="1805069732" sldId="294"/>
            <ac:spMk id="6" creationId="{0C85C718-743D-4070-8AA7-E5B7F81F08E3}"/>
          </ac:spMkLst>
        </pc:spChg>
        <pc:spChg chg="add del mod">
          <ac:chgData name="Ziyang Zhang" userId="b9367c69-2612-4b3e-bc94-86d0e4ae9d19" providerId="ADAL" clId="{48201BDB-852A-49FB-BFCF-8289330CF4C1}" dt="2022-07-25T20:12:48.867" v="2360" actId="478"/>
          <ac:spMkLst>
            <pc:docMk/>
            <pc:sldMk cId="1805069732" sldId="294"/>
            <ac:spMk id="9" creationId="{36CBC71B-F949-429D-B419-5A4F6D440AD0}"/>
          </ac:spMkLst>
        </pc:spChg>
        <pc:spChg chg="add del mod">
          <ac:chgData name="Ziyang Zhang" userId="b9367c69-2612-4b3e-bc94-86d0e4ae9d19" providerId="ADAL" clId="{48201BDB-852A-49FB-BFCF-8289330CF4C1}" dt="2022-07-25T22:25:15.746" v="2580" actId="478"/>
          <ac:spMkLst>
            <pc:docMk/>
            <pc:sldMk cId="1805069732" sldId="294"/>
            <ac:spMk id="10" creationId="{97960096-B4FE-48E3-B643-4A30AA2BE14D}"/>
          </ac:spMkLst>
        </pc:spChg>
        <pc:graphicFrameChg chg="add del mod modGraphic">
          <ac:chgData name="Ziyang Zhang" userId="b9367c69-2612-4b3e-bc94-86d0e4ae9d19" providerId="ADAL" clId="{48201BDB-852A-49FB-BFCF-8289330CF4C1}" dt="2022-07-25T22:25:15.746" v="2580" actId="478"/>
          <ac:graphicFrameMkLst>
            <pc:docMk/>
            <pc:sldMk cId="1805069732" sldId="294"/>
            <ac:graphicFrameMk id="3" creationId="{57C3C4DB-DAF6-4212-8846-21277CD04A44}"/>
          </ac:graphicFrameMkLst>
        </pc:graphicFrameChg>
        <pc:graphicFrameChg chg="add del mod modGraphic">
          <ac:chgData name="Ziyang Zhang" userId="b9367c69-2612-4b3e-bc94-86d0e4ae9d19" providerId="ADAL" clId="{48201BDB-852A-49FB-BFCF-8289330CF4C1}" dt="2022-07-25T22:22:36.589" v="2457" actId="478"/>
          <ac:graphicFrameMkLst>
            <pc:docMk/>
            <pc:sldMk cId="1805069732" sldId="294"/>
            <ac:graphicFrameMk id="4" creationId="{FC623FA2-708B-4F48-A57E-1A1A93CF99B8}"/>
          </ac:graphicFrameMkLst>
        </pc:graphicFrameChg>
        <pc:graphicFrameChg chg="modGraphic">
          <ac:chgData name="Ziyang Zhang" userId="b9367c69-2612-4b3e-bc94-86d0e4ae9d19" providerId="ADAL" clId="{48201BDB-852A-49FB-BFCF-8289330CF4C1}" dt="2022-07-14T19:12:17.463" v="1257" actId="20577"/>
          <ac:graphicFrameMkLst>
            <pc:docMk/>
            <pc:sldMk cId="1805069732" sldId="294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7-18T18:58:13.460" v="1601" actId="20577"/>
          <ac:graphicFrameMkLst>
            <pc:docMk/>
            <pc:sldMk cId="1805069732" sldId="294"/>
            <ac:graphicFrameMk id="7" creationId="{DA9F1482-5A50-4C71-A77F-B52D27EE47DC}"/>
          </ac:graphicFrameMkLst>
        </pc:graphicFrameChg>
      </pc:sldChg>
      <pc:sldChg chg="addSp delSp modSp add mod ord">
        <pc:chgData name="Ziyang Zhang" userId="b9367c69-2612-4b3e-bc94-86d0e4ae9d19" providerId="ADAL" clId="{48201BDB-852A-49FB-BFCF-8289330CF4C1}" dt="2022-07-25T22:21:16.551" v="2368" actId="478"/>
        <pc:sldMkLst>
          <pc:docMk/>
          <pc:sldMk cId="1784565700" sldId="295"/>
        </pc:sldMkLst>
        <pc:spChg chg="mod">
          <ac:chgData name="Ziyang Zhang" userId="b9367c69-2612-4b3e-bc94-86d0e4ae9d19" providerId="ADAL" clId="{48201BDB-852A-49FB-BFCF-8289330CF4C1}" dt="2022-07-16T20:15:45.943" v="1434" actId="20577"/>
          <ac:spMkLst>
            <pc:docMk/>
            <pc:sldMk cId="1784565700" sldId="295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7-16T20:03:50.016" v="1432" actId="20577"/>
          <ac:graphicFrameMkLst>
            <pc:docMk/>
            <pc:sldMk cId="1784565700" sldId="295"/>
            <ac:graphicFrameMk id="5" creationId="{B03DCF97-F31B-48EC-A874-CDA6DA6F7A35}"/>
          </ac:graphicFrameMkLst>
        </pc:graphicFrameChg>
        <pc:graphicFrameChg chg="add del mod">
          <ac:chgData name="Ziyang Zhang" userId="b9367c69-2612-4b3e-bc94-86d0e4ae9d19" providerId="ADAL" clId="{48201BDB-852A-49FB-BFCF-8289330CF4C1}" dt="2022-07-25T22:21:16.551" v="2368" actId="478"/>
          <ac:graphicFrameMkLst>
            <pc:docMk/>
            <pc:sldMk cId="1784565700" sldId="295"/>
            <ac:graphicFrameMk id="6" creationId="{10DD4546-5941-4792-97CF-4E1F6B5C05ED}"/>
          </ac:graphicFrameMkLst>
        </pc:graphicFrameChg>
        <pc:graphicFrameChg chg="modGraphic">
          <ac:chgData name="Ziyang Zhang" userId="b9367c69-2612-4b3e-bc94-86d0e4ae9d19" providerId="ADAL" clId="{48201BDB-852A-49FB-BFCF-8289330CF4C1}" dt="2022-07-21T17:44:20.306" v="1686" actId="20577"/>
          <ac:graphicFrameMkLst>
            <pc:docMk/>
            <pc:sldMk cId="1784565700" sldId="295"/>
            <ac:graphicFrameMk id="7" creationId="{DA9F1482-5A50-4C71-A77F-B52D27EE47DC}"/>
          </ac:graphicFrameMkLst>
        </pc:graphicFrameChg>
      </pc:sldChg>
      <pc:sldChg chg="addSp delSp modSp add mod">
        <pc:chgData name="Ziyang Zhang" userId="b9367c69-2612-4b3e-bc94-86d0e4ae9d19" providerId="ADAL" clId="{48201BDB-852A-49FB-BFCF-8289330CF4C1}" dt="2022-07-25T22:21:19.428" v="2369" actId="478"/>
        <pc:sldMkLst>
          <pc:docMk/>
          <pc:sldMk cId="92046066" sldId="296"/>
        </pc:sldMkLst>
        <pc:spChg chg="mod">
          <ac:chgData name="Ziyang Zhang" userId="b9367c69-2612-4b3e-bc94-86d0e4ae9d19" providerId="ADAL" clId="{48201BDB-852A-49FB-BFCF-8289330CF4C1}" dt="2022-07-18T19:42:22.803" v="1603" actId="20577"/>
          <ac:spMkLst>
            <pc:docMk/>
            <pc:sldMk cId="92046066" sldId="296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7-18T19:42:38.026" v="1605" actId="20577"/>
          <ac:graphicFrameMkLst>
            <pc:docMk/>
            <pc:sldMk cId="92046066" sldId="296"/>
            <ac:graphicFrameMk id="5" creationId="{B03DCF97-F31B-48EC-A874-CDA6DA6F7A35}"/>
          </ac:graphicFrameMkLst>
        </pc:graphicFrameChg>
        <pc:graphicFrameChg chg="add del mod">
          <ac:chgData name="Ziyang Zhang" userId="b9367c69-2612-4b3e-bc94-86d0e4ae9d19" providerId="ADAL" clId="{48201BDB-852A-49FB-BFCF-8289330CF4C1}" dt="2022-07-25T22:21:19.428" v="2369" actId="478"/>
          <ac:graphicFrameMkLst>
            <pc:docMk/>
            <pc:sldMk cId="92046066" sldId="296"/>
            <ac:graphicFrameMk id="6" creationId="{A3851F91-A9E4-4FCF-8F1B-692E93AC071C}"/>
          </ac:graphicFrameMkLst>
        </pc:graphicFrameChg>
        <pc:graphicFrameChg chg="modGraphic">
          <ac:chgData name="Ziyang Zhang" userId="b9367c69-2612-4b3e-bc94-86d0e4ae9d19" providerId="ADAL" clId="{48201BDB-852A-49FB-BFCF-8289330CF4C1}" dt="2022-07-22T20:15:47.781" v="1819" actId="20577"/>
          <ac:graphicFrameMkLst>
            <pc:docMk/>
            <pc:sldMk cId="92046066" sldId="296"/>
            <ac:graphicFrameMk id="7" creationId="{DA9F1482-5A50-4C71-A77F-B52D27EE47DC}"/>
          </ac:graphicFrameMkLst>
        </pc:graphicFrameChg>
      </pc:sldChg>
      <pc:sldChg chg="addSp delSp modSp add mod">
        <pc:chgData name="Ziyang Zhang" userId="b9367c69-2612-4b3e-bc94-86d0e4ae9d19" providerId="ADAL" clId="{48201BDB-852A-49FB-BFCF-8289330CF4C1}" dt="2022-07-25T22:21:21.610" v="2370" actId="478"/>
        <pc:sldMkLst>
          <pc:docMk/>
          <pc:sldMk cId="1274048123" sldId="297"/>
        </pc:sldMkLst>
        <pc:spChg chg="mod">
          <ac:chgData name="Ziyang Zhang" userId="b9367c69-2612-4b3e-bc94-86d0e4ae9d19" providerId="ADAL" clId="{48201BDB-852A-49FB-BFCF-8289330CF4C1}" dt="2022-07-21T19:50:13.367" v="1785" actId="20577"/>
          <ac:spMkLst>
            <pc:docMk/>
            <pc:sldMk cId="1274048123" sldId="297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7-21T19:50:24.258" v="1787" actId="20577"/>
          <ac:graphicFrameMkLst>
            <pc:docMk/>
            <pc:sldMk cId="1274048123" sldId="297"/>
            <ac:graphicFrameMk id="5" creationId="{B03DCF97-F31B-48EC-A874-CDA6DA6F7A35}"/>
          </ac:graphicFrameMkLst>
        </pc:graphicFrameChg>
        <pc:graphicFrameChg chg="add del mod">
          <ac:chgData name="Ziyang Zhang" userId="b9367c69-2612-4b3e-bc94-86d0e4ae9d19" providerId="ADAL" clId="{48201BDB-852A-49FB-BFCF-8289330CF4C1}" dt="2022-07-25T22:21:21.610" v="2370" actId="478"/>
          <ac:graphicFrameMkLst>
            <pc:docMk/>
            <pc:sldMk cId="1274048123" sldId="297"/>
            <ac:graphicFrameMk id="6" creationId="{94447F4E-A2FE-4F40-9F87-305D41ABBA38}"/>
          </ac:graphicFrameMkLst>
        </pc:graphicFrameChg>
        <pc:graphicFrameChg chg="modGraphic">
          <ac:chgData name="Ziyang Zhang" userId="b9367c69-2612-4b3e-bc94-86d0e4ae9d19" providerId="ADAL" clId="{48201BDB-852A-49FB-BFCF-8289330CF4C1}" dt="2022-07-24T18:39:15.543" v="1949" actId="20577"/>
          <ac:graphicFrameMkLst>
            <pc:docMk/>
            <pc:sldMk cId="1274048123" sldId="297"/>
            <ac:graphicFrameMk id="7" creationId="{DA9F1482-5A50-4C71-A77F-B52D27EE47DC}"/>
          </ac:graphicFrameMkLst>
        </pc:graphicFrameChg>
      </pc:sldChg>
      <pc:sldChg chg="addSp delSp modSp add mod">
        <pc:chgData name="Ziyang Zhang" userId="b9367c69-2612-4b3e-bc94-86d0e4ae9d19" providerId="ADAL" clId="{48201BDB-852A-49FB-BFCF-8289330CF4C1}" dt="2022-07-25T22:22:03.479" v="2455" actId="20577"/>
        <pc:sldMkLst>
          <pc:docMk/>
          <pc:sldMk cId="221097649" sldId="298"/>
        </pc:sldMkLst>
        <pc:spChg chg="mod">
          <ac:chgData name="Ziyang Zhang" userId="b9367c69-2612-4b3e-bc94-86d0e4ae9d19" providerId="ADAL" clId="{48201BDB-852A-49FB-BFCF-8289330CF4C1}" dt="2022-07-22T00:09:57.346" v="1790" actId="20577"/>
          <ac:spMkLst>
            <pc:docMk/>
            <pc:sldMk cId="221097649" sldId="298"/>
            <ac:spMk id="2" creationId="{DC0BBD93-1E56-44F7-BEA5-0B892287E144}"/>
          </ac:spMkLst>
        </pc:spChg>
        <pc:spChg chg="add mod">
          <ac:chgData name="Ziyang Zhang" userId="b9367c69-2612-4b3e-bc94-86d0e4ae9d19" providerId="ADAL" clId="{48201BDB-852A-49FB-BFCF-8289330CF4C1}" dt="2022-07-25T22:22:03.479" v="2455" actId="20577"/>
          <ac:spMkLst>
            <pc:docMk/>
            <pc:sldMk cId="221097649" sldId="298"/>
            <ac:spMk id="8" creationId="{3F5FBF71-F7D1-4FE0-87BA-DF20E7742F8B}"/>
          </ac:spMkLst>
        </pc:spChg>
        <pc:graphicFrameChg chg="modGraphic">
          <ac:chgData name="Ziyang Zhang" userId="b9367c69-2612-4b3e-bc94-86d0e4ae9d19" providerId="ADAL" clId="{48201BDB-852A-49FB-BFCF-8289330CF4C1}" dt="2022-07-22T00:10:13.091" v="1794" actId="20577"/>
          <ac:graphicFrameMkLst>
            <pc:docMk/>
            <pc:sldMk cId="221097649" sldId="298"/>
            <ac:graphicFrameMk id="5" creationId="{B03DCF97-F31B-48EC-A874-CDA6DA6F7A35}"/>
          </ac:graphicFrameMkLst>
        </pc:graphicFrameChg>
        <pc:graphicFrameChg chg="add del mod">
          <ac:chgData name="Ziyang Zhang" userId="b9367c69-2612-4b3e-bc94-86d0e4ae9d19" providerId="ADAL" clId="{48201BDB-852A-49FB-BFCF-8289330CF4C1}" dt="2022-07-25T22:21:24.068" v="2371" actId="478"/>
          <ac:graphicFrameMkLst>
            <pc:docMk/>
            <pc:sldMk cId="221097649" sldId="298"/>
            <ac:graphicFrameMk id="6" creationId="{E9526F9E-9850-4167-A528-81CE0A685E3E}"/>
          </ac:graphicFrameMkLst>
        </pc:graphicFrameChg>
        <pc:graphicFrameChg chg="modGraphic">
          <ac:chgData name="Ziyang Zhang" userId="b9367c69-2612-4b3e-bc94-86d0e4ae9d19" providerId="ADAL" clId="{48201BDB-852A-49FB-BFCF-8289330CF4C1}" dt="2022-07-25T18:20:22.583" v="2249" actId="20577"/>
          <ac:graphicFrameMkLst>
            <pc:docMk/>
            <pc:sldMk cId="221097649" sldId="298"/>
            <ac:graphicFrameMk id="7" creationId="{DA9F1482-5A50-4C71-A77F-B52D27EE47DC}"/>
          </ac:graphicFrameMkLst>
        </pc:graphicFrameChg>
      </pc:sldChg>
      <pc:sldChg chg="addSp delSp modSp add mod">
        <pc:chgData name="Ziyang Zhang" userId="b9367c69-2612-4b3e-bc94-86d0e4ae9d19" providerId="ADAL" clId="{48201BDB-852A-49FB-BFCF-8289330CF4C1}" dt="2022-07-25T22:21:26.647" v="2372" actId="478"/>
        <pc:sldMkLst>
          <pc:docMk/>
          <pc:sldMk cId="1162490225" sldId="299"/>
        </pc:sldMkLst>
        <pc:spChg chg="mod">
          <ac:chgData name="Ziyang Zhang" userId="b9367c69-2612-4b3e-bc94-86d0e4ae9d19" providerId="ADAL" clId="{48201BDB-852A-49FB-BFCF-8289330CF4C1}" dt="2022-07-24T18:45:05.972" v="2006" actId="20577"/>
          <ac:spMkLst>
            <pc:docMk/>
            <pc:sldMk cId="1162490225" sldId="299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7-24T18:45:09.055" v="2009" actId="20577"/>
          <ac:graphicFrameMkLst>
            <pc:docMk/>
            <pc:sldMk cId="1162490225" sldId="299"/>
            <ac:graphicFrameMk id="5" creationId="{B03DCF97-F31B-48EC-A874-CDA6DA6F7A35}"/>
          </ac:graphicFrameMkLst>
        </pc:graphicFrameChg>
        <pc:graphicFrameChg chg="add del mod">
          <ac:chgData name="Ziyang Zhang" userId="b9367c69-2612-4b3e-bc94-86d0e4ae9d19" providerId="ADAL" clId="{48201BDB-852A-49FB-BFCF-8289330CF4C1}" dt="2022-07-25T22:21:26.647" v="2372" actId="478"/>
          <ac:graphicFrameMkLst>
            <pc:docMk/>
            <pc:sldMk cId="1162490225" sldId="299"/>
            <ac:graphicFrameMk id="6" creationId="{8FFBEA05-9B66-49FA-9489-7AF4903448EA}"/>
          </ac:graphicFrameMkLst>
        </pc:graphicFrameChg>
        <pc:graphicFrameChg chg="modGraphic">
          <ac:chgData name="Ziyang Zhang" userId="b9367c69-2612-4b3e-bc94-86d0e4ae9d19" providerId="ADAL" clId="{48201BDB-852A-49FB-BFCF-8289330CF4C1}" dt="2022-07-25T18:27:44.736" v="2329" actId="20577"/>
          <ac:graphicFrameMkLst>
            <pc:docMk/>
            <pc:sldMk cId="1162490225" sldId="299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7-26T19:03:33.491" v="3138" actId="20577"/>
        <pc:sldMkLst>
          <pc:docMk/>
          <pc:sldMk cId="1062650904" sldId="300"/>
        </pc:sldMkLst>
        <pc:spChg chg="mod">
          <ac:chgData name="Ziyang Zhang" userId="b9367c69-2612-4b3e-bc94-86d0e4ae9d19" providerId="ADAL" clId="{48201BDB-852A-49FB-BFCF-8289330CF4C1}" dt="2022-07-24T18:52:01.982" v="2013" actId="20577"/>
          <ac:spMkLst>
            <pc:docMk/>
            <pc:sldMk cId="1062650904" sldId="300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7-24T18:52:00.011" v="2012" actId="20577"/>
          <ac:graphicFrameMkLst>
            <pc:docMk/>
            <pc:sldMk cId="1062650904" sldId="300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7-26T19:03:33.491" v="3138" actId="20577"/>
          <ac:graphicFrameMkLst>
            <pc:docMk/>
            <pc:sldMk cId="1062650904" sldId="300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7-28T18:50:36.369" v="3215" actId="20577"/>
        <pc:sldMkLst>
          <pc:docMk/>
          <pc:sldMk cId="1532319795" sldId="301"/>
        </pc:sldMkLst>
        <pc:spChg chg="mod">
          <ac:chgData name="Ziyang Zhang" userId="b9367c69-2612-4b3e-bc94-86d0e4ae9d19" providerId="ADAL" clId="{48201BDB-852A-49FB-BFCF-8289330CF4C1}" dt="2022-07-24T18:56:57.950" v="2015" actId="20577"/>
          <ac:spMkLst>
            <pc:docMk/>
            <pc:sldMk cId="1532319795" sldId="301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7-24T18:57:14.191" v="2020" actId="20577"/>
          <ac:graphicFrameMkLst>
            <pc:docMk/>
            <pc:sldMk cId="1532319795" sldId="301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7-28T18:50:36.369" v="3215" actId="20577"/>
          <ac:graphicFrameMkLst>
            <pc:docMk/>
            <pc:sldMk cId="1532319795" sldId="301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7-28T20:12:33.959" v="3298" actId="20577"/>
        <pc:sldMkLst>
          <pc:docMk/>
          <pc:sldMk cId="1381900087" sldId="302"/>
        </pc:sldMkLst>
        <pc:spChg chg="mod">
          <ac:chgData name="Ziyang Zhang" userId="b9367c69-2612-4b3e-bc94-86d0e4ae9d19" providerId="ADAL" clId="{48201BDB-852A-49FB-BFCF-8289330CF4C1}" dt="2022-07-24T18:58:16.618" v="2023" actId="20577"/>
          <ac:spMkLst>
            <pc:docMk/>
            <pc:sldMk cId="1381900087" sldId="302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7-24T18:58:33.792" v="2030" actId="20577"/>
          <ac:graphicFrameMkLst>
            <pc:docMk/>
            <pc:sldMk cId="1381900087" sldId="302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7-28T20:12:33.959" v="3298" actId="20577"/>
          <ac:graphicFrameMkLst>
            <pc:docMk/>
            <pc:sldMk cId="1381900087" sldId="302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7-29T18:54:32.466" v="3393" actId="20577"/>
        <pc:sldMkLst>
          <pc:docMk/>
          <pc:sldMk cId="921672631" sldId="303"/>
        </pc:sldMkLst>
        <pc:spChg chg="mod">
          <ac:chgData name="Ziyang Zhang" userId="b9367c69-2612-4b3e-bc94-86d0e4ae9d19" providerId="ADAL" clId="{48201BDB-852A-49FB-BFCF-8289330CF4C1}" dt="2022-07-24T18:58:19.502" v="2024" actId="20577"/>
          <ac:spMkLst>
            <pc:docMk/>
            <pc:sldMk cId="921672631" sldId="303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7-24T18:58:29.720" v="2027" actId="20577"/>
          <ac:graphicFrameMkLst>
            <pc:docMk/>
            <pc:sldMk cId="921672631" sldId="303"/>
            <ac:graphicFrameMk id="5" creationId="{B03DCF97-F31B-48EC-A874-CDA6DA6F7A35}"/>
          </ac:graphicFrameMkLst>
        </pc:graphicFrameChg>
        <pc:graphicFrameChg chg="mod modGraphic">
          <ac:chgData name="Ziyang Zhang" userId="b9367c69-2612-4b3e-bc94-86d0e4ae9d19" providerId="ADAL" clId="{48201BDB-852A-49FB-BFCF-8289330CF4C1}" dt="2022-07-29T18:54:32.466" v="3393" actId="20577"/>
          <ac:graphicFrameMkLst>
            <pc:docMk/>
            <pc:sldMk cId="921672631" sldId="303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7-31T19:33:26.322" v="3561" actId="20577"/>
        <pc:sldMkLst>
          <pc:docMk/>
          <pc:sldMk cId="390172789" sldId="304"/>
        </pc:sldMkLst>
        <pc:spChg chg="mod">
          <ac:chgData name="Ziyang Zhang" userId="b9367c69-2612-4b3e-bc94-86d0e4ae9d19" providerId="ADAL" clId="{48201BDB-852A-49FB-BFCF-8289330CF4C1}" dt="2022-07-24T19:12:01.994" v="2032" actId="20577"/>
          <ac:spMkLst>
            <pc:docMk/>
            <pc:sldMk cId="390172789" sldId="304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7-24T19:12:30.772" v="2062" actId="20577"/>
          <ac:graphicFrameMkLst>
            <pc:docMk/>
            <pc:sldMk cId="390172789" sldId="304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7-31T19:33:26.322" v="3561" actId="20577"/>
          <ac:graphicFrameMkLst>
            <pc:docMk/>
            <pc:sldMk cId="390172789" sldId="304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7-31T19:23:39.903" v="3480" actId="20577"/>
        <pc:sldMkLst>
          <pc:docMk/>
          <pc:sldMk cId="3679601928" sldId="305"/>
        </pc:sldMkLst>
        <pc:spChg chg="mod">
          <ac:chgData name="Ziyang Zhang" userId="b9367c69-2612-4b3e-bc94-86d0e4ae9d19" providerId="ADAL" clId="{48201BDB-852A-49FB-BFCF-8289330CF4C1}" dt="2022-07-29T18:18:54.258" v="3300" actId="20577"/>
          <ac:spMkLst>
            <pc:docMk/>
            <pc:sldMk cId="3679601928" sldId="305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7-29T18:18:56.976" v="3303" actId="20577"/>
          <ac:graphicFrameMkLst>
            <pc:docMk/>
            <pc:sldMk cId="3679601928" sldId="305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7-31T19:23:39.903" v="3480" actId="20577"/>
          <ac:graphicFrameMkLst>
            <pc:docMk/>
            <pc:sldMk cId="3679601928" sldId="305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01T18:19:35.393" v="3662" actId="20577"/>
        <pc:sldMkLst>
          <pc:docMk/>
          <pc:sldMk cId="4269974603" sldId="306"/>
        </pc:sldMkLst>
        <pc:spChg chg="mod">
          <ac:chgData name="Ziyang Zhang" userId="b9367c69-2612-4b3e-bc94-86d0e4ae9d19" providerId="ADAL" clId="{48201BDB-852A-49FB-BFCF-8289330CF4C1}" dt="2022-07-29T18:19:04.184" v="3305" actId="20577"/>
          <ac:spMkLst>
            <pc:docMk/>
            <pc:sldMk cId="4269974603" sldId="306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7-29T18:19:06.514" v="3308" actId="20577"/>
          <ac:graphicFrameMkLst>
            <pc:docMk/>
            <pc:sldMk cId="4269974603" sldId="306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01T18:19:35.393" v="3662" actId="20577"/>
          <ac:graphicFrameMkLst>
            <pc:docMk/>
            <pc:sldMk cId="4269974603" sldId="306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01T18:25:14.255" v="3749" actId="20577"/>
        <pc:sldMkLst>
          <pc:docMk/>
          <pc:sldMk cId="3478193405" sldId="307"/>
        </pc:sldMkLst>
        <pc:spChg chg="mod">
          <ac:chgData name="Ziyang Zhang" userId="b9367c69-2612-4b3e-bc94-86d0e4ae9d19" providerId="ADAL" clId="{48201BDB-852A-49FB-BFCF-8289330CF4C1}" dt="2022-07-31T19:35:37.153" v="3563" actId="20577"/>
          <ac:spMkLst>
            <pc:docMk/>
            <pc:sldMk cId="3478193405" sldId="307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7-31T19:35:42.658" v="3567" actId="20577"/>
          <ac:graphicFrameMkLst>
            <pc:docMk/>
            <pc:sldMk cId="3478193405" sldId="307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01T18:25:14.255" v="3749" actId="20577"/>
          <ac:graphicFrameMkLst>
            <pc:docMk/>
            <pc:sldMk cId="3478193405" sldId="307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01T20:55:51.521" v="3824" actId="20577"/>
        <pc:sldMkLst>
          <pc:docMk/>
          <pc:sldMk cId="1104477656" sldId="308"/>
        </pc:sldMkLst>
        <pc:spChg chg="mod">
          <ac:chgData name="Ziyang Zhang" userId="b9367c69-2612-4b3e-bc94-86d0e4ae9d19" providerId="ADAL" clId="{48201BDB-852A-49FB-BFCF-8289330CF4C1}" dt="2022-07-31T19:36:51.104" v="3571" actId="20577"/>
          <ac:spMkLst>
            <pc:docMk/>
            <pc:sldMk cId="1104477656" sldId="308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7-31T19:37:00.784" v="3579" actId="20577"/>
          <ac:graphicFrameMkLst>
            <pc:docMk/>
            <pc:sldMk cId="1104477656" sldId="308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01T20:55:51.521" v="3824" actId="20577"/>
          <ac:graphicFrameMkLst>
            <pc:docMk/>
            <pc:sldMk cId="1104477656" sldId="308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02T19:10:38.139" v="3918" actId="20577"/>
        <pc:sldMkLst>
          <pc:docMk/>
          <pc:sldMk cId="1014049342" sldId="309"/>
        </pc:sldMkLst>
        <pc:spChg chg="mod">
          <ac:chgData name="Ziyang Zhang" userId="b9367c69-2612-4b3e-bc94-86d0e4ae9d19" providerId="ADAL" clId="{48201BDB-852A-49FB-BFCF-8289330CF4C1}" dt="2022-07-31T19:36:54.216" v="3573" actId="20577"/>
          <ac:spMkLst>
            <pc:docMk/>
            <pc:sldMk cId="1014049342" sldId="309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7-31T19:36:57.046" v="3576" actId="20577"/>
          <ac:graphicFrameMkLst>
            <pc:docMk/>
            <pc:sldMk cId="1014049342" sldId="309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02T19:10:38.139" v="3918" actId="20577"/>
          <ac:graphicFrameMkLst>
            <pc:docMk/>
            <pc:sldMk cId="1014049342" sldId="309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03T17:04:31.841" v="3997" actId="20577"/>
        <pc:sldMkLst>
          <pc:docMk/>
          <pc:sldMk cId="129410309" sldId="310"/>
        </pc:sldMkLst>
        <pc:spChg chg="mod">
          <ac:chgData name="Ziyang Zhang" userId="b9367c69-2612-4b3e-bc94-86d0e4ae9d19" providerId="ADAL" clId="{48201BDB-852A-49FB-BFCF-8289330CF4C1}" dt="2022-08-02T17:41:59.925" v="3828" actId="20577"/>
          <ac:spMkLst>
            <pc:docMk/>
            <pc:sldMk cId="129410309" sldId="310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02T17:42:18.045" v="3836" actId="20577"/>
          <ac:graphicFrameMkLst>
            <pc:docMk/>
            <pc:sldMk cId="129410309" sldId="310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03T17:04:31.841" v="3997" actId="20577"/>
          <ac:graphicFrameMkLst>
            <pc:docMk/>
            <pc:sldMk cId="129410309" sldId="310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03T19:43:17.683" v="4074" actId="20577"/>
        <pc:sldMkLst>
          <pc:docMk/>
          <pc:sldMk cId="2696874763" sldId="311"/>
        </pc:sldMkLst>
        <pc:spChg chg="mod">
          <ac:chgData name="Ziyang Zhang" userId="b9367c69-2612-4b3e-bc94-86d0e4ae9d19" providerId="ADAL" clId="{48201BDB-852A-49FB-BFCF-8289330CF4C1}" dt="2022-08-02T17:42:02.758" v="3829" actId="20577"/>
          <ac:spMkLst>
            <pc:docMk/>
            <pc:sldMk cId="2696874763" sldId="311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02T17:42:25.737" v="3841" actId="20577"/>
          <ac:graphicFrameMkLst>
            <pc:docMk/>
            <pc:sldMk cId="2696874763" sldId="311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03T19:43:17.683" v="4074" actId="20577"/>
          <ac:graphicFrameMkLst>
            <pc:docMk/>
            <pc:sldMk cId="2696874763" sldId="311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04T17:23:00.050" v="4170" actId="20577"/>
        <pc:sldMkLst>
          <pc:docMk/>
          <pc:sldMk cId="600796826" sldId="312"/>
        </pc:sldMkLst>
        <pc:spChg chg="mod">
          <ac:chgData name="Ziyang Zhang" userId="b9367c69-2612-4b3e-bc94-86d0e4ae9d19" providerId="ADAL" clId="{48201BDB-852A-49FB-BFCF-8289330CF4C1}" dt="2022-08-02T17:42:06.826" v="3831" actId="20577"/>
          <ac:spMkLst>
            <pc:docMk/>
            <pc:sldMk cId="600796826" sldId="312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02T17:42:29.162" v="3843" actId="20577"/>
          <ac:graphicFrameMkLst>
            <pc:docMk/>
            <pc:sldMk cId="600796826" sldId="312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04T17:23:00.050" v="4170" actId="20577"/>
          <ac:graphicFrameMkLst>
            <pc:docMk/>
            <pc:sldMk cId="600796826" sldId="312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04T18:25:23.251" v="4254" actId="20577"/>
        <pc:sldMkLst>
          <pc:docMk/>
          <pc:sldMk cId="3850380363" sldId="313"/>
        </pc:sldMkLst>
        <pc:spChg chg="mod">
          <ac:chgData name="Ziyang Zhang" userId="b9367c69-2612-4b3e-bc94-86d0e4ae9d19" providerId="ADAL" clId="{48201BDB-852A-49FB-BFCF-8289330CF4C1}" dt="2022-08-03T20:07:20.055" v="4076" actId="20577"/>
          <ac:spMkLst>
            <pc:docMk/>
            <pc:sldMk cId="3850380363" sldId="313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03T20:07:28.674" v="4080" actId="20577"/>
          <ac:graphicFrameMkLst>
            <pc:docMk/>
            <pc:sldMk cId="3850380363" sldId="313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04T18:25:23.251" v="4254" actId="20577"/>
          <ac:graphicFrameMkLst>
            <pc:docMk/>
            <pc:sldMk cId="3850380363" sldId="313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05T18:13:41.857" v="4343" actId="20577"/>
        <pc:sldMkLst>
          <pc:docMk/>
          <pc:sldMk cId="545609803" sldId="314"/>
        </pc:sldMkLst>
        <pc:spChg chg="mod">
          <ac:chgData name="Ziyang Zhang" userId="b9367c69-2612-4b3e-bc94-86d0e4ae9d19" providerId="ADAL" clId="{48201BDB-852A-49FB-BFCF-8289330CF4C1}" dt="2022-08-03T20:07:39.630" v="4083" actId="20577"/>
          <ac:spMkLst>
            <pc:docMk/>
            <pc:sldMk cId="545609803" sldId="314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03T20:07:42.571" v="4086" actId="20577"/>
          <ac:graphicFrameMkLst>
            <pc:docMk/>
            <pc:sldMk cId="545609803" sldId="314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05T18:13:41.857" v="4343" actId="20577"/>
          <ac:graphicFrameMkLst>
            <pc:docMk/>
            <pc:sldMk cId="545609803" sldId="314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05T19:44:14.587" v="4441" actId="20577"/>
        <pc:sldMkLst>
          <pc:docMk/>
          <pc:sldMk cId="3670164409" sldId="315"/>
        </pc:sldMkLst>
        <pc:spChg chg="mod">
          <ac:chgData name="Ziyang Zhang" userId="b9367c69-2612-4b3e-bc94-86d0e4ae9d19" providerId="ADAL" clId="{48201BDB-852A-49FB-BFCF-8289330CF4C1}" dt="2022-08-03T20:07:46.538" v="4088" actId="20577"/>
          <ac:spMkLst>
            <pc:docMk/>
            <pc:sldMk cId="3670164409" sldId="315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03T20:07:49.683" v="4091" actId="20577"/>
          <ac:graphicFrameMkLst>
            <pc:docMk/>
            <pc:sldMk cId="3670164409" sldId="315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05T19:44:14.587" v="4441" actId="20577"/>
          <ac:graphicFrameMkLst>
            <pc:docMk/>
            <pc:sldMk cId="3670164409" sldId="315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09T19:30:06.556" v="4547" actId="20577"/>
        <pc:sldMkLst>
          <pc:docMk/>
          <pc:sldMk cId="84229388" sldId="316"/>
        </pc:sldMkLst>
        <pc:spChg chg="mod">
          <ac:chgData name="Ziyang Zhang" userId="b9367c69-2612-4b3e-bc94-86d0e4ae9d19" providerId="ADAL" clId="{48201BDB-852A-49FB-BFCF-8289330CF4C1}" dt="2022-08-09T19:30:06.556" v="4547" actId="20577"/>
          <ac:spMkLst>
            <pc:docMk/>
            <pc:sldMk cId="84229388" sldId="316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05T18:26:31.460" v="4362" actId="20577"/>
          <ac:graphicFrameMkLst>
            <pc:docMk/>
            <pc:sldMk cId="84229388" sldId="316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08T14:37:50.652" v="4524" actId="20577"/>
          <ac:graphicFrameMkLst>
            <pc:docMk/>
            <pc:sldMk cId="84229388" sldId="316"/>
            <ac:graphicFrameMk id="7" creationId="{DA9F1482-5A50-4C71-A77F-B52D27EE47DC}"/>
          </ac:graphicFrameMkLst>
        </pc:graphicFrameChg>
      </pc:sldChg>
      <pc:sldChg chg="modSp add del mod">
        <pc:chgData name="Ziyang Zhang" userId="b9367c69-2612-4b3e-bc94-86d0e4ae9d19" providerId="ADAL" clId="{48201BDB-852A-49FB-BFCF-8289330CF4C1}" dt="2022-08-10T17:58:10.709" v="4603" actId="47"/>
        <pc:sldMkLst>
          <pc:docMk/>
          <pc:sldMk cId="2096841311" sldId="317"/>
        </pc:sldMkLst>
        <pc:spChg chg="mod">
          <ac:chgData name="Ziyang Zhang" userId="b9367c69-2612-4b3e-bc94-86d0e4ae9d19" providerId="ADAL" clId="{48201BDB-852A-49FB-BFCF-8289330CF4C1}" dt="2022-08-09T19:30:19.017" v="4549"/>
          <ac:spMkLst>
            <pc:docMk/>
            <pc:sldMk cId="2096841311" sldId="317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05T18:26:25.372" v="4357" actId="20577"/>
          <ac:graphicFrameMkLst>
            <pc:docMk/>
            <pc:sldMk cId="2096841311" sldId="317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09T19:33:43.080" v="4599" actId="20577"/>
          <ac:graphicFrameMkLst>
            <pc:docMk/>
            <pc:sldMk cId="2096841311" sldId="317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10T19:21:43.978" v="4813" actId="20577"/>
        <pc:sldMkLst>
          <pc:docMk/>
          <pc:sldMk cId="966626118" sldId="318"/>
        </pc:sldMkLst>
        <pc:spChg chg="mod">
          <ac:chgData name="Ziyang Zhang" userId="b9367c69-2612-4b3e-bc94-86d0e4ae9d19" providerId="ADAL" clId="{48201BDB-852A-49FB-BFCF-8289330CF4C1}" dt="2022-08-05T18:26:16.196" v="4350" actId="20577"/>
          <ac:spMkLst>
            <pc:docMk/>
            <pc:sldMk cId="966626118" sldId="318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05T18:26:19.548" v="4352" actId="20577"/>
          <ac:graphicFrameMkLst>
            <pc:docMk/>
            <pc:sldMk cId="966626118" sldId="318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10T19:21:43.978" v="4813" actId="20577"/>
          <ac:graphicFrameMkLst>
            <pc:docMk/>
            <pc:sldMk cId="966626118" sldId="318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10T18:24:39.900" v="4738" actId="20577"/>
        <pc:sldMkLst>
          <pc:docMk/>
          <pc:sldMk cId="4093700554" sldId="319"/>
        </pc:sldMkLst>
        <pc:spChg chg="mod">
          <ac:chgData name="Ziyang Zhang" userId="b9367c69-2612-4b3e-bc94-86d0e4ae9d19" providerId="ADAL" clId="{48201BDB-852A-49FB-BFCF-8289330CF4C1}" dt="2022-08-10T17:56:08.214" v="4601" actId="20577"/>
          <ac:spMkLst>
            <pc:docMk/>
            <pc:sldMk cId="4093700554" sldId="319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10T18:24:39.900" v="4738" actId="20577"/>
          <ac:graphicFrameMkLst>
            <pc:docMk/>
            <pc:sldMk cId="4093700554" sldId="319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11T20:27:01.720" v="4990" actId="20577"/>
        <pc:sldMkLst>
          <pc:docMk/>
          <pc:sldMk cId="991144768" sldId="320"/>
        </pc:sldMkLst>
        <pc:spChg chg="mod">
          <ac:chgData name="Ziyang Zhang" userId="b9367c69-2612-4b3e-bc94-86d0e4ae9d19" providerId="ADAL" clId="{48201BDB-852A-49FB-BFCF-8289330CF4C1}" dt="2022-08-10T17:59:33.305" v="4607" actId="20577"/>
          <ac:spMkLst>
            <pc:docMk/>
            <pc:sldMk cId="991144768" sldId="320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10T18:00:44.614" v="4652" actId="20577"/>
          <ac:graphicFrameMkLst>
            <pc:docMk/>
            <pc:sldMk cId="991144768" sldId="320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11T20:27:01.720" v="4990" actId="20577"/>
          <ac:graphicFrameMkLst>
            <pc:docMk/>
            <pc:sldMk cId="991144768" sldId="320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11T19:49:52.973" v="4967" actId="20577"/>
        <pc:sldMkLst>
          <pc:docMk/>
          <pc:sldMk cId="1985147665" sldId="321"/>
        </pc:sldMkLst>
        <pc:spChg chg="mod">
          <ac:chgData name="Ziyang Zhang" userId="b9367c69-2612-4b3e-bc94-86d0e4ae9d19" providerId="ADAL" clId="{48201BDB-852A-49FB-BFCF-8289330CF4C1}" dt="2022-08-10T17:59:36.329" v="4608" actId="20577"/>
          <ac:spMkLst>
            <pc:docMk/>
            <pc:sldMk cId="1985147665" sldId="321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10T18:00:50.542" v="4657" actId="20577"/>
          <ac:graphicFrameMkLst>
            <pc:docMk/>
            <pc:sldMk cId="1985147665" sldId="321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11T19:49:52.973" v="4967" actId="20577"/>
          <ac:graphicFrameMkLst>
            <pc:docMk/>
            <pc:sldMk cId="1985147665" sldId="321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12T18:42:03.770" v="5100" actId="20577"/>
        <pc:sldMkLst>
          <pc:docMk/>
          <pc:sldMk cId="3458055619" sldId="322"/>
        </pc:sldMkLst>
        <pc:spChg chg="mod">
          <ac:chgData name="Ziyang Zhang" userId="b9367c69-2612-4b3e-bc94-86d0e4ae9d19" providerId="ADAL" clId="{48201BDB-852A-49FB-BFCF-8289330CF4C1}" dt="2022-08-10T17:59:39.048" v="4609" actId="20577"/>
          <ac:spMkLst>
            <pc:docMk/>
            <pc:sldMk cId="3458055619" sldId="322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10T18:00:54.158" v="4659" actId="20577"/>
          <ac:graphicFrameMkLst>
            <pc:docMk/>
            <pc:sldMk cId="3458055619" sldId="322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12T18:42:03.770" v="5100" actId="20577"/>
          <ac:graphicFrameMkLst>
            <pc:docMk/>
            <pc:sldMk cId="3458055619" sldId="322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12T20:13:20.385" v="5150" actId="20577"/>
        <pc:sldMkLst>
          <pc:docMk/>
          <pc:sldMk cId="4058129885" sldId="323"/>
        </pc:sldMkLst>
        <pc:spChg chg="mod">
          <ac:chgData name="Ziyang Zhang" userId="b9367c69-2612-4b3e-bc94-86d0e4ae9d19" providerId="ADAL" clId="{48201BDB-852A-49FB-BFCF-8289330CF4C1}" dt="2022-08-11T19:51:57.444" v="4971" actId="20577"/>
          <ac:spMkLst>
            <pc:docMk/>
            <pc:sldMk cId="4058129885" sldId="323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11T19:52:40.674" v="4981" actId="20577"/>
          <ac:graphicFrameMkLst>
            <pc:docMk/>
            <pc:sldMk cId="4058129885" sldId="323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12T20:13:20.385" v="5150" actId="20577"/>
          <ac:graphicFrameMkLst>
            <pc:docMk/>
            <pc:sldMk cId="4058129885" sldId="323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13T18:06:50.575" v="5249" actId="20577"/>
        <pc:sldMkLst>
          <pc:docMk/>
          <pc:sldMk cId="2274639154" sldId="324"/>
        </pc:sldMkLst>
        <pc:spChg chg="mod">
          <ac:chgData name="Ziyang Zhang" userId="b9367c69-2612-4b3e-bc94-86d0e4ae9d19" providerId="ADAL" clId="{48201BDB-852A-49FB-BFCF-8289330CF4C1}" dt="2022-08-11T19:52:03.533" v="4972" actId="20577"/>
          <ac:spMkLst>
            <pc:docMk/>
            <pc:sldMk cId="2274639154" sldId="324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11T19:52:43.986" v="4983" actId="20577"/>
          <ac:graphicFrameMkLst>
            <pc:docMk/>
            <pc:sldMk cId="2274639154" sldId="324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13T18:06:50.575" v="5249" actId="20577"/>
          <ac:graphicFrameMkLst>
            <pc:docMk/>
            <pc:sldMk cId="2274639154" sldId="324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13T19:44:49.475" v="5337" actId="20577"/>
        <pc:sldMkLst>
          <pc:docMk/>
          <pc:sldMk cId="243376875" sldId="325"/>
        </pc:sldMkLst>
        <pc:spChg chg="mod">
          <ac:chgData name="Ziyang Zhang" userId="b9367c69-2612-4b3e-bc94-86d0e4ae9d19" providerId="ADAL" clId="{48201BDB-852A-49FB-BFCF-8289330CF4C1}" dt="2022-08-11T19:52:06.694" v="4973" actId="20577"/>
          <ac:spMkLst>
            <pc:docMk/>
            <pc:sldMk cId="243376875" sldId="325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11T19:52:47.674" v="4985" actId="20577"/>
          <ac:graphicFrameMkLst>
            <pc:docMk/>
            <pc:sldMk cId="243376875" sldId="325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13T19:44:49.475" v="5337" actId="20577"/>
          <ac:graphicFrameMkLst>
            <pc:docMk/>
            <pc:sldMk cId="243376875" sldId="325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15T17:30:11.657" v="5418" actId="20577"/>
        <pc:sldMkLst>
          <pc:docMk/>
          <pc:sldMk cId="1822770472" sldId="326"/>
        </pc:sldMkLst>
        <pc:spChg chg="mod">
          <ac:chgData name="Ziyang Zhang" userId="b9367c69-2612-4b3e-bc94-86d0e4ae9d19" providerId="ADAL" clId="{48201BDB-852A-49FB-BFCF-8289330CF4C1}" dt="2022-08-13T16:14:28.940" v="5154" actId="20577"/>
          <ac:spMkLst>
            <pc:docMk/>
            <pc:sldMk cId="1822770472" sldId="326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13T16:14:46" v="5165" actId="20577"/>
          <ac:graphicFrameMkLst>
            <pc:docMk/>
            <pc:sldMk cId="1822770472" sldId="326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15T17:30:11.657" v="5418" actId="20577"/>
          <ac:graphicFrameMkLst>
            <pc:docMk/>
            <pc:sldMk cId="1822770472" sldId="326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15T18:43:27.588" v="5535" actId="20577"/>
        <pc:sldMkLst>
          <pc:docMk/>
          <pc:sldMk cId="4237782757" sldId="327"/>
        </pc:sldMkLst>
        <pc:spChg chg="mod">
          <ac:chgData name="Ziyang Zhang" userId="b9367c69-2612-4b3e-bc94-86d0e4ae9d19" providerId="ADAL" clId="{48201BDB-852A-49FB-BFCF-8289330CF4C1}" dt="2022-08-13T16:14:31.860" v="5155" actId="20577"/>
          <ac:spMkLst>
            <pc:docMk/>
            <pc:sldMk cId="4237782757" sldId="327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13T16:14:49.992" v="5168" actId="20577"/>
          <ac:graphicFrameMkLst>
            <pc:docMk/>
            <pc:sldMk cId="4237782757" sldId="327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15T18:43:27.588" v="5535" actId="20577"/>
          <ac:graphicFrameMkLst>
            <pc:docMk/>
            <pc:sldMk cId="4237782757" sldId="327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15T20:07:35.493" v="5614" actId="20577"/>
        <pc:sldMkLst>
          <pc:docMk/>
          <pc:sldMk cId="2508691525" sldId="328"/>
        </pc:sldMkLst>
        <pc:spChg chg="mod">
          <ac:chgData name="Ziyang Zhang" userId="b9367c69-2612-4b3e-bc94-86d0e4ae9d19" providerId="ADAL" clId="{48201BDB-852A-49FB-BFCF-8289330CF4C1}" dt="2022-08-13T16:14:35.933" v="5156" actId="20577"/>
          <ac:spMkLst>
            <pc:docMk/>
            <pc:sldMk cId="2508691525" sldId="328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13T16:14:38.448" v="5158" actId="20577"/>
          <ac:graphicFrameMkLst>
            <pc:docMk/>
            <pc:sldMk cId="2508691525" sldId="328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15T20:07:35.493" v="5614" actId="20577"/>
          <ac:graphicFrameMkLst>
            <pc:docMk/>
            <pc:sldMk cId="2508691525" sldId="328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16T16:03:00.606" v="5689" actId="20577"/>
        <pc:sldMkLst>
          <pc:docMk/>
          <pc:sldMk cId="1293029196" sldId="329"/>
        </pc:sldMkLst>
        <pc:spChg chg="mod">
          <ac:chgData name="Ziyang Zhang" userId="b9367c69-2612-4b3e-bc94-86d0e4ae9d19" providerId="ADAL" clId="{48201BDB-852A-49FB-BFCF-8289330CF4C1}" dt="2022-08-15T18:01:32.396" v="5439" actId="20577"/>
          <ac:spMkLst>
            <pc:docMk/>
            <pc:sldMk cId="1293029196" sldId="329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15T17:56:58.688" v="5426" actId="20577"/>
          <ac:graphicFrameMkLst>
            <pc:docMk/>
            <pc:sldMk cId="1293029196" sldId="329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16T16:03:00.606" v="5689" actId="20577"/>
          <ac:graphicFrameMkLst>
            <pc:docMk/>
            <pc:sldMk cId="1293029196" sldId="329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16T16:56:14.887" v="5764" actId="20577"/>
        <pc:sldMkLst>
          <pc:docMk/>
          <pc:sldMk cId="634101833" sldId="330"/>
        </pc:sldMkLst>
        <pc:spChg chg="mod">
          <ac:chgData name="Ziyang Zhang" userId="b9367c69-2612-4b3e-bc94-86d0e4ae9d19" providerId="ADAL" clId="{48201BDB-852A-49FB-BFCF-8289330CF4C1}" dt="2022-08-15T18:01:28.652" v="5437" actId="20577"/>
          <ac:spMkLst>
            <pc:docMk/>
            <pc:sldMk cId="634101833" sldId="330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15T17:57:05.271" v="5431" actId="20577"/>
          <ac:graphicFrameMkLst>
            <pc:docMk/>
            <pc:sldMk cId="634101833" sldId="330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16T16:56:14.887" v="5764" actId="20577"/>
          <ac:graphicFrameMkLst>
            <pc:docMk/>
            <pc:sldMk cId="634101833" sldId="330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16T18:12:34.413" v="5839" actId="20577"/>
        <pc:sldMkLst>
          <pc:docMk/>
          <pc:sldMk cId="4089598332" sldId="331"/>
        </pc:sldMkLst>
        <pc:spChg chg="mod">
          <ac:chgData name="Ziyang Zhang" userId="b9367c69-2612-4b3e-bc94-86d0e4ae9d19" providerId="ADAL" clId="{48201BDB-852A-49FB-BFCF-8289330CF4C1}" dt="2022-08-15T18:01:25.477" v="5435" actId="20577"/>
          <ac:spMkLst>
            <pc:docMk/>
            <pc:sldMk cId="4089598332" sldId="331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15T17:57:09.749" v="5433" actId="20577"/>
          <ac:graphicFrameMkLst>
            <pc:docMk/>
            <pc:sldMk cId="4089598332" sldId="331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16T18:12:34.413" v="5839" actId="20577"/>
          <ac:graphicFrameMkLst>
            <pc:docMk/>
            <pc:sldMk cId="4089598332" sldId="331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16T20:07:36.151" v="5916" actId="20577"/>
        <pc:sldMkLst>
          <pc:docMk/>
          <pc:sldMk cId="2391028410" sldId="332"/>
        </pc:sldMkLst>
        <pc:spChg chg="mod">
          <ac:chgData name="Ziyang Zhang" userId="b9367c69-2612-4b3e-bc94-86d0e4ae9d19" providerId="ADAL" clId="{48201BDB-852A-49FB-BFCF-8289330CF4C1}" dt="2022-08-15T18:07:18.882" v="5448" actId="20577"/>
          <ac:spMkLst>
            <pc:docMk/>
            <pc:sldMk cId="2391028410" sldId="332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15T18:05:50.689" v="5442" actId="20577"/>
          <ac:graphicFrameMkLst>
            <pc:docMk/>
            <pc:sldMk cId="2391028410" sldId="332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16T20:07:36.151" v="5916" actId="20577"/>
          <ac:graphicFrameMkLst>
            <pc:docMk/>
            <pc:sldMk cId="2391028410" sldId="332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16T23:20:34.115" v="5993" actId="20577"/>
        <pc:sldMkLst>
          <pc:docMk/>
          <pc:sldMk cId="3246688838" sldId="333"/>
        </pc:sldMkLst>
        <pc:spChg chg="mod">
          <ac:chgData name="Ziyang Zhang" userId="b9367c69-2612-4b3e-bc94-86d0e4ae9d19" providerId="ADAL" clId="{48201BDB-852A-49FB-BFCF-8289330CF4C1}" dt="2022-08-15T18:07:21.187" v="5450" actId="20577"/>
          <ac:spMkLst>
            <pc:docMk/>
            <pc:sldMk cId="3246688838" sldId="333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15T18:05:54.489" v="5444" actId="20577"/>
          <ac:graphicFrameMkLst>
            <pc:docMk/>
            <pc:sldMk cId="3246688838" sldId="333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16T23:20:34.115" v="5993" actId="20577"/>
          <ac:graphicFrameMkLst>
            <pc:docMk/>
            <pc:sldMk cId="3246688838" sldId="333"/>
            <ac:graphicFrameMk id="7" creationId="{DA9F1482-5A50-4C71-A77F-B52D27EE47DC}"/>
          </ac:graphicFrameMkLst>
        </pc:graphicFrameChg>
      </pc:sldChg>
      <pc:sldChg chg="modSp add mod">
        <pc:chgData name="Ziyang Zhang" userId="b9367c69-2612-4b3e-bc94-86d0e4ae9d19" providerId="ADAL" clId="{48201BDB-852A-49FB-BFCF-8289330CF4C1}" dt="2022-08-17T00:14:49.567" v="6070" actId="20577"/>
        <pc:sldMkLst>
          <pc:docMk/>
          <pc:sldMk cId="3505282230" sldId="334"/>
        </pc:sldMkLst>
        <pc:spChg chg="mod">
          <ac:chgData name="Ziyang Zhang" userId="b9367c69-2612-4b3e-bc94-86d0e4ae9d19" providerId="ADAL" clId="{48201BDB-852A-49FB-BFCF-8289330CF4C1}" dt="2022-08-15T18:07:23.944" v="5452" actId="20577"/>
          <ac:spMkLst>
            <pc:docMk/>
            <pc:sldMk cId="3505282230" sldId="334"/>
            <ac:spMk id="2" creationId="{DC0BBD93-1E56-44F7-BEA5-0B892287E144}"/>
          </ac:spMkLst>
        </pc:spChg>
        <pc:graphicFrameChg chg="modGraphic">
          <ac:chgData name="Ziyang Zhang" userId="b9367c69-2612-4b3e-bc94-86d0e4ae9d19" providerId="ADAL" clId="{48201BDB-852A-49FB-BFCF-8289330CF4C1}" dt="2022-08-15T18:05:58.027" v="5446" actId="20577"/>
          <ac:graphicFrameMkLst>
            <pc:docMk/>
            <pc:sldMk cId="3505282230" sldId="334"/>
            <ac:graphicFrameMk id="5" creationId="{B03DCF97-F31B-48EC-A874-CDA6DA6F7A35}"/>
          </ac:graphicFrameMkLst>
        </pc:graphicFrameChg>
        <pc:graphicFrameChg chg="modGraphic">
          <ac:chgData name="Ziyang Zhang" userId="b9367c69-2612-4b3e-bc94-86d0e4ae9d19" providerId="ADAL" clId="{48201BDB-852A-49FB-BFCF-8289330CF4C1}" dt="2022-08-17T00:14:49.567" v="6070" actId="20577"/>
          <ac:graphicFrameMkLst>
            <pc:docMk/>
            <pc:sldMk cId="3505282230" sldId="334"/>
            <ac:graphicFrameMk id="7" creationId="{DA9F1482-5A50-4C71-A77F-B52D27EE47DC}"/>
          </ac:graphicFrameMkLst>
        </pc:graphicFrameChg>
      </pc:sldChg>
    </pc:docChg>
  </pc:docChgLst>
  <pc:docChgLst>
    <pc:chgData name="Ziyang Zhang" userId="b9367c69-2612-4b3e-bc94-86d0e4ae9d19" providerId="ADAL" clId="{DCEEC37B-6410-420F-82E4-16CF62866911}"/>
    <pc:docChg chg="custSel delSld modSld">
      <pc:chgData name="Ziyang Zhang" userId="b9367c69-2612-4b3e-bc94-86d0e4ae9d19" providerId="ADAL" clId="{DCEEC37B-6410-420F-82E4-16CF62866911}" dt="2022-05-18T19:31:31.206" v="121" actId="47"/>
      <pc:docMkLst>
        <pc:docMk/>
      </pc:docMkLst>
      <pc:sldChg chg="modSp mod">
        <pc:chgData name="Ziyang Zhang" userId="b9367c69-2612-4b3e-bc94-86d0e4ae9d19" providerId="ADAL" clId="{DCEEC37B-6410-420F-82E4-16CF62866911}" dt="2022-05-18T19:30:05.430" v="30" actId="20577"/>
        <pc:sldMkLst>
          <pc:docMk/>
          <pc:sldMk cId="3783231082" sldId="256"/>
        </pc:sldMkLst>
        <pc:spChg chg="mod">
          <ac:chgData name="Ziyang Zhang" userId="b9367c69-2612-4b3e-bc94-86d0e4ae9d19" providerId="ADAL" clId="{DCEEC37B-6410-420F-82E4-16CF62866911}" dt="2022-05-18T19:29:47.622" v="22" actId="20577"/>
          <ac:spMkLst>
            <pc:docMk/>
            <pc:sldMk cId="3783231082" sldId="256"/>
            <ac:spMk id="2" creationId="{632A0D2D-044F-0648-9B23-488083D0ED53}"/>
          </ac:spMkLst>
        </pc:spChg>
        <pc:spChg chg="mod">
          <ac:chgData name="Ziyang Zhang" userId="b9367c69-2612-4b3e-bc94-86d0e4ae9d19" providerId="ADAL" clId="{DCEEC37B-6410-420F-82E4-16CF62866911}" dt="2022-05-18T19:30:05.430" v="30" actId="20577"/>
          <ac:spMkLst>
            <pc:docMk/>
            <pc:sldMk cId="3783231082" sldId="256"/>
            <ac:spMk id="3" creationId="{69DB8100-894D-6E4E-AA0E-9F0B493A6DC5}"/>
          </ac:spMkLst>
        </pc:spChg>
      </pc:sldChg>
      <pc:sldChg chg="delSp modSp mod">
        <pc:chgData name="Ziyang Zhang" userId="b9367c69-2612-4b3e-bc94-86d0e4ae9d19" providerId="ADAL" clId="{DCEEC37B-6410-420F-82E4-16CF62866911}" dt="2022-05-18T19:31:27.320" v="119" actId="20577"/>
        <pc:sldMkLst>
          <pc:docMk/>
          <pc:sldMk cId="3037129516" sldId="257"/>
        </pc:sldMkLst>
        <pc:spChg chg="mod">
          <ac:chgData name="Ziyang Zhang" userId="b9367c69-2612-4b3e-bc94-86d0e4ae9d19" providerId="ADAL" clId="{DCEEC37B-6410-420F-82E4-16CF62866911}" dt="2022-05-18T19:30:22.847" v="50" actId="20577"/>
          <ac:spMkLst>
            <pc:docMk/>
            <pc:sldMk cId="3037129516" sldId="257"/>
            <ac:spMk id="2" creationId="{DC0BBD93-1E56-44F7-BEA5-0B892287E144}"/>
          </ac:spMkLst>
        </pc:spChg>
        <pc:spChg chg="mod">
          <ac:chgData name="Ziyang Zhang" userId="b9367c69-2612-4b3e-bc94-86d0e4ae9d19" providerId="ADAL" clId="{DCEEC37B-6410-420F-82E4-16CF62866911}" dt="2022-05-18T19:31:27.320" v="119" actId="20577"/>
          <ac:spMkLst>
            <pc:docMk/>
            <pc:sldMk cId="3037129516" sldId="257"/>
            <ac:spMk id="3" creationId="{D8BE9620-9798-489F-82C3-3C2819A1D0CC}"/>
          </ac:spMkLst>
        </pc:spChg>
        <pc:spChg chg="mod">
          <ac:chgData name="Ziyang Zhang" userId="b9367c69-2612-4b3e-bc94-86d0e4ae9d19" providerId="ADAL" clId="{DCEEC37B-6410-420F-82E4-16CF62866911}" dt="2022-05-18T19:31:01.469" v="78" actId="122"/>
          <ac:spMkLst>
            <pc:docMk/>
            <pc:sldMk cId="3037129516" sldId="257"/>
            <ac:spMk id="8" creationId="{043C2276-D5E1-493C-A8D9-45960303D6F9}"/>
          </ac:spMkLst>
        </pc:spChg>
        <pc:spChg chg="del">
          <ac:chgData name="Ziyang Zhang" userId="b9367c69-2612-4b3e-bc94-86d0e4ae9d19" providerId="ADAL" clId="{DCEEC37B-6410-420F-82E4-16CF62866911}" dt="2022-05-18T19:30:35.574" v="52" actId="478"/>
          <ac:spMkLst>
            <pc:docMk/>
            <pc:sldMk cId="3037129516" sldId="257"/>
            <ac:spMk id="9" creationId="{9E29B4FA-CF04-FD42-ADBE-9B6829129860}"/>
          </ac:spMkLst>
        </pc:spChg>
        <pc:spChg chg="del">
          <ac:chgData name="Ziyang Zhang" userId="b9367c69-2612-4b3e-bc94-86d0e4ae9d19" providerId="ADAL" clId="{DCEEC37B-6410-420F-82E4-16CF62866911}" dt="2022-05-18T19:30:32.499" v="51" actId="478"/>
          <ac:spMkLst>
            <pc:docMk/>
            <pc:sldMk cId="3037129516" sldId="257"/>
            <ac:spMk id="11" creationId="{E58B77E0-55CD-410B-AC94-6ABBD6E71E87}"/>
          </ac:spMkLst>
        </pc:spChg>
        <pc:graphicFrameChg chg="mod">
          <ac:chgData name="Ziyang Zhang" userId="b9367c69-2612-4b3e-bc94-86d0e4ae9d19" providerId="ADAL" clId="{DCEEC37B-6410-420F-82E4-16CF62866911}" dt="2022-05-18T19:30:48.475" v="55" actId="1076"/>
          <ac:graphicFrameMkLst>
            <pc:docMk/>
            <pc:sldMk cId="3037129516" sldId="257"/>
            <ac:graphicFrameMk id="7" creationId="{548B1CCC-A046-4300-83CF-F5C523D2D047}"/>
          </ac:graphicFrameMkLst>
        </pc:graphicFrameChg>
        <pc:graphicFrameChg chg="del">
          <ac:chgData name="Ziyang Zhang" userId="b9367c69-2612-4b3e-bc94-86d0e4ae9d19" providerId="ADAL" clId="{DCEEC37B-6410-420F-82E4-16CF62866911}" dt="2022-05-18T19:30:32.499" v="51" actId="478"/>
          <ac:graphicFrameMkLst>
            <pc:docMk/>
            <pc:sldMk cId="3037129516" sldId="257"/>
            <ac:graphicFrameMk id="10" creationId="{EAD2A384-3657-4570-A5A5-35B5C8DB0B73}"/>
          </ac:graphicFrameMkLst>
        </pc:graphicFrameChg>
      </pc:sldChg>
      <pc:sldChg chg="del">
        <pc:chgData name="Ziyang Zhang" userId="b9367c69-2612-4b3e-bc94-86d0e4ae9d19" providerId="ADAL" clId="{DCEEC37B-6410-420F-82E4-16CF62866911}" dt="2022-05-18T19:31:30.181" v="120" actId="47"/>
        <pc:sldMkLst>
          <pc:docMk/>
          <pc:sldMk cId="4158603749" sldId="258"/>
        </pc:sldMkLst>
      </pc:sldChg>
      <pc:sldChg chg="del">
        <pc:chgData name="Ziyang Zhang" userId="b9367c69-2612-4b3e-bc94-86d0e4ae9d19" providerId="ADAL" clId="{DCEEC37B-6410-420F-82E4-16CF62866911}" dt="2022-05-18T19:31:31.206" v="121" actId="47"/>
        <pc:sldMkLst>
          <pc:docMk/>
          <pc:sldMk cId="1744889484" sldId="260"/>
        </pc:sldMkLst>
      </pc:sldChg>
    </pc:docChg>
  </pc:docChgLst>
  <pc:docChgLst>
    <pc:chgData name="Ziyang Zhang" userId="b9367c69-2612-4b3e-bc94-86d0e4ae9d19" providerId="ADAL" clId="{AF17A4E0-FDD2-41FD-8D75-C0571D264357}"/>
    <pc:docChg chg="undo custSel addSld delSld modSld">
      <pc:chgData name="Ziyang Zhang" userId="b9367c69-2612-4b3e-bc94-86d0e4ae9d19" providerId="ADAL" clId="{AF17A4E0-FDD2-41FD-8D75-C0571D264357}" dt="2021-05-31T20:44:37.244" v="1574" actId="20577"/>
      <pc:docMkLst>
        <pc:docMk/>
      </pc:docMkLst>
      <pc:sldChg chg="modSp">
        <pc:chgData name="Ziyang Zhang" userId="b9367c69-2612-4b3e-bc94-86d0e4ae9d19" providerId="ADAL" clId="{AF17A4E0-FDD2-41FD-8D75-C0571D264357}" dt="2021-05-31T17:28:24.902" v="144" actId="20577"/>
        <pc:sldMkLst>
          <pc:docMk/>
          <pc:sldMk cId="3783231082" sldId="256"/>
        </pc:sldMkLst>
        <pc:spChg chg="mod">
          <ac:chgData name="Ziyang Zhang" userId="b9367c69-2612-4b3e-bc94-86d0e4ae9d19" providerId="ADAL" clId="{AF17A4E0-FDD2-41FD-8D75-C0571D264357}" dt="2021-05-31T17:28:24.902" v="144" actId="20577"/>
          <ac:spMkLst>
            <pc:docMk/>
            <pc:sldMk cId="3783231082" sldId="256"/>
            <ac:spMk id="2" creationId="{632A0D2D-044F-0648-9B23-488083D0ED53}"/>
          </ac:spMkLst>
        </pc:spChg>
        <pc:spChg chg="mod">
          <ac:chgData name="Ziyang Zhang" userId="b9367c69-2612-4b3e-bc94-86d0e4ae9d19" providerId="ADAL" clId="{AF17A4E0-FDD2-41FD-8D75-C0571D264357}" dt="2021-05-31T17:24:55.061" v="6" actId="20577"/>
          <ac:spMkLst>
            <pc:docMk/>
            <pc:sldMk cId="3783231082" sldId="256"/>
            <ac:spMk id="3" creationId="{69DB8100-894D-6E4E-AA0E-9F0B493A6DC5}"/>
          </ac:spMkLst>
        </pc:spChg>
      </pc:sldChg>
      <pc:sldChg chg="addSp delSp modSp">
        <pc:chgData name="Ziyang Zhang" userId="b9367c69-2612-4b3e-bc94-86d0e4ae9d19" providerId="ADAL" clId="{AF17A4E0-FDD2-41FD-8D75-C0571D264357}" dt="2021-05-31T19:55:09.587" v="1203" actId="1076"/>
        <pc:sldMkLst>
          <pc:docMk/>
          <pc:sldMk cId="3037129516" sldId="257"/>
        </pc:sldMkLst>
        <pc:spChg chg="mod">
          <ac:chgData name="Ziyang Zhang" userId="b9367c69-2612-4b3e-bc94-86d0e4ae9d19" providerId="ADAL" clId="{AF17A4E0-FDD2-41FD-8D75-C0571D264357}" dt="2021-05-31T17:51:21.248" v="374" actId="20577"/>
          <ac:spMkLst>
            <pc:docMk/>
            <pc:sldMk cId="3037129516" sldId="257"/>
            <ac:spMk id="2" creationId="{DC0BBD93-1E56-44F7-BEA5-0B892287E144}"/>
          </ac:spMkLst>
        </pc:spChg>
        <pc:spChg chg="mod">
          <ac:chgData name="Ziyang Zhang" userId="b9367c69-2612-4b3e-bc94-86d0e4ae9d19" providerId="ADAL" clId="{AF17A4E0-FDD2-41FD-8D75-C0571D264357}" dt="2021-05-31T18:02:53.236" v="801" actId="20577"/>
          <ac:spMkLst>
            <pc:docMk/>
            <pc:sldMk cId="3037129516" sldId="257"/>
            <ac:spMk id="3" creationId="{D8BE9620-9798-489F-82C3-3C2819A1D0CC}"/>
          </ac:spMkLst>
        </pc:spChg>
        <pc:spChg chg="add del">
          <ac:chgData name="Ziyang Zhang" userId="b9367c69-2612-4b3e-bc94-86d0e4ae9d19" providerId="ADAL" clId="{AF17A4E0-FDD2-41FD-8D75-C0571D264357}" dt="2021-05-31T17:29:15.890" v="166"/>
          <ac:spMkLst>
            <pc:docMk/>
            <pc:sldMk cId="3037129516" sldId="257"/>
            <ac:spMk id="5" creationId="{F06B2F39-F27E-4E32-A0D5-F973BBE0991E}"/>
          </ac:spMkLst>
        </pc:spChg>
        <pc:spChg chg="add mod">
          <ac:chgData name="Ziyang Zhang" userId="b9367c69-2612-4b3e-bc94-86d0e4ae9d19" providerId="ADAL" clId="{AF17A4E0-FDD2-41FD-8D75-C0571D264357}" dt="2021-05-31T17:42:17.013" v="212" actId="20577"/>
          <ac:spMkLst>
            <pc:docMk/>
            <pc:sldMk cId="3037129516" sldId="257"/>
            <ac:spMk id="8" creationId="{043C2276-D5E1-493C-A8D9-45960303D6F9}"/>
          </ac:spMkLst>
        </pc:spChg>
        <pc:spChg chg="add mod">
          <ac:chgData name="Ziyang Zhang" userId="b9367c69-2612-4b3e-bc94-86d0e4ae9d19" providerId="ADAL" clId="{AF17A4E0-FDD2-41FD-8D75-C0571D264357}" dt="2021-05-31T17:50:17.968" v="366" actId="1076"/>
          <ac:spMkLst>
            <pc:docMk/>
            <pc:sldMk cId="3037129516" sldId="257"/>
            <ac:spMk id="11" creationId="{E58B77E0-55CD-410B-AC94-6ABBD6E71E87}"/>
          </ac:spMkLst>
        </pc:spChg>
        <pc:graphicFrameChg chg="add del">
          <ac:chgData name="Ziyang Zhang" userId="b9367c69-2612-4b3e-bc94-86d0e4ae9d19" providerId="ADAL" clId="{AF17A4E0-FDD2-41FD-8D75-C0571D264357}" dt="2021-05-31T17:29:14.023" v="164"/>
          <ac:graphicFrameMkLst>
            <pc:docMk/>
            <pc:sldMk cId="3037129516" sldId="257"/>
            <ac:graphicFrameMk id="4" creationId="{0C6AE82A-5F0D-4BFB-90D6-656243D7E170}"/>
          </ac:graphicFrameMkLst>
        </pc:graphicFrameChg>
        <pc:graphicFrameChg chg="add del">
          <ac:chgData name="Ziyang Zhang" userId="b9367c69-2612-4b3e-bc94-86d0e4ae9d19" providerId="ADAL" clId="{AF17A4E0-FDD2-41FD-8D75-C0571D264357}" dt="2021-05-31T17:29:25.914" v="178"/>
          <ac:graphicFrameMkLst>
            <pc:docMk/>
            <pc:sldMk cId="3037129516" sldId="257"/>
            <ac:graphicFrameMk id="6" creationId="{DF8E1607-647A-44B6-89EA-04856F62568A}"/>
          </ac:graphicFrameMkLst>
        </pc:graphicFrameChg>
        <pc:graphicFrameChg chg="add mod modGraphic">
          <ac:chgData name="Ziyang Zhang" userId="b9367c69-2612-4b3e-bc94-86d0e4ae9d19" providerId="ADAL" clId="{AF17A4E0-FDD2-41FD-8D75-C0571D264357}" dt="2021-05-31T19:55:09.587" v="1203" actId="1076"/>
          <ac:graphicFrameMkLst>
            <pc:docMk/>
            <pc:sldMk cId="3037129516" sldId="257"/>
            <ac:graphicFrameMk id="7" creationId="{548B1CCC-A046-4300-83CF-F5C523D2D047}"/>
          </ac:graphicFrameMkLst>
        </pc:graphicFrameChg>
        <pc:graphicFrameChg chg="add del">
          <ac:chgData name="Ziyang Zhang" userId="b9367c69-2612-4b3e-bc94-86d0e4ae9d19" providerId="ADAL" clId="{AF17A4E0-FDD2-41FD-8D75-C0571D264357}" dt="2021-05-31T17:44:59.439" v="214"/>
          <ac:graphicFrameMkLst>
            <pc:docMk/>
            <pc:sldMk cId="3037129516" sldId="257"/>
            <ac:graphicFrameMk id="9" creationId="{2A783B66-6100-41FB-8826-3477E8385150}"/>
          </ac:graphicFrameMkLst>
        </pc:graphicFrameChg>
        <pc:graphicFrameChg chg="add mod modGraphic">
          <ac:chgData name="Ziyang Zhang" userId="b9367c69-2612-4b3e-bc94-86d0e4ae9d19" providerId="ADAL" clId="{AF17A4E0-FDD2-41FD-8D75-C0571D264357}" dt="2021-05-31T17:50:17.968" v="366" actId="1076"/>
          <ac:graphicFrameMkLst>
            <pc:docMk/>
            <pc:sldMk cId="3037129516" sldId="257"/>
            <ac:graphicFrameMk id="10" creationId="{EAD2A384-3657-4570-A5A5-35B5C8DB0B73}"/>
          </ac:graphicFrameMkLst>
        </pc:graphicFrameChg>
      </pc:sldChg>
      <pc:sldChg chg="add del">
        <pc:chgData name="Ziyang Zhang" userId="b9367c69-2612-4b3e-bc94-86d0e4ae9d19" providerId="ADAL" clId="{AF17A4E0-FDD2-41FD-8D75-C0571D264357}" dt="2021-05-31T18:08:01.952" v="803"/>
        <pc:sldMkLst>
          <pc:docMk/>
          <pc:sldMk cId="2043722531" sldId="258"/>
        </pc:sldMkLst>
      </pc:sldChg>
      <pc:sldChg chg="addSp delSp modSp add">
        <pc:chgData name="Ziyang Zhang" userId="b9367c69-2612-4b3e-bc94-86d0e4ae9d19" providerId="ADAL" clId="{AF17A4E0-FDD2-41FD-8D75-C0571D264357}" dt="2021-05-31T20:44:37.244" v="1574" actId="20577"/>
        <pc:sldMkLst>
          <pc:docMk/>
          <pc:sldMk cId="4158603749" sldId="258"/>
        </pc:sldMkLst>
        <pc:spChg chg="mod">
          <ac:chgData name="Ziyang Zhang" userId="b9367c69-2612-4b3e-bc94-86d0e4ae9d19" providerId="ADAL" clId="{AF17A4E0-FDD2-41FD-8D75-C0571D264357}" dt="2021-05-31T19:33:11.287" v="1099" actId="20577"/>
          <ac:spMkLst>
            <pc:docMk/>
            <pc:sldMk cId="4158603749" sldId="258"/>
            <ac:spMk id="2" creationId="{DC0BBD93-1E56-44F7-BEA5-0B892287E144}"/>
          </ac:spMkLst>
        </pc:spChg>
        <pc:spChg chg="del mod">
          <ac:chgData name="Ziyang Zhang" userId="b9367c69-2612-4b3e-bc94-86d0e4ae9d19" providerId="ADAL" clId="{AF17A4E0-FDD2-41FD-8D75-C0571D264357}" dt="2021-05-31T19:34:34.508" v="1106" actId="478"/>
          <ac:spMkLst>
            <pc:docMk/>
            <pc:sldMk cId="4158603749" sldId="258"/>
            <ac:spMk id="3" creationId="{D8BE9620-9798-489F-82C3-3C2819A1D0CC}"/>
          </ac:spMkLst>
        </pc:spChg>
        <pc:spChg chg="add del mod">
          <ac:chgData name="Ziyang Zhang" userId="b9367c69-2612-4b3e-bc94-86d0e4ae9d19" providerId="ADAL" clId="{AF17A4E0-FDD2-41FD-8D75-C0571D264357}" dt="2021-05-31T19:34:36.825" v="1107" actId="478"/>
          <ac:spMkLst>
            <pc:docMk/>
            <pc:sldMk cId="4158603749" sldId="258"/>
            <ac:spMk id="5" creationId="{F217C2A8-54AB-4BC7-AC27-59511FACB2EB}"/>
          </ac:spMkLst>
        </pc:spChg>
        <pc:spChg chg="del">
          <ac:chgData name="Ziyang Zhang" userId="b9367c69-2612-4b3e-bc94-86d0e4ae9d19" providerId="ADAL" clId="{AF17A4E0-FDD2-41FD-8D75-C0571D264357}" dt="2021-05-31T18:08:30.857" v="805" actId="478"/>
          <ac:spMkLst>
            <pc:docMk/>
            <pc:sldMk cId="4158603749" sldId="258"/>
            <ac:spMk id="8" creationId="{043C2276-D5E1-493C-A8D9-45960303D6F9}"/>
          </ac:spMkLst>
        </pc:spChg>
        <pc:spChg chg="del">
          <ac:chgData name="Ziyang Zhang" userId="b9367c69-2612-4b3e-bc94-86d0e4ae9d19" providerId="ADAL" clId="{AF17A4E0-FDD2-41FD-8D75-C0571D264357}" dt="2021-05-31T18:08:30.857" v="805" actId="478"/>
          <ac:spMkLst>
            <pc:docMk/>
            <pc:sldMk cId="4158603749" sldId="258"/>
            <ac:spMk id="11" creationId="{E58B77E0-55CD-410B-AC94-6ABBD6E71E87}"/>
          </ac:spMkLst>
        </pc:spChg>
        <pc:spChg chg="add mod">
          <ac:chgData name="Ziyang Zhang" userId="b9367c69-2612-4b3e-bc94-86d0e4ae9d19" providerId="ADAL" clId="{AF17A4E0-FDD2-41FD-8D75-C0571D264357}" dt="2021-05-31T19:13:37.702" v="1046" actId="20577"/>
          <ac:spMkLst>
            <pc:docMk/>
            <pc:sldMk cId="4158603749" sldId="258"/>
            <ac:spMk id="12" creationId="{E07CB97A-586B-42A9-922B-E6F32E3201BF}"/>
          </ac:spMkLst>
        </pc:spChg>
        <pc:spChg chg="add mod">
          <ac:chgData name="Ziyang Zhang" userId="b9367c69-2612-4b3e-bc94-86d0e4ae9d19" providerId="ADAL" clId="{AF17A4E0-FDD2-41FD-8D75-C0571D264357}" dt="2021-05-31T19:13:47.807" v="1076" actId="20577"/>
          <ac:spMkLst>
            <pc:docMk/>
            <pc:sldMk cId="4158603749" sldId="258"/>
            <ac:spMk id="14" creationId="{E4F46A03-A3E5-4FC0-85B5-74C327EB7F0E}"/>
          </ac:spMkLst>
        </pc:spChg>
        <pc:spChg chg="add mod">
          <ac:chgData name="Ziyang Zhang" userId="b9367c69-2612-4b3e-bc94-86d0e4ae9d19" providerId="ADAL" clId="{AF17A4E0-FDD2-41FD-8D75-C0571D264357}" dt="2021-05-31T19:53:19.969" v="1168" actId="20577"/>
          <ac:spMkLst>
            <pc:docMk/>
            <pc:sldMk cId="4158603749" sldId="258"/>
            <ac:spMk id="15" creationId="{63C84F71-B3A1-4DDA-B217-941AD8618BBE}"/>
          </ac:spMkLst>
        </pc:spChg>
        <pc:spChg chg="add mod">
          <ac:chgData name="Ziyang Zhang" userId="b9367c69-2612-4b3e-bc94-86d0e4ae9d19" providerId="ADAL" clId="{AF17A4E0-FDD2-41FD-8D75-C0571D264357}" dt="2021-05-31T19:55:17.922" v="1204" actId="1076"/>
          <ac:spMkLst>
            <pc:docMk/>
            <pc:sldMk cId="4158603749" sldId="258"/>
            <ac:spMk id="16" creationId="{14F3508F-CA55-4F93-A050-7387D11735E5}"/>
          </ac:spMkLst>
        </pc:spChg>
        <pc:spChg chg="add mod">
          <ac:chgData name="Ziyang Zhang" userId="b9367c69-2612-4b3e-bc94-86d0e4ae9d19" providerId="ADAL" clId="{AF17A4E0-FDD2-41FD-8D75-C0571D264357}" dt="2021-05-31T20:23:25.900" v="1434" actId="1076"/>
          <ac:spMkLst>
            <pc:docMk/>
            <pc:sldMk cId="4158603749" sldId="258"/>
            <ac:spMk id="18" creationId="{17FEDB5A-B349-4DD6-B5F0-CCC932EB2720}"/>
          </ac:spMkLst>
        </pc:spChg>
        <pc:graphicFrameChg chg="del">
          <ac:chgData name="Ziyang Zhang" userId="b9367c69-2612-4b3e-bc94-86d0e4ae9d19" providerId="ADAL" clId="{AF17A4E0-FDD2-41FD-8D75-C0571D264357}" dt="2021-05-31T18:08:30.857" v="805" actId="478"/>
          <ac:graphicFrameMkLst>
            <pc:docMk/>
            <pc:sldMk cId="4158603749" sldId="258"/>
            <ac:graphicFrameMk id="7" creationId="{548B1CCC-A046-4300-83CF-F5C523D2D047}"/>
          </ac:graphicFrameMkLst>
        </pc:graphicFrameChg>
        <pc:graphicFrameChg chg="add mod modGraphic">
          <ac:chgData name="Ziyang Zhang" userId="b9367c69-2612-4b3e-bc94-86d0e4ae9d19" providerId="ADAL" clId="{AF17A4E0-FDD2-41FD-8D75-C0571D264357}" dt="2021-05-31T20:23:07.285" v="1432" actId="20577"/>
          <ac:graphicFrameMkLst>
            <pc:docMk/>
            <pc:sldMk cId="4158603749" sldId="258"/>
            <ac:graphicFrameMk id="9" creationId="{6C1414DB-BE6D-4B43-B079-6BC122F2ABCF}"/>
          </ac:graphicFrameMkLst>
        </pc:graphicFrameChg>
        <pc:graphicFrameChg chg="del">
          <ac:chgData name="Ziyang Zhang" userId="b9367c69-2612-4b3e-bc94-86d0e4ae9d19" providerId="ADAL" clId="{AF17A4E0-FDD2-41FD-8D75-C0571D264357}" dt="2021-05-31T18:08:30.857" v="805" actId="478"/>
          <ac:graphicFrameMkLst>
            <pc:docMk/>
            <pc:sldMk cId="4158603749" sldId="258"/>
            <ac:graphicFrameMk id="10" creationId="{EAD2A384-3657-4570-A5A5-35B5C8DB0B73}"/>
          </ac:graphicFrameMkLst>
        </pc:graphicFrameChg>
        <pc:graphicFrameChg chg="add mod modGraphic">
          <ac:chgData name="Ziyang Zhang" userId="b9367c69-2612-4b3e-bc94-86d0e4ae9d19" providerId="ADAL" clId="{AF17A4E0-FDD2-41FD-8D75-C0571D264357}" dt="2021-05-31T19:57:45.805" v="1287" actId="20577"/>
          <ac:graphicFrameMkLst>
            <pc:docMk/>
            <pc:sldMk cId="4158603749" sldId="258"/>
            <ac:graphicFrameMk id="13" creationId="{6415F69D-80F4-4A93-B5CE-5BFCF380932D}"/>
          </ac:graphicFrameMkLst>
        </pc:graphicFrameChg>
        <pc:graphicFrameChg chg="add mod modGraphic">
          <ac:chgData name="Ziyang Zhang" userId="b9367c69-2612-4b3e-bc94-86d0e4ae9d19" providerId="ADAL" clId="{AF17A4E0-FDD2-41FD-8D75-C0571D264357}" dt="2021-05-31T20:44:37.244" v="1574" actId="20577"/>
          <ac:graphicFrameMkLst>
            <pc:docMk/>
            <pc:sldMk cId="4158603749" sldId="258"/>
            <ac:graphicFrameMk id="17" creationId="{00AA7969-9FD7-4A10-BCA4-A7E024B6D91B}"/>
          </ac:graphicFrameMkLst>
        </pc:graphicFrameChg>
      </pc:sldChg>
      <pc:sldChg chg="modSp add">
        <pc:chgData name="Ziyang Zhang" userId="b9367c69-2612-4b3e-bc94-86d0e4ae9d19" providerId="ADAL" clId="{AF17A4E0-FDD2-41FD-8D75-C0571D264357}" dt="2021-05-31T18:41:31.269" v="838" actId="20577"/>
        <pc:sldMkLst>
          <pc:docMk/>
          <pc:sldMk cId="2786948189" sldId="259"/>
        </pc:sldMkLst>
        <pc:spChg chg="mod">
          <ac:chgData name="Ziyang Zhang" userId="b9367c69-2612-4b3e-bc94-86d0e4ae9d19" providerId="ADAL" clId="{AF17A4E0-FDD2-41FD-8D75-C0571D264357}" dt="2021-05-31T18:41:31.269" v="838" actId="20577"/>
          <ac:spMkLst>
            <pc:docMk/>
            <pc:sldMk cId="2786948189" sldId="259"/>
            <ac:spMk id="2" creationId="{DC0BBD93-1E56-44F7-BEA5-0B892287E144}"/>
          </ac:spMkLst>
        </pc:spChg>
      </pc:sldChg>
      <pc:sldChg chg="add">
        <pc:chgData name="Ziyang Zhang" userId="b9367c69-2612-4b3e-bc94-86d0e4ae9d19" providerId="ADAL" clId="{AF17A4E0-FDD2-41FD-8D75-C0571D264357}" dt="2021-05-31T18:56:34.354" v="839"/>
        <pc:sldMkLst>
          <pc:docMk/>
          <pc:sldMk cId="1744889484" sldId="260"/>
        </pc:sldMkLst>
      </pc:sldChg>
    </pc:docChg>
  </pc:docChgLst>
  <pc:docChgLst>
    <pc:chgData name="Ziyang Zhang" userId="b9367c69-2612-4b3e-bc94-86d0e4ae9d19" providerId="ADAL" clId="{65775042-163C-4D42-B080-6D58557E5FF7}"/>
    <pc:docChg chg="undo custSel addSld delSld modSld">
      <pc:chgData name="Ziyang Zhang" userId="b9367c69-2612-4b3e-bc94-86d0e4ae9d19" providerId="ADAL" clId="{65775042-163C-4D42-B080-6D58557E5FF7}" dt="2022-05-24T02:09:38.157" v="663" actId="20577"/>
      <pc:docMkLst>
        <pc:docMk/>
      </pc:docMkLst>
      <pc:sldChg chg="modSp mod">
        <pc:chgData name="Ziyang Zhang" userId="b9367c69-2612-4b3e-bc94-86d0e4ae9d19" providerId="ADAL" clId="{65775042-163C-4D42-B080-6D58557E5FF7}" dt="2022-05-24T02:09:38.157" v="663" actId="20577"/>
        <pc:sldMkLst>
          <pc:docMk/>
          <pc:sldMk cId="3783231082" sldId="256"/>
        </pc:sldMkLst>
        <pc:spChg chg="mod">
          <ac:chgData name="Ziyang Zhang" userId="b9367c69-2612-4b3e-bc94-86d0e4ae9d19" providerId="ADAL" clId="{65775042-163C-4D42-B080-6D58557E5FF7}" dt="2022-05-24T02:09:38.157" v="663" actId="20577"/>
          <ac:spMkLst>
            <pc:docMk/>
            <pc:sldMk cId="3783231082" sldId="256"/>
            <ac:spMk id="3" creationId="{69DB8100-894D-6E4E-AA0E-9F0B493A6DC5}"/>
          </ac:spMkLst>
        </pc:spChg>
      </pc:sldChg>
      <pc:sldChg chg="addSp delSp modSp mod modClrScheme chgLayout">
        <pc:chgData name="Ziyang Zhang" userId="b9367c69-2612-4b3e-bc94-86d0e4ae9d19" providerId="ADAL" clId="{65775042-163C-4D42-B080-6D58557E5FF7}" dt="2022-05-22T20:46:02.500" v="611" actId="20577"/>
        <pc:sldMkLst>
          <pc:docMk/>
          <pc:sldMk cId="3037129516" sldId="257"/>
        </pc:sldMkLst>
        <pc:spChg chg="mod">
          <ac:chgData name="Ziyang Zhang" userId="b9367c69-2612-4b3e-bc94-86d0e4ae9d19" providerId="ADAL" clId="{65775042-163C-4D42-B080-6D58557E5FF7}" dt="2022-05-22T18:16:38.565" v="480" actId="26606"/>
          <ac:spMkLst>
            <pc:docMk/>
            <pc:sldMk cId="3037129516" sldId="257"/>
            <ac:spMk id="2" creationId="{DC0BBD93-1E56-44F7-BEA5-0B892287E144}"/>
          </ac:spMkLst>
        </pc:spChg>
        <pc:spChg chg="mod">
          <ac:chgData name="Ziyang Zhang" userId="b9367c69-2612-4b3e-bc94-86d0e4ae9d19" providerId="ADAL" clId="{65775042-163C-4D42-B080-6D58557E5FF7}" dt="2022-05-22T20:46:02.500" v="611" actId="20577"/>
          <ac:spMkLst>
            <pc:docMk/>
            <pc:sldMk cId="3037129516" sldId="257"/>
            <ac:spMk id="3" creationId="{D8BE9620-9798-489F-82C3-3C2819A1D0CC}"/>
          </ac:spMkLst>
        </pc:spChg>
        <pc:spChg chg="del">
          <ac:chgData name="Ziyang Zhang" userId="b9367c69-2612-4b3e-bc94-86d0e4ae9d19" providerId="ADAL" clId="{65775042-163C-4D42-B080-6D58557E5FF7}" dt="2022-05-21T20:05:18.370" v="4" actId="478"/>
          <ac:spMkLst>
            <pc:docMk/>
            <pc:sldMk cId="3037129516" sldId="257"/>
            <ac:spMk id="8" creationId="{043C2276-D5E1-493C-A8D9-45960303D6F9}"/>
          </ac:spMkLst>
        </pc:spChg>
        <pc:spChg chg="add del mod">
          <ac:chgData name="Ziyang Zhang" userId="b9367c69-2612-4b3e-bc94-86d0e4ae9d19" providerId="ADAL" clId="{65775042-163C-4D42-B080-6D58557E5FF7}" dt="2022-05-22T18:16:38.565" v="480" actId="26606"/>
          <ac:spMkLst>
            <pc:docMk/>
            <pc:sldMk cId="3037129516" sldId="257"/>
            <ac:spMk id="12" creationId="{DD7FD62F-9545-8CB6-6783-ED6EF56ACA22}"/>
          </ac:spMkLst>
        </pc:spChg>
        <pc:spChg chg="add del mod">
          <ac:chgData name="Ziyang Zhang" userId="b9367c69-2612-4b3e-bc94-86d0e4ae9d19" providerId="ADAL" clId="{65775042-163C-4D42-B080-6D58557E5FF7}" dt="2022-05-22T18:16:38.565" v="480" actId="26606"/>
          <ac:spMkLst>
            <pc:docMk/>
            <pc:sldMk cId="3037129516" sldId="257"/>
            <ac:spMk id="13" creationId="{CDFAEE04-DFDB-11D2-67F5-8D83B33BA3BC}"/>
          </ac:spMkLst>
        </pc:spChg>
        <pc:graphicFrameChg chg="del">
          <ac:chgData name="Ziyang Zhang" userId="b9367c69-2612-4b3e-bc94-86d0e4ae9d19" providerId="ADAL" clId="{65775042-163C-4D42-B080-6D58557E5FF7}" dt="2022-05-21T20:05:16.994" v="3" actId="478"/>
          <ac:graphicFrameMkLst>
            <pc:docMk/>
            <pc:sldMk cId="3037129516" sldId="257"/>
            <ac:graphicFrameMk id="7" creationId="{548B1CCC-A046-4300-83CF-F5C523D2D047}"/>
          </ac:graphicFrameMkLst>
        </pc:graphicFrameChg>
        <pc:picChg chg="add mod">
          <ac:chgData name="Ziyang Zhang" userId="b9367c69-2612-4b3e-bc94-86d0e4ae9d19" providerId="ADAL" clId="{65775042-163C-4D42-B080-6D58557E5FF7}" dt="2022-05-22T20:32:45.710" v="523" actId="1076"/>
          <ac:picMkLst>
            <pc:docMk/>
            <pc:sldMk cId="3037129516" sldId="257"/>
            <ac:picMk id="5" creationId="{7E86FC66-4E24-80E3-BB07-12D460E95C74}"/>
          </ac:picMkLst>
        </pc:picChg>
      </pc:sldChg>
      <pc:sldChg chg="add">
        <pc:chgData name="Ziyang Zhang" userId="b9367c69-2612-4b3e-bc94-86d0e4ae9d19" providerId="ADAL" clId="{65775042-163C-4D42-B080-6D58557E5FF7}" dt="2022-05-21T20:05:11.379" v="2" actId="2890"/>
        <pc:sldMkLst>
          <pc:docMk/>
          <pc:sldMk cId="840642001" sldId="258"/>
        </pc:sldMkLst>
      </pc:sldChg>
      <pc:sldChg chg="new del">
        <pc:chgData name="Ziyang Zhang" userId="b9367c69-2612-4b3e-bc94-86d0e4ae9d19" providerId="ADAL" clId="{65775042-163C-4D42-B080-6D58557E5FF7}" dt="2022-05-21T20:05:06.813" v="1" actId="2696"/>
        <pc:sldMkLst>
          <pc:docMk/>
          <pc:sldMk cId="1708743664" sldId="258"/>
        </pc:sldMkLst>
      </pc:sldChg>
      <pc:sldChg chg="addSp delSp modSp add mod">
        <pc:chgData name="Ziyang Zhang" userId="b9367c69-2612-4b3e-bc94-86d0e4ae9d19" providerId="ADAL" clId="{65775042-163C-4D42-B080-6D58557E5FF7}" dt="2022-05-22T20:57:56.237" v="661" actId="20577"/>
        <pc:sldMkLst>
          <pc:docMk/>
          <pc:sldMk cId="1902842357" sldId="259"/>
        </pc:sldMkLst>
        <pc:spChg chg="mod">
          <ac:chgData name="Ziyang Zhang" userId="b9367c69-2612-4b3e-bc94-86d0e4ae9d19" providerId="ADAL" clId="{65775042-163C-4D42-B080-6D58557E5FF7}" dt="2022-05-22T20:17:28.599" v="504"/>
          <ac:spMkLst>
            <pc:docMk/>
            <pc:sldMk cId="1902842357" sldId="259"/>
            <ac:spMk id="2" creationId="{DC0BBD93-1E56-44F7-BEA5-0B892287E144}"/>
          </ac:spMkLst>
        </pc:spChg>
        <pc:spChg chg="mod">
          <ac:chgData name="Ziyang Zhang" userId="b9367c69-2612-4b3e-bc94-86d0e4ae9d19" providerId="ADAL" clId="{65775042-163C-4D42-B080-6D58557E5FF7}" dt="2022-05-22T20:57:56.237" v="661" actId="20577"/>
          <ac:spMkLst>
            <pc:docMk/>
            <pc:sldMk cId="1902842357" sldId="259"/>
            <ac:spMk id="3" creationId="{D8BE9620-9798-489F-82C3-3C2819A1D0CC}"/>
          </ac:spMkLst>
        </pc:spChg>
        <pc:picChg chg="del">
          <ac:chgData name="Ziyang Zhang" userId="b9367c69-2612-4b3e-bc94-86d0e4ae9d19" providerId="ADAL" clId="{65775042-163C-4D42-B080-6D58557E5FF7}" dt="2022-05-22T20:31:29.413" v="505" actId="478"/>
          <ac:picMkLst>
            <pc:docMk/>
            <pc:sldMk cId="1902842357" sldId="259"/>
            <ac:picMk id="5" creationId="{7E86FC66-4E24-80E3-BB07-12D460E95C74}"/>
          </ac:picMkLst>
        </pc:picChg>
        <pc:picChg chg="add mod">
          <ac:chgData name="Ziyang Zhang" userId="b9367c69-2612-4b3e-bc94-86d0e4ae9d19" providerId="ADAL" clId="{65775042-163C-4D42-B080-6D58557E5FF7}" dt="2022-05-22T20:32:08.126" v="516" actId="14100"/>
          <ac:picMkLst>
            <pc:docMk/>
            <pc:sldMk cId="1902842357" sldId="259"/>
            <ac:picMk id="6" creationId="{4A2F3092-DBAD-A248-17DC-E8C077AF8A40}"/>
          </ac:picMkLst>
        </pc:picChg>
      </pc:sldChg>
    </pc:docChg>
  </pc:docChgLst>
  <pc:docChgLst>
    <pc:chgData name="Ziyang Zhang" userId="b9367c69-2612-4b3e-bc94-86d0e4ae9d19" providerId="ADAL" clId="{6B28F821-E1E1-E349-9AFC-3CBAB2E8B776}"/>
    <pc:docChg chg="undo custSel addSld delSld modSld sldOrd">
      <pc:chgData name="Ziyang Zhang" userId="b9367c69-2612-4b3e-bc94-86d0e4ae9d19" providerId="ADAL" clId="{6B28F821-E1E1-E349-9AFC-3CBAB2E8B776}" dt="2022-06-21T00:57:51.692" v="4582" actId="14100"/>
      <pc:docMkLst>
        <pc:docMk/>
      </pc:docMkLst>
      <pc:sldChg chg="modSp mod">
        <pc:chgData name="Ziyang Zhang" userId="b9367c69-2612-4b3e-bc94-86d0e4ae9d19" providerId="ADAL" clId="{6B28F821-E1E1-E349-9AFC-3CBAB2E8B776}" dt="2022-06-07T01:03:19.658" v="471" actId="20577"/>
        <pc:sldMkLst>
          <pc:docMk/>
          <pc:sldMk cId="3783231082" sldId="256"/>
        </pc:sldMkLst>
        <pc:spChg chg="mod">
          <ac:chgData name="Ziyang Zhang" userId="b9367c69-2612-4b3e-bc94-86d0e4ae9d19" providerId="ADAL" clId="{6B28F821-E1E1-E349-9AFC-3CBAB2E8B776}" dt="2022-06-07T01:03:19.658" v="471" actId="20577"/>
          <ac:spMkLst>
            <pc:docMk/>
            <pc:sldMk cId="3783231082" sldId="256"/>
            <ac:spMk id="2" creationId="{632A0D2D-044F-0648-9B23-488083D0ED53}"/>
          </ac:spMkLst>
        </pc:spChg>
      </pc:sldChg>
      <pc:sldChg chg="addSp delSp modSp mod">
        <pc:chgData name="Ziyang Zhang" userId="b9367c69-2612-4b3e-bc94-86d0e4ae9d19" providerId="ADAL" clId="{6B28F821-E1E1-E349-9AFC-3CBAB2E8B776}" dt="2022-06-06T15:07:52.688" v="408" actId="14100"/>
        <pc:sldMkLst>
          <pc:docMk/>
          <pc:sldMk cId="3037129516" sldId="257"/>
        </pc:sldMkLst>
        <pc:spChg chg="mod">
          <ac:chgData name="Ziyang Zhang" userId="b9367c69-2612-4b3e-bc94-86d0e4ae9d19" providerId="ADAL" clId="{6B28F821-E1E1-E349-9AFC-3CBAB2E8B776}" dt="2022-06-06T15:07:52.688" v="408" actId="14100"/>
          <ac:spMkLst>
            <pc:docMk/>
            <pc:sldMk cId="3037129516" sldId="257"/>
            <ac:spMk id="2" creationId="{DC0BBD93-1E56-44F7-BEA5-0B892287E144}"/>
          </ac:spMkLst>
        </pc:spChg>
        <pc:spChg chg="mod">
          <ac:chgData name="Ziyang Zhang" userId="b9367c69-2612-4b3e-bc94-86d0e4ae9d19" providerId="ADAL" clId="{6B28F821-E1E1-E349-9AFC-3CBAB2E8B776}" dt="2022-06-06T15:06:53.003" v="398" actId="20577"/>
          <ac:spMkLst>
            <pc:docMk/>
            <pc:sldMk cId="3037129516" sldId="257"/>
            <ac:spMk id="3" creationId="{D8BE9620-9798-489F-82C3-3C2819A1D0CC}"/>
          </ac:spMkLst>
        </pc:spChg>
        <pc:spChg chg="add del mod">
          <ac:chgData name="Ziyang Zhang" userId="b9367c69-2612-4b3e-bc94-86d0e4ae9d19" providerId="ADAL" clId="{6B28F821-E1E1-E349-9AFC-3CBAB2E8B776}" dt="2022-06-06T14:31:25.277" v="78" actId="478"/>
          <ac:spMkLst>
            <pc:docMk/>
            <pc:sldMk cId="3037129516" sldId="257"/>
            <ac:spMk id="4" creationId="{B63D7707-0CA8-7394-A699-4A65988B75D8}"/>
          </ac:spMkLst>
        </pc:spChg>
        <pc:spChg chg="add mod">
          <ac:chgData name="Ziyang Zhang" userId="b9367c69-2612-4b3e-bc94-86d0e4ae9d19" providerId="ADAL" clId="{6B28F821-E1E1-E349-9AFC-3CBAB2E8B776}" dt="2022-06-06T14:37:37.312" v="181" actId="404"/>
          <ac:spMkLst>
            <pc:docMk/>
            <pc:sldMk cId="3037129516" sldId="257"/>
            <ac:spMk id="10" creationId="{B7390C1F-C2BD-8218-9D19-30B977F02B36}"/>
          </ac:spMkLst>
        </pc:spChg>
        <pc:picChg chg="del">
          <ac:chgData name="Ziyang Zhang" userId="b9367c69-2612-4b3e-bc94-86d0e4ae9d19" providerId="ADAL" clId="{6B28F821-E1E1-E349-9AFC-3CBAB2E8B776}" dt="2022-06-06T14:30:06.248" v="72" actId="478"/>
          <ac:picMkLst>
            <pc:docMk/>
            <pc:sldMk cId="3037129516" sldId="257"/>
            <ac:picMk id="5" creationId="{7E86FC66-4E24-80E3-BB07-12D460E95C74}"/>
          </ac:picMkLst>
        </pc:picChg>
        <pc:picChg chg="add mod">
          <ac:chgData name="Ziyang Zhang" userId="b9367c69-2612-4b3e-bc94-86d0e4ae9d19" providerId="ADAL" clId="{6B28F821-E1E1-E349-9AFC-3CBAB2E8B776}" dt="2022-06-06T14:32:32.333" v="89" actId="14100"/>
          <ac:picMkLst>
            <pc:docMk/>
            <pc:sldMk cId="3037129516" sldId="257"/>
            <ac:picMk id="7" creationId="{F398629B-13FD-0B36-1626-A31A6CAA3418}"/>
          </ac:picMkLst>
        </pc:picChg>
        <pc:picChg chg="add mod">
          <ac:chgData name="Ziyang Zhang" userId="b9367c69-2612-4b3e-bc94-86d0e4ae9d19" providerId="ADAL" clId="{6B28F821-E1E1-E349-9AFC-3CBAB2E8B776}" dt="2022-06-06T14:32:29.403" v="88" actId="1076"/>
          <ac:picMkLst>
            <pc:docMk/>
            <pc:sldMk cId="3037129516" sldId="257"/>
            <ac:picMk id="9" creationId="{92958E58-BD87-1BBB-9B81-AECD93049045}"/>
          </ac:picMkLst>
        </pc:picChg>
      </pc:sldChg>
      <pc:sldChg chg="delSp modSp add mod">
        <pc:chgData name="Ziyang Zhang" userId="b9367c69-2612-4b3e-bc94-86d0e4ae9d19" providerId="ADAL" clId="{6B28F821-E1E1-E349-9AFC-3CBAB2E8B776}" dt="2022-06-06T15:17:30.860" v="435" actId="20577"/>
        <pc:sldMkLst>
          <pc:docMk/>
          <pc:sldMk cId="714526850" sldId="258"/>
        </pc:sldMkLst>
        <pc:spChg chg="mod">
          <ac:chgData name="Ziyang Zhang" userId="b9367c69-2612-4b3e-bc94-86d0e4ae9d19" providerId="ADAL" clId="{6B28F821-E1E1-E349-9AFC-3CBAB2E8B776}" dt="2022-06-06T15:08:44.715" v="430" actId="20577"/>
          <ac:spMkLst>
            <pc:docMk/>
            <pc:sldMk cId="714526850" sldId="258"/>
            <ac:spMk id="2" creationId="{DC0BBD93-1E56-44F7-BEA5-0B892287E144}"/>
          </ac:spMkLst>
        </pc:spChg>
        <pc:spChg chg="mod">
          <ac:chgData name="Ziyang Zhang" userId="b9367c69-2612-4b3e-bc94-86d0e4ae9d19" providerId="ADAL" clId="{6B28F821-E1E1-E349-9AFC-3CBAB2E8B776}" dt="2022-06-06T15:17:30.860" v="435" actId="20577"/>
          <ac:spMkLst>
            <pc:docMk/>
            <pc:sldMk cId="714526850" sldId="258"/>
            <ac:spMk id="3" creationId="{D8BE9620-9798-489F-82C3-3C2819A1D0CC}"/>
          </ac:spMkLst>
        </pc:spChg>
        <pc:picChg chg="del">
          <ac:chgData name="Ziyang Zhang" userId="b9367c69-2612-4b3e-bc94-86d0e4ae9d19" providerId="ADAL" clId="{6B28F821-E1E1-E349-9AFC-3CBAB2E8B776}" dt="2022-06-06T15:07:09.288" v="403" actId="478"/>
          <ac:picMkLst>
            <pc:docMk/>
            <pc:sldMk cId="714526850" sldId="258"/>
            <ac:picMk id="7" creationId="{F398629B-13FD-0B36-1626-A31A6CAA3418}"/>
          </ac:picMkLst>
        </pc:picChg>
      </pc:sldChg>
      <pc:sldChg chg="del">
        <pc:chgData name="Ziyang Zhang" userId="b9367c69-2612-4b3e-bc94-86d0e4ae9d19" providerId="ADAL" clId="{6B28F821-E1E1-E349-9AFC-3CBAB2E8B776}" dt="2022-06-06T14:37:47.923" v="182" actId="2696"/>
        <pc:sldMkLst>
          <pc:docMk/>
          <pc:sldMk cId="1902842357" sldId="259"/>
        </pc:sldMkLst>
      </pc:sldChg>
      <pc:sldChg chg="modSp mod">
        <pc:chgData name="Ziyang Zhang" userId="b9367c69-2612-4b3e-bc94-86d0e4ae9d19" providerId="ADAL" clId="{6B28F821-E1E1-E349-9AFC-3CBAB2E8B776}" dt="2022-06-07T01:43:39.443" v="1025" actId="20577"/>
        <pc:sldMkLst>
          <pc:docMk/>
          <pc:sldMk cId="3467653572" sldId="259"/>
        </pc:sldMkLst>
        <pc:spChg chg="mod">
          <ac:chgData name="Ziyang Zhang" userId="b9367c69-2612-4b3e-bc94-86d0e4ae9d19" providerId="ADAL" clId="{6B28F821-E1E1-E349-9AFC-3CBAB2E8B776}" dt="2022-06-07T01:43:39.443" v="1025" actId="20577"/>
          <ac:spMkLst>
            <pc:docMk/>
            <pc:sldMk cId="3467653572" sldId="259"/>
            <ac:spMk id="3" creationId="{D8BE9620-9798-489F-82C3-3C2819A1D0CC}"/>
          </ac:spMkLst>
        </pc:spChg>
      </pc:sldChg>
      <pc:sldChg chg="addSp delSp modSp add mod">
        <pc:chgData name="Ziyang Zhang" userId="b9367c69-2612-4b3e-bc94-86d0e4ae9d19" providerId="ADAL" clId="{6B28F821-E1E1-E349-9AFC-3CBAB2E8B776}" dt="2022-06-07T01:41:58.739" v="978" actId="1076"/>
        <pc:sldMkLst>
          <pc:docMk/>
          <pc:sldMk cId="2922674444" sldId="260"/>
        </pc:sldMkLst>
        <pc:spChg chg="mod">
          <ac:chgData name="Ziyang Zhang" userId="b9367c69-2612-4b3e-bc94-86d0e4ae9d19" providerId="ADAL" clId="{6B28F821-E1E1-E349-9AFC-3CBAB2E8B776}" dt="2022-06-07T01:31:20.093" v="531" actId="14100"/>
          <ac:spMkLst>
            <pc:docMk/>
            <pc:sldMk cId="2922674444" sldId="260"/>
            <ac:spMk id="2" creationId="{DC0BBD93-1E56-44F7-BEA5-0B892287E144}"/>
          </ac:spMkLst>
        </pc:spChg>
        <pc:spChg chg="mod">
          <ac:chgData name="Ziyang Zhang" userId="b9367c69-2612-4b3e-bc94-86d0e4ae9d19" providerId="ADAL" clId="{6B28F821-E1E1-E349-9AFC-3CBAB2E8B776}" dt="2022-06-07T01:40:00.230" v="943" actId="20577"/>
          <ac:spMkLst>
            <pc:docMk/>
            <pc:sldMk cId="2922674444" sldId="260"/>
            <ac:spMk id="3" creationId="{D8BE9620-9798-489F-82C3-3C2819A1D0CC}"/>
          </ac:spMkLst>
        </pc:spChg>
        <pc:spChg chg="add mod">
          <ac:chgData name="Ziyang Zhang" userId="b9367c69-2612-4b3e-bc94-86d0e4ae9d19" providerId="ADAL" clId="{6B28F821-E1E1-E349-9AFC-3CBAB2E8B776}" dt="2022-06-07T01:41:52.749" v="976" actId="1076"/>
          <ac:spMkLst>
            <pc:docMk/>
            <pc:sldMk cId="2922674444" sldId="260"/>
            <ac:spMk id="8" creationId="{9E2B8527-3E47-A800-E4BE-14AB7C64BFAA}"/>
          </ac:spMkLst>
        </pc:spChg>
        <pc:spChg chg="mod">
          <ac:chgData name="Ziyang Zhang" userId="b9367c69-2612-4b3e-bc94-86d0e4ae9d19" providerId="ADAL" clId="{6B28F821-E1E1-E349-9AFC-3CBAB2E8B776}" dt="2022-06-07T01:32:45.549" v="587" actId="20577"/>
          <ac:spMkLst>
            <pc:docMk/>
            <pc:sldMk cId="2922674444" sldId="260"/>
            <ac:spMk id="10" creationId="{B7390C1F-C2BD-8218-9D19-30B977F02B36}"/>
          </ac:spMkLst>
        </pc:spChg>
        <pc:picChg chg="add mod">
          <ac:chgData name="Ziyang Zhang" userId="b9367c69-2612-4b3e-bc94-86d0e4ae9d19" providerId="ADAL" clId="{6B28F821-E1E1-E349-9AFC-3CBAB2E8B776}" dt="2022-06-07T01:31:59.412" v="534" actId="1076"/>
          <ac:picMkLst>
            <pc:docMk/>
            <pc:sldMk cId="2922674444" sldId="260"/>
            <ac:picMk id="4" creationId="{F4081FB6-C381-144E-28C6-58DDA9702640}"/>
          </ac:picMkLst>
        </pc:picChg>
        <pc:picChg chg="add mod">
          <ac:chgData name="Ziyang Zhang" userId="b9367c69-2612-4b3e-bc94-86d0e4ae9d19" providerId="ADAL" clId="{6B28F821-E1E1-E349-9AFC-3CBAB2E8B776}" dt="2022-06-07T01:41:58.739" v="978" actId="1076"/>
          <ac:picMkLst>
            <pc:docMk/>
            <pc:sldMk cId="2922674444" sldId="260"/>
            <ac:picMk id="5" creationId="{28FA3582-108E-D116-B13A-1F31C054DC9D}"/>
          </ac:picMkLst>
        </pc:picChg>
        <pc:picChg chg="del">
          <ac:chgData name="Ziyang Zhang" userId="b9367c69-2612-4b3e-bc94-86d0e4ae9d19" providerId="ADAL" clId="{6B28F821-E1E1-E349-9AFC-3CBAB2E8B776}" dt="2022-06-07T01:31:30.029" v="532" actId="478"/>
          <ac:picMkLst>
            <pc:docMk/>
            <pc:sldMk cId="2922674444" sldId="260"/>
            <ac:picMk id="1026" creationId="{2028CFFC-456E-4E1D-A8DE-9E96CE5C9373}"/>
          </ac:picMkLst>
        </pc:picChg>
      </pc:sldChg>
      <pc:sldChg chg="del">
        <pc:chgData name="Ziyang Zhang" userId="b9367c69-2612-4b3e-bc94-86d0e4ae9d19" providerId="ADAL" clId="{6B28F821-E1E1-E349-9AFC-3CBAB2E8B776}" dt="2022-06-06T14:37:48.457" v="183" actId="2696"/>
        <pc:sldMkLst>
          <pc:docMk/>
          <pc:sldMk cId="3268604448" sldId="260"/>
        </pc:sldMkLst>
      </pc:sldChg>
      <pc:sldChg chg="new del">
        <pc:chgData name="Ziyang Zhang" userId="b9367c69-2612-4b3e-bc94-86d0e4ae9d19" providerId="ADAL" clId="{6B28F821-E1E1-E349-9AFC-3CBAB2E8B776}" dt="2022-06-07T01:24:14.828" v="473" actId="2696"/>
        <pc:sldMkLst>
          <pc:docMk/>
          <pc:sldMk cId="4052761550" sldId="260"/>
        </pc:sldMkLst>
      </pc:sldChg>
      <pc:sldChg chg="del">
        <pc:chgData name="Ziyang Zhang" userId="b9367c69-2612-4b3e-bc94-86d0e4ae9d19" providerId="ADAL" clId="{6B28F821-E1E1-E349-9AFC-3CBAB2E8B776}" dt="2022-06-06T14:37:48.794" v="184" actId="2696"/>
        <pc:sldMkLst>
          <pc:docMk/>
          <pc:sldMk cId="3810327911" sldId="261"/>
        </pc:sldMkLst>
      </pc:sldChg>
      <pc:sldChg chg="addSp modSp mod ord">
        <pc:chgData name="Ziyang Zhang" userId="b9367c69-2612-4b3e-bc94-86d0e4ae9d19" providerId="ADAL" clId="{6B28F821-E1E1-E349-9AFC-3CBAB2E8B776}" dt="2022-06-14T01:14:07.057" v="2362" actId="20578"/>
        <pc:sldMkLst>
          <pc:docMk/>
          <pc:sldMk cId="1645050224" sldId="264"/>
        </pc:sldMkLst>
        <pc:spChg chg="add mod">
          <ac:chgData name="Ziyang Zhang" userId="b9367c69-2612-4b3e-bc94-86d0e4ae9d19" providerId="ADAL" clId="{6B28F821-E1E1-E349-9AFC-3CBAB2E8B776}" dt="2022-06-14T00:45:10.240" v="1371" actId="1076"/>
          <ac:spMkLst>
            <pc:docMk/>
            <pc:sldMk cId="1645050224" sldId="264"/>
            <ac:spMk id="10" creationId="{930668BB-ACE3-02B7-3134-82E7E911C1B5}"/>
          </ac:spMkLst>
        </pc:spChg>
        <pc:spChg chg="add mod">
          <ac:chgData name="Ziyang Zhang" userId="b9367c69-2612-4b3e-bc94-86d0e4ae9d19" providerId="ADAL" clId="{6B28F821-E1E1-E349-9AFC-3CBAB2E8B776}" dt="2022-06-14T00:45:20.641" v="1375" actId="14100"/>
          <ac:spMkLst>
            <pc:docMk/>
            <pc:sldMk cId="1645050224" sldId="264"/>
            <ac:spMk id="11" creationId="{F4B5689A-9677-BB62-A450-DA0F99A25449}"/>
          </ac:spMkLst>
        </pc:spChg>
        <pc:spChg chg="mod">
          <ac:chgData name="Ziyang Zhang" userId="b9367c69-2612-4b3e-bc94-86d0e4ae9d19" providerId="ADAL" clId="{6B28F821-E1E1-E349-9AFC-3CBAB2E8B776}" dt="2022-06-14T01:02:54.073" v="2223" actId="255"/>
          <ac:spMkLst>
            <pc:docMk/>
            <pc:sldMk cId="1645050224" sldId="264"/>
            <ac:spMk id="24" creationId="{671D7EE3-29BA-443C-982A-8F3A1CF413EA}"/>
          </ac:spMkLst>
        </pc:spChg>
        <pc:picChg chg="add mod">
          <ac:chgData name="Ziyang Zhang" userId="b9367c69-2612-4b3e-bc94-86d0e4ae9d19" providerId="ADAL" clId="{6B28F821-E1E1-E349-9AFC-3CBAB2E8B776}" dt="2022-06-14T00:45:16.238" v="1373" actId="14100"/>
          <ac:picMkLst>
            <pc:docMk/>
            <pc:sldMk cId="1645050224" sldId="264"/>
            <ac:picMk id="4" creationId="{A7AB08CE-CB01-3D3A-019E-EE8B4A42916C}"/>
          </ac:picMkLst>
        </pc:picChg>
        <pc:picChg chg="add mod">
          <ac:chgData name="Ziyang Zhang" userId="b9367c69-2612-4b3e-bc94-86d0e4ae9d19" providerId="ADAL" clId="{6B28F821-E1E1-E349-9AFC-3CBAB2E8B776}" dt="2022-06-14T00:45:10.240" v="1371" actId="1076"/>
          <ac:picMkLst>
            <pc:docMk/>
            <pc:sldMk cId="1645050224" sldId="264"/>
            <ac:picMk id="6" creationId="{97FD4EA5-733F-B508-BD39-0014CDC02FDA}"/>
          </ac:picMkLst>
        </pc:picChg>
        <pc:picChg chg="add mod">
          <ac:chgData name="Ziyang Zhang" userId="b9367c69-2612-4b3e-bc94-86d0e4ae9d19" providerId="ADAL" clId="{6B28F821-E1E1-E349-9AFC-3CBAB2E8B776}" dt="2022-06-14T00:45:56.594" v="1382" actId="1076"/>
          <ac:picMkLst>
            <pc:docMk/>
            <pc:sldMk cId="1645050224" sldId="264"/>
            <ac:picMk id="8" creationId="{03A16AC6-5663-A903-33AF-45FE376A3245}"/>
          </ac:picMkLst>
        </pc:picChg>
      </pc:sldChg>
      <pc:sldChg chg="addSp delSp modSp add mod ord">
        <pc:chgData name="Ziyang Zhang" userId="b9367c69-2612-4b3e-bc94-86d0e4ae9d19" providerId="ADAL" clId="{6B28F821-E1E1-E349-9AFC-3CBAB2E8B776}" dt="2022-06-14T01:22:30.252" v="2680" actId="20577"/>
        <pc:sldMkLst>
          <pc:docMk/>
          <pc:sldMk cId="2912092271" sldId="265"/>
        </pc:sldMkLst>
        <pc:spChg chg="mod">
          <ac:chgData name="Ziyang Zhang" userId="b9367c69-2612-4b3e-bc94-86d0e4ae9d19" providerId="ADAL" clId="{6B28F821-E1E1-E349-9AFC-3CBAB2E8B776}" dt="2022-06-14T01:16:17.123" v="2437" actId="20577"/>
          <ac:spMkLst>
            <pc:docMk/>
            <pc:sldMk cId="2912092271" sldId="265"/>
            <ac:spMk id="2" creationId="{DC0BBD93-1E56-44F7-BEA5-0B892287E144}"/>
          </ac:spMkLst>
        </pc:spChg>
        <pc:spChg chg="mod">
          <ac:chgData name="Ziyang Zhang" userId="b9367c69-2612-4b3e-bc94-86d0e4ae9d19" providerId="ADAL" clId="{6B28F821-E1E1-E349-9AFC-3CBAB2E8B776}" dt="2022-06-14T01:12:25.010" v="2349" actId="1076"/>
          <ac:spMkLst>
            <pc:docMk/>
            <pc:sldMk cId="2912092271" sldId="265"/>
            <ac:spMk id="4" creationId="{6091DAB7-42F8-4490-9CE4-0300386D6765}"/>
          </ac:spMkLst>
        </pc:spChg>
        <pc:spChg chg="del">
          <ac:chgData name="Ziyang Zhang" userId="b9367c69-2612-4b3e-bc94-86d0e4ae9d19" providerId="ADAL" clId="{6B28F821-E1E1-E349-9AFC-3CBAB2E8B776}" dt="2022-06-14T00:47:40.341" v="1497" actId="478"/>
          <ac:spMkLst>
            <pc:docMk/>
            <pc:sldMk cId="2912092271" sldId="265"/>
            <ac:spMk id="6" creationId="{F3604F91-B156-40C9-AA2C-DD71CE05C10A}"/>
          </ac:spMkLst>
        </pc:spChg>
        <pc:spChg chg="del">
          <ac:chgData name="Ziyang Zhang" userId="b9367c69-2612-4b3e-bc94-86d0e4ae9d19" providerId="ADAL" clId="{6B28F821-E1E1-E349-9AFC-3CBAB2E8B776}" dt="2022-06-14T00:40:32.223" v="1190" actId="478"/>
          <ac:spMkLst>
            <pc:docMk/>
            <pc:sldMk cId="2912092271" sldId="265"/>
            <ac:spMk id="8" creationId="{159D6471-48DA-4E19-B669-58F235066ABE}"/>
          </ac:spMkLst>
        </pc:spChg>
        <pc:spChg chg="add mod">
          <ac:chgData name="Ziyang Zhang" userId="b9367c69-2612-4b3e-bc94-86d0e4ae9d19" providerId="ADAL" clId="{6B28F821-E1E1-E349-9AFC-3CBAB2E8B776}" dt="2022-06-14T01:12:25.010" v="2349" actId="1076"/>
          <ac:spMkLst>
            <pc:docMk/>
            <pc:sldMk cId="2912092271" sldId="265"/>
            <ac:spMk id="14" creationId="{E0430FC9-9A20-05F1-24BC-28983526C119}"/>
          </ac:spMkLst>
        </pc:spChg>
        <pc:spChg chg="add mod">
          <ac:chgData name="Ziyang Zhang" userId="b9367c69-2612-4b3e-bc94-86d0e4ae9d19" providerId="ADAL" clId="{6B28F821-E1E1-E349-9AFC-3CBAB2E8B776}" dt="2022-06-14T01:12:25.010" v="2349" actId="1076"/>
          <ac:spMkLst>
            <pc:docMk/>
            <pc:sldMk cId="2912092271" sldId="265"/>
            <ac:spMk id="15" creationId="{3DB26C46-A6D9-1B0A-7FBE-F7486292AF83}"/>
          </ac:spMkLst>
        </pc:spChg>
        <pc:spChg chg="add del mod">
          <ac:chgData name="Ziyang Zhang" userId="b9367c69-2612-4b3e-bc94-86d0e4ae9d19" providerId="ADAL" clId="{6B28F821-E1E1-E349-9AFC-3CBAB2E8B776}" dt="2022-06-14T01:22:28.373" v="2677" actId="478"/>
          <ac:spMkLst>
            <pc:docMk/>
            <pc:sldMk cId="2912092271" sldId="265"/>
            <ac:spMk id="22" creationId="{D854DF0C-421F-7351-2167-4244C2F7FA8B}"/>
          </ac:spMkLst>
        </pc:spChg>
        <pc:spChg chg="mod">
          <ac:chgData name="Ziyang Zhang" userId="b9367c69-2612-4b3e-bc94-86d0e4ae9d19" providerId="ADAL" clId="{6B28F821-E1E1-E349-9AFC-3CBAB2E8B776}" dt="2022-06-14T01:22:27.222" v="2675" actId="404"/>
          <ac:spMkLst>
            <pc:docMk/>
            <pc:sldMk cId="2912092271" sldId="265"/>
            <ac:spMk id="23" creationId="{E31AB4BE-CCB2-A3E4-495D-6DF412365263}"/>
          </ac:spMkLst>
        </pc:spChg>
        <pc:spChg chg="mod">
          <ac:chgData name="Ziyang Zhang" userId="b9367c69-2612-4b3e-bc94-86d0e4ae9d19" providerId="ADAL" clId="{6B28F821-E1E1-E349-9AFC-3CBAB2E8B776}" dt="2022-06-14T01:22:30.252" v="2680" actId="20577"/>
          <ac:spMkLst>
            <pc:docMk/>
            <pc:sldMk cId="2912092271" sldId="265"/>
            <ac:spMk id="24" creationId="{671D7EE3-29BA-443C-982A-8F3A1CF413EA}"/>
          </ac:spMkLst>
        </pc:spChg>
        <pc:grpChg chg="add del mod">
          <ac:chgData name="Ziyang Zhang" userId="b9367c69-2612-4b3e-bc94-86d0e4ae9d19" providerId="ADAL" clId="{6B28F821-E1E1-E349-9AFC-3CBAB2E8B776}" dt="2022-06-14T01:22:29.662" v="2679"/>
          <ac:grpSpMkLst>
            <pc:docMk/>
            <pc:sldMk cId="2912092271" sldId="265"/>
            <ac:grpSpMk id="16" creationId="{EAB37114-BC5B-A81B-1D46-F193D9734BDE}"/>
          </ac:grpSpMkLst>
        </pc:grpChg>
        <pc:graphicFrameChg chg="mod">
          <ac:chgData name="Ziyang Zhang" userId="b9367c69-2612-4b3e-bc94-86d0e4ae9d19" providerId="ADAL" clId="{6B28F821-E1E1-E349-9AFC-3CBAB2E8B776}" dt="2022-06-14T01:12:25.010" v="2349" actId="1076"/>
          <ac:graphicFrameMkLst>
            <pc:docMk/>
            <pc:sldMk cId="2912092271" sldId="265"/>
            <ac:graphicFrameMk id="3" creationId="{194B28FC-2CE6-4CBA-922C-0ECC117A7D48}"/>
          </ac:graphicFrameMkLst>
        </pc:graphicFrameChg>
        <pc:picChg chg="add mod">
          <ac:chgData name="Ziyang Zhang" userId="b9367c69-2612-4b3e-bc94-86d0e4ae9d19" providerId="ADAL" clId="{6B28F821-E1E1-E349-9AFC-3CBAB2E8B776}" dt="2022-06-14T01:12:25.010" v="2349" actId="1076"/>
          <ac:picMkLst>
            <pc:docMk/>
            <pc:sldMk cId="2912092271" sldId="265"/>
            <ac:picMk id="7" creationId="{5CE73265-40AB-1974-26E8-49170E5886C8}"/>
          </ac:picMkLst>
        </pc:picChg>
        <pc:picChg chg="add mod">
          <ac:chgData name="Ziyang Zhang" userId="b9367c69-2612-4b3e-bc94-86d0e4ae9d19" providerId="ADAL" clId="{6B28F821-E1E1-E349-9AFC-3CBAB2E8B776}" dt="2022-06-14T01:12:25.010" v="2349" actId="1076"/>
          <ac:picMkLst>
            <pc:docMk/>
            <pc:sldMk cId="2912092271" sldId="265"/>
            <ac:picMk id="10" creationId="{257F447A-E00A-A962-AD0F-FE10820CE16C}"/>
          </ac:picMkLst>
        </pc:picChg>
        <pc:picChg chg="add mod">
          <ac:chgData name="Ziyang Zhang" userId="b9367c69-2612-4b3e-bc94-86d0e4ae9d19" providerId="ADAL" clId="{6B28F821-E1E1-E349-9AFC-3CBAB2E8B776}" dt="2022-06-14T01:22:23.275" v="2673" actId="1076"/>
          <ac:picMkLst>
            <pc:docMk/>
            <pc:sldMk cId="2912092271" sldId="265"/>
            <ac:picMk id="12" creationId="{E59C8F57-1F40-C2EF-73AE-F9F9735B47BF}"/>
          </ac:picMkLst>
        </pc:picChg>
        <pc:picChg chg="mod">
          <ac:chgData name="Ziyang Zhang" userId="b9367c69-2612-4b3e-bc94-86d0e4ae9d19" providerId="ADAL" clId="{6B28F821-E1E1-E349-9AFC-3CBAB2E8B776}" dt="2022-06-14T01:20:51.457" v="2575"/>
          <ac:picMkLst>
            <pc:docMk/>
            <pc:sldMk cId="2912092271" sldId="265"/>
            <ac:picMk id="17" creationId="{7B18DD00-D11A-D93B-2207-F0C0663BA279}"/>
          </ac:picMkLst>
        </pc:picChg>
        <pc:picChg chg="mod">
          <ac:chgData name="Ziyang Zhang" userId="b9367c69-2612-4b3e-bc94-86d0e4ae9d19" providerId="ADAL" clId="{6B28F821-E1E1-E349-9AFC-3CBAB2E8B776}" dt="2022-06-14T01:20:51.457" v="2575"/>
          <ac:picMkLst>
            <pc:docMk/>
            <pc:sldMk cId="2912092271" sldId="265"/>
            <ac:picMk id="18" creationId="{6FC9F9F8-CD17-F224-8125-13E2A6547BE6}"/>
          </ac:picMkLst>
        </pc:picChg>
        <pc:picChg chg="mod">
          <ac:chgData name="Ziyang Zhang" userId="b9367c69-2612-4b3e-bc94-86d0e4ae9d19" providerId="ADAL" clId="{6B28F821-E1E1-E349-9AFC-3CBAB2E8B776}" dt="2022-06-14T01:20:51.457" v="2575"/>
          <ac:picMkLst>
            <pc:docMk/>
            <pc:sldMk cId="2912092271" sldId="265"/>
            <ac:picMk id="19" creationId="{634D03E1-D2A6-A2AF-E02F-18EC20D50730}"/>
          </ac:picMkLst>
        </pc:picChg>
        <pc:picChg chg="mod">
          <ac:chgData name="Ziyang Zhang" userId="b9367c69-2612-4b3e-bc94-86d0e4ae9d19" providerId="ADAL" clId="{6B28F821-E1E1-E349-9AFC-3CBAB2E8B776}" dt="2022-06-14T01:20:51.457" v="2575"/>
          <ac:picMkLst>
            <pc:docMk/>
            <pc:sldMk cId="2912092271" sldId="265"/>
            <ac:picMk id="20" creationId="{83914068-12BB-42E6-C97A-CAC788F8A1E0}"/>
          </ac:picMkLst>
        </pc:picChg>
        <pc:picChg chg="mod">
          <ac:chgData name="Ziyang Zhang" userId="b9367c69-2612-4b3e-bc94-86d0e4ae9d19" providerId="ADAL" clId="{6B28F821-E1E1-E349-9AFC-3CBAB2E8B776}" dt="2022-06-14T01:20:51.457" v="2575"/>
          <ac:picMkLst>
            <pc:docMk/>
            <pc:sldMk cId="2912092271" sldId="265"/>
            <ac:picMk id="21" creationId="{5E2AEAC1-7E87-3238-09DA-FF41E19A862F}"/>
          </ac:picMkLst>
        </pc:picChg>
      </pc:sldChg>
      <pc:sldChg chg="addSp delSp modSp add mod ord">
        <pc:chgData name="Ziyang Zhang" userId="b9367c69-2612-4b3e-bc94-86d0e4ae9d19" providerId="ADAL" clId="{6B28F821-E1E1-E349-9AFC-3CBAB2E8B776}" dt="2022-06-14T01:28:48.201" v="2761" actId="20577"/>
        <pc:sldMkLst>
          <pc:docMk/>
          <pc:sldMk cId="1174539750" sldId="266"/>
        </pc:sldMkLst>
        <pc:spChg chg="mod">
          <ac:chgData name="Ziyang Zhang" userId="b9367c69-2612-4b3e-bc94-86d0e4ae9d19" providerId="ADAL" clId="{6B28F821-E1E1-E349-9AFC-3CBAB2E8B776}" dt="2022-06-14T01:15:53.900" v="2435" actId="20577"/>
          <ac:spMkLst>
            <pc:docMk/>
            <pc:sldMk cId="1174539750" sldId="266"/>
            <ac:spMk id="2" creationId="{DC0BBD93-1E56-44F7-BEA5-0B892287E144}"/>
          </ac:spMkLst>
        </pc:spChg>
        <pc:spChg chg="del">
          <ac:chgData name="Ziyang Zhang" userId="b9367c69-2612-4b3e-bc94-86d0e4ae9d19" providerId="ADAL" clId="{6B28F821-E1E1-E349-9AFC-3CBAB2E8B776}" dt="2022-06-14T01:03:33.852" v="2228" actId="478"/>
          <ac:spMkLst>
            <pc:docMk/>
            <pc:sldMk cId="1174539750" sldId="266"/>
            <ac:spMk id="4" creationId="{6091DAB7-42F8-4490-9CE4-0300386D6765}"/>
          </ac:spMkLst>
        </pc:spChg>
        <pc:spChg chg="del">
          <ac:chgData name="Ziyang Zhang" userId="b9367c69-2612-4b3e-bc94-86d0e4ae9d19" providerId="ADAL" clId="{6B28F821-E1E1-E349-9AFC-3CBAB2E8B776}" dt="2022-06-14T01:03:35.116" v="2229" actId="478"/>
          <ac:spMkLst>
            <pc:docMk/>
            <pc:sldMk cId="1174539750" sldId="266"/>
            <ac:spMk id="6" creationId="{F3604F91-B156-40C9-AA2C-DD71CE05C10A}"/>
          </ac:spMkLst>
        </pc:spChg>
        <pc:spChg chg="add mod">
          <ac:chgData name="Ziyang Zhang" userId="b9367c69-2612-4b3e-bc94-86d0e4ae9d19" providerId="ADAL" clId="{6B28F821-E1E1-E349-9AFC-3CBAB2E8B776}" dt="2022-06-14T01:14:40.907" v="2367" actId="1076"/>
          <ac:spMkLst>
            <pc:docMk/>
            <pc:sldMk cId="1174539750" sldId="266"/>
            <ac:spMk id="7" creationId="{D478E0BC-BD11-3F05-F85F-526B600BCC18}"/>
          </ac:spMkLst>
        </pc:spChg>
        <pc:spChg chg="add mod">
          <ac:chgData name="Ziyang Zhang" userId="b9367c69-2612-4b3e-bc94-86d0e4ae9d19" providerId="ADAL" clId="{6B28F821-E1E1-E349-9AFC-3CBAB2E8B776}" dt="2022-06-14T01:14:40.907" v="2367" actId="1076"/>
          <ac:spMkLst>
            <pc:docMk/>
            <pc:sldMk cId="1174539750" sldId="266"/>
            <ac:spMk id="17" creationId="{6262B914-F4FA-1907-3DC7-41EC9B17BAC3}"/>
          </ac:spMkLst>
        </pc:spChg>
        <pc:spChg chg="add mod">
          <ac:chgData name="Ziyang Zhang" userId="b9367c69-2612-4b3e-bc94-86d0e4ae9d19" providerId="ADAL" clId="{6B28F821-E1E1-E349-9AFC-3CBAB2E8B776}" dt="2022-06-14T01:14:40.907" v="2367" actId="1076"/>
          <ac:spMkLst>
            <pc:docMk/>
            <pc:sldMk cId="1174539750" sldId="266"/>
            <ac:spMk id="18" creationId="{4A17309D-9970-D6AB-1485-332FFC0C089E}"/>
          </ac:spMkLst>
        </pc:spChg>
        <pc:spChg chg="mod">
          <ac:chgData name="Ziyang Zhang" userId="b9367c69-2612-4b3e-bc94-86d0e4ae9d19" providerId="ADAL" clId="{6B28F821-E1E1-E349-9AFC-3CBAB2E8B776}" dt="2022-06-14T01:28:48.201" v="2761" actId="20577"/>
          <ac:spMkLst>
            <pc:docMk/>
            <pc:sldMk cId="1174539750" sldId="266"/>
            <ac:spMk id="24" creationId="{671D7EE3-29BA-443C-982A-8F3A1CF413EA}"/>
          </ac:spMkLst>
        </pc:spChg>
        <pc:graphicFrameChg chg="mod modGraphic">
          <ac:chgData name="Ziyang Zhang" userId="b9367c69-2612-4b3e-bc94-86d0e4ae9d19" providerId="ADAL" clId="{6B28F821-E1E1-E349-9AFC-3CBAB2E8B776}" dt="2022-06-14T01:14:40.907" v="2367" actId="1076"/>
          <ac:graphicFrameMkLst>
            <pc:docMk/>
            <pc:sldMk cId="1174539750" sldId="266"/>
            <ac:graphicFrameMk id="3" creationId="{194B28FC-2CE6-4CBA-922C-0ECC117A7D48}"/>
          </ac:graphicFrameMkLst>
        </pc:graphicFrameChg>
        <pc:picChg chg="add mod">
          <ac:chgData name="Ziyang Zhang" userId="b9367c69-2612-4b3e-bc94-86d0e4ae9d19" providerId="ADAL" clId="{6B28F821-E1E1-E349-9AFC-3CBAB2E8B776}" dt="2022-06-14T01:28:04.171" v="2718" actId="14826"/>
          <ac:picMkLst>
            <pc:docMk/>
            <pc:sldMk cId="1174539750" sldId="266"/>
            <ac:picMk id="8" creationId="{DE1C7A72-DD2D-F450-0712-09CB19359D9F}"/>
          </ac:picMkLst>
        </pc:picChg>
        <pc:picChg chg="add del mod">
          <ac:chgData name="Ziyang Zhang" userId="b9367c69-2612-4b3e-bc94-86d0e4ae9d19" providerId="ADAL" clId="{6B28F821-E1E1-E349-9AFC-3CBAB2E8B776}" dt="2022-06-14T01:10:20.559" v="2325" actId="478"/>
          <ac:picMkLst>
            <pc:docMk/>
            <pc:sldMk cId="1174539750" sldId="266"/>
            <ac:picMk id="10" creationId="{A60F1A23-DE2D-C071-71B2-EE997BF98CCB}"/>
          </ac:picMkLst>
        </pc:picChg>
        <pc:picChg chg="add mod">
          <ac:chgData name="Ziyang Zhang" userId="b9367c69-2612-4b3e-bc94-86d0e4ae9d19" providerId="ADAL" clId="{6B28F821-E1E1-E349-9AFC-3CBAB2E8B776}" dt="2022-06-14T01:14:40.907" v="2367" actId="1076"/>
          <ac:picMkLst>
            <pc:docMk/>
            <pc:sldMk cId="1174539750" sldId="266"/>
            <ac:picMk id="11" creationId="{834232E8-546A-BE98-A8C4-F99C5493665D}"/>
          </ac:picMkLst>
        </pc:picChg>
        <pc:picChg chg="add mod">
          <ac:chgData name="Ziyang Zhang" userId="b9367c69-2612-4b3e-bc94-86d0e4ae9d19" providerId="ADAL" clId="{6B28F821-E1E1-E349-9AFC-3CBAB2E8B776}" dt="2022-06-14T01:14:40.907" v="2367" actId="1076"/>
          <ac:picMkLst>
            <pc:docMk/>
            <pc:sldMk cId="1174539750" sldId="266"/>
            <ac:picMk id="13" creationId="{511AE718-81F1-39B9-35A9-8F8FA29E53FD}"/>
          </ac:picMkLst>
        </pc:picChg>
        <pc:picChg chg="add mod">
          <ac:chgData name="Ziyang Zhang" userId="b9367c69-2612-4b3e-bc94-86d0e4ae9d19" providerId="ADAL" clId="{6B28F821-E1E1-E349-9AFC-3CBAB2E8B776}" dt="2022-06-14T01:14:40.907" v="2367" actId="1076"/>
          <ac:picMkLst>
            <pc:docMk/>
            <pc:sldMk cId="1174539750" sldId="266"/>
            <ac:picMk id="15" creationId="{177DCA1F-A967-E54E-7628-B18CDF0DB819}"/>
          </ac:picMkLst>
        </pc:picChg>
      </pc:sldChg>
      <pc:sldChg chg="addSp delSp modSp add mod ord">
        <pc:chgData name="Ziyang Zhang" userId="b9367c69-2612-4b3e-bc94-86d0e4ae9d19" providerId="ADAL" clId="{6B28F821-E1E1-E349-9AFC-3CBAB2E8B776}" dt="2022-06-14T01:35:17.453" v="3028" actId="1076"/>
        <pc:sldMkLst>
          <pc:docMk/>
          <pc:sldMk cId="71982669" sldId="267"/>
        </pc:sldMkLst>
        <pc:spChg chg="mod">
          <ac:chgData name="Ziyang Zhang" userId="b9367c69-2612-4b3e-bc94-86d0e4ae9d19" providerId="ADAL" clId="{6B28F821-E1E1-E349-9AFC-3CBAB2E8B776}" dt="2022-06-14T01:19:05.397" v="2553" actId="20577"/>
          <ac:spMkLst>
            <pc:docMk/>
            <pc:sldMk cId="71982669" sldId="267"/>
            <ac:spMk id="2" creationId="{DC0BBD93-1E56-44F7-BEA5-0B892287E144}"/>
          </ac:spMkLst>
        </pc:spChg>
        <pc:spChg chg="del">
          <ac:chgData name="Ziyang Zhang" userId="b9367c69-2612-4b3e-bc94-86d0e4ae9d19" providerId="ADAL" clId="{6B28F821-E1E1-E349-9AFC-3CBAB2E8B776}" dt="2022-06-14T01:19:13.121" v="2554" actId="478"/>
          <ac:spMkLst>
            <pc:docMk/>
            <pc:sldMk cId="71982669" sldId="267"/>
            <ac:spMk id="3" creationId="{D8BE9620-9798-489F-82C3-3C2819A1D0CC}"/>
          </ac:spMkLst>
        </pc:spChg>
        <pc:spChg chg="add del mod">
          <ac:chgData name="Ziyang Zhang" userId="b9367c69-2612-4b3e-bc94-86d0e4ae9d19" providerId="ADAL" clId="{6B28F821-E1E1-E349-9AFC-3CBAB2E8B776}" dt="2022-06-14T01:19:16.398" v="2555" actId="478"/>
          <ac:spMkLst>
            <pc:docMk/>
            <pc:sldMk cId="71982669" sldId="267"/>
            <ac:spMk id="6" creationId="{90CF8529-EC38-DA2F-B33B-6EFA4FF7F285}"/>
          </ac:spMkLst>
        </pc:spChg>
        <pc:spChg chg="del mod">
          <ac:chgData name="Ziyang Zhang" userId="b9367c69-2612-4b3e-bc94-86d0e4ae9d19" providerId="ADAL" clId="{6B28F821-E1E1-E349-9AFC-3CBAB2E8B776}" dt="2022-06-14T01:32:48.253" v="2841" actId="478"/>
          <ac:spMkLst>
            <pc:docMk/>
            <pc:sldMk cId="71982669" sldId="267"/>
            <ac:spMk id="22" creationId="{FED9D152-F9A3-41B7-89DC-F50FEAA824BE}"/>
          </ac:spMkLst>
        </pc:spChg>
        <pc:spChg chg="mod">
          <ac:chgData name="Ziyang Zhang" userId="b9367c69-2612-4b3e-bc94-86d0e4ae9d19" providerId="ADAL" clId="{6B28F821-E1E1-E349-9AFC-3CBAB2E8B776}" dt="2022-06-14T01:33:41.507" v="2863" actId="404"/>
          <ac:spMkLst>
            <pc:docMk/>
            <pc:sldMk cId="71982669" sldId="267"/>
            <ac:spMk id="30" creationId="{51405C3C-C03D-4559-B59A-54142B458FFA}"/>
          </ac:spMkLst>
        </pc:spChg>
        <pc:spChg chg="mod">
          <ac:chgData name="Ziyang Zhang" userId="b9367c69-2612-4b3e-bc94-86d0e4ae9d19" providerId="ADAL" clId="{6B28F821-E1E1-E349-9AFC-3CBAB2E8B776}" dt="2022-06-14T01:33:41.507" v="2863" actId="404"/>
          <ac:spMkLst>
            <pc:docMk/>
            <pc:sldMk cId="71982669" sldId="267"/>
            <ac:spMk id="32" creationId="{5E4900F4-AD84-442F-A3D4-AF903ACE5696}"/>
          </ac:spMkLst>
        </pc:spChg>
        <pc:spChg chg="add mod">
          <ac:chgData name="Ziyang Zhang" userId="b9367c69-2612-4b3e-bc94-86d0e4ae9d19" providerId="ADAL" clId="{6B28F821-E1E1-E349-9AFC-3CBAB2E8B776}" dt="2022-06-14T01:35:17.453" v="3028" actId="1076"/>
          <ac:spMkLst>
            <pc:docMk/>
            <pc:sldMk cId="71982669" sldId="267"/>
            <ac:spMk id="34" creationId="{2E6ECD73-F58B-960A-8D8D-9F3D7024AFE2}"/>
          </ac:spMkLst>
        </pc:spChg>
        <pc:spChg chg="mod">
          <ac:chgData name="Ziyang Zhang" userId="b9367c69-2612-4b3e-bc94-86d0e4ae9d19" providerId="ADAL" clId="{6B28F821-E1E1-E349-9AFC-3CBAB2E8B776}" dt="2022-06-14T01:35:17.453" v="3028" actId="1076"/>
          <ac:spMkLst>
            <pc:docMk/>
            <pc:sldMk cId="71982669" sldId="267"/>
            <ac:spMk id="35" creationId="{C742C7E8-6154-42F4-947E-10D5B617AED9}"/>
          </ac:spMkLst>
        </pc:spChg>
        <pc:spChg chg="add del mod">
          <ac:chgData name="Ziyang Zhang" userId="b9367c69-2612-4b3e-bc94-86d0e4ae9d19" providerId="ADAL" clId="{6B28F821-E1E1-E349-9AFC-3CBAB2E8B776}" dt="2022-06-14T01:32:48.253" v="2841" actId="478"/>
          <ac:spMkLst>
            <pc:docMk/>
            <pc:sldMk cId="71982669" sldId="267"/>
            <ac:spMk id="36" creationId="{5F3A2FFC-40EC-6F52-115E-5579FE73AE5A}"/>
          </ac:spMkLst>
        </pc:spChg>
        <pc:spChg chg="add mod">
          <ac:chgData name="Ziyang Zhang" userId="b9367c69-2612-4b3e-bc94-86d0e4ae9d19" providerId="ADAL" clId="{6B28F821-E1E1-E349-9AFC-3CBAB2E8B776}" dt="2022-06-14T01:35:07.510" v="3027" actId="14100"/>
          <ac:spMkLst>
            <pc:docMk/>
            <pc:sldMk cId="71982669" sldId="267"/>
            <ac:spMk id="37" creationId="{F3D83B7D-3789-794E-6148-61A29543881E}"/>
          </ac:spMkLst>
        </pc:spChg>
        <pc:grpChg chg="mod">
          <ac:chgData name="Ziyang Zhang" userId="b9367c69-2612-4b3e-bc94-86d0e4ae9d19" providerId="ADAL" clId="{6B28F821-E1E1-E349-9AFC-3CBAB2E8B776}" dt="2022-06-14T01:33:57.425" v="2865" actId="1076"/>
          <ac:grpSpMkLst>
            <pc:docMk/>
            <pc:sldMk cId="71982669" sldId="267"/>
            <ac:grpSpMk id="31" creationId="{FDD4FDB6-61F3-4317-BFE9-EEAD2D30CB91}"/>
          </ac:grpSpMkLst>
        </pc:grpChg>
        <pc:grpChg chg="del">
          <ac:chgData name="Ziyang Zhang" userId="b9367c69-2612-4b3e-bc94-86d0e4ae9d19" providerId="ADAL" clId="{6B28F821-E1E1-E349-9AFC-3CBAB2E8B776}" dt="2022-06-14T01:19:28.615" v="2556" actId="478"/>
          <ac:grpSpMkLst>
            <pc:docMk/>
            <pc:sldMk cId="71982669" sldId="267"/>
            <ac:grpSpMk id="33" creationId="{6A6311A4-E484-461A-8125-6026F755D84F}"/>
          </ac:grpSpMkLst>
        </pc:grpChg>
        <pc:graphicFrameChg chg="mod">
          <ac:chgData name="Ziyang Zhang" userId="b9367c69-2612-4b3e-bc94-86d0e4ae9d19" providerId="ADAL" clId="{6B28F821-E1E1-E349-9AFC-3CBAB2E8B776}" dt="2022-06-14T01:35:17.453" v="3028" actId="1076"/>
          <ac:graphicFrameMkLst>
            <pc:docMk/>
            <pc:sldMk cId="71982669" sldId="267"/>
            <ac:graphicFrameMk id="15" creationId="{507B4939-264A-4738-813B-96AFD4E9111B}"/>
          </ac:graphicFrameMkLst>
        </pc:graphicFrameChg>
        <pc:graphicFrameChg chg="add mod modGraphic">
          <ac:chgData name="Ziyang Zhang" userId="b9367c69-2612-4b3e-bc94-86d0e4ae9d19" providerId="ADAL" clId="{6B28F821-E1E1-E349-9AFC-3CBAB2E8B776}" dt="2022-06-14T01:35:17.453" v="3028" actId="1076"/>
          <ac:graphicFrameMkLst>
            <pc:docMk/>
            <pc:sldMk cId="71982669" sldId="267"/>
            <ac:graphicFrameMk id="26" creationId="{61D47BC5-2BB7-DE95-565F-26DCCD570875}"/>
          </ac:graphicFrameMkLst>
        </pc:graphicFrameChg>
      </pc:sldChg>
      <pc:sldChg chg="addSp delSp modSp mod">
        <pc:chgData name="Ziyang Zhang" userId="b9367c69-2612-4b3e-bc94-86d0e4ae9d19" providerId="ADAL" clId="{6B28F821-E1E1-E349-9AFC-3CBAB2E8B776}" dt="2022-06-21T00:56:19.274" v="4544" actId="20577"/>
        <pc:sldMkLst>
          <pc:docMk/>
          <pc:sldMk cId="197259330" sldId="276"/>
        </pc:sldMkLst>
        <pc:spChg chg="mod">
          <ac:chgData name="Ziyang Zhang" userId="b9367c69-2612-4b3e-bc94-86d0e4ae9d19" providerId="ADAL" clId="{6B28F821-E1E1-E349-9AFC-3CBAB2E8B776}" dt="2022-06-20T23:23:14.354" v="3145" actId="20577"/>
          <ac:spMkLst>
            <pc:docMk/>
            <pc:sldMk cId="197259330" sldId="276"/>
            <ac:spMk id="13" creationId="{BC9BB14E-8FF5-4211-9BA7-18FCDE25B3FA}"/>
          </ac:spMkLst>
        </pc:spChg>
        <pc:spChg chg="mod">
          <ac:chgData name="Ziyang Zhang" userId="b9367c69-2612-4b3e-bc94-86d0e4ae9d19" providerId="ADAL" clId="{6B28F821-E1E1-E349-9AFC-3CBAB2E8B776}" dt="2022-06-21T00:56:16.743" v="4543" actId="20577"/>
          <ac:spMkLst>
            <pc:docMk/>
            <pc:sldMk cId="197259330" sldId="276"/>
            <ac:spMk id="17" creationId="{B9876E40-119C-4C15-B401-D9DEB667AB45}"/>
          </ac:spMkLst>
        </pc:spChg>
        <pc:spChg chg="mod">
          <ac:chgData name="Ziyang Zhang" userId="b9367c69-2612-4b3e-bc94-86d0e4ae9d19" providerId="ADAL" clId="{6B28F821-E1E1-E349-9AFC-3CBAB2E8B776}" dt="2022-06-21T00:56:19.274" v="4544" actId="20577"/>
          <ac:spMkLst>
            <pc:docMk/>
            <pc:sldMk cId="197259330" sldId="276"/>
            <ac:spMk id="18" creationId="{E4DD511E-1D8F-49D3-9CF8-C840DBFC4C96}"/>
          </ac:spMkLst>
        </pc:spChg>
        <pc:spChg chg="mod">
          <ac:chgData name="Ziyang Zhang" userId="b9367c69-2612-4b3e-bc94-86d0e4ae9d19" providerId="ADAL" clId="{6B28F821-E1E1-E349-9AFC-3CBAB2E8B776}" dt="2022-06-20T23:23:05.985" v="3122" actId="20577"/>
          <ac:spMkLst>
            <pc:docMk/>
            <pc:sldMk cId="197259330" sldId="276"/>
            <ac:spMk id="24" creationId="{671D7EE3-29BA-443C-982A-8F3A1CF413EA}"/>
          </ac:spMkLst>
        </pc:spChg>
        <pc:graphicFrameChg chg="del">
          <ac:chgData name="Ziyang Zhang" userId="b9367c69-2612-4b3e-bc94-86d0e4ae9d19" providerId="ADAL" clId="{6B28F821-E1E1-E349-9AFC-3CBAB2E8B776}" dt="2022-06-20T23:15:01.149" v="3039" actId="478"/>
          <ac:graphicFrameMkLst>
            <pc:docMk/>
            <pc:sldMk cId="197259330" sldId="276"/>
            <ac:graphicFrameMk id="6" creationId="{874871CB-734C-485D-8F50-9A6136429E9A}"/>
          </ac:graphicFrameMkLst>
        </pc:graphicFrameChg>
        <pc:graphicFrameChg chg="del">
          <ac:chgData name="Ziyang Zhang" userId="b9367c69-2612-4b3e-bc94-86d0e4ae9d19" providerId="ADAL" clId="{6B28F821-E1E1-E349-9AFC-3CBAB2E8B776}" dt="2022-06-20T23:16:59.191" v="3046" actId="478"/>
          <ac:graphicFrameMkLst>
            <pc:docMk/>
            <pc:sldMk cId="197259330" sldId="276"/>
            <ac:graphicFrameMk id="11" creationId="{A81EB162-3185-46E2-A014-040D4E8FE0E8}"/>
          </ac:graphicFrameMkLst>
        </pc:graphicFrameChg>
        <pc:picChg chg="add mod">
          <ac:chgData name="Ziyang Zhang" userId="b9367c69-2612-4b3e-bc94-86d0e4ae9d19" providerId="ADAL" clId="{6B28F821-E1E1-E349-9AFC-3CBAB2E8B776}" dt="2022-06-20T23:14:59.150" v="3038" actId="167"/>
          <ac:picMkLst>
            <pc:docMk/>
            <pc:sldMk cId="197259330" sldId="276"/>
            <ac:picMk id="4" creationId="{52F601B6-0251-4D36-ED55-9A5B0240C953}"/>
          </ac:picMkLst>
        </pc:picChg>
        <pc:picChg chg="add del mod">
          <ac:chgData name="Ziyang Zhang" userId="b9367c69-2612-4b3e-bc94-86d0e4ae9d19" providerId="ADAL" clId="{6B28F821-E1E1-E349-9AFC-3CBAB2E8B776}" dt="2022-06-20T23:14:37.168" v="3033" actId="478"/>
          <ac:picMkLst>
            <pc:docMk/>
            <pc:sldMk cId="197259330" sldId="276"/>
            <ac:picMk id="7" creationId="{0DB7B0A5-87D1-CAA5-02BE-EE15181E8D06}"/>
          </ac:picMkLst>
        </pc:picChg>
        <pc:picChg chg="add mod">
          <ac:chgData name="Ziyang Zhang" userId="b9367c69-2612-4b3e-bc94-86d0e4ae9d19" providerId="ADAL" clId="{6B28F821-E1E1-E349-9AFC-3CBAB2E8B776}" dt="2022-06-20T23:16:57.034" v="3045" actId="167"/>
          <ac:picMkLst>
            <pc:docMk/>
            <pc:sldMk cId="197259330" sldId="276"/>
            <ac:picMk id="9" creationId="{7B15EEDC-58DE-4ED0-FE2E-CA6773F05234}"/>
          </ac:picMkLst>
        </pc:picChg>
      </pc:sldChg>
      <pc:sldChg chg="addSp delSp modSp mod">
        <pc:chgData name="Ziyang Zhang" userId="b9367c69-2612-4b3e-bc94-86d0e4ae9d19" providerId="ADAL" clId="{6B28F821-E1E1-E349-9AFC-3CBAB2E8B776}" dt="2022-06-20T23:50:28.144" v="3746" actId="20577"/>
        <pc:sldMkLst>
          <pc:docMk/>
          <pc:sldMk cId="1047290440" sldId="277"/>
        </pc:sldMkLst>
        <pc:spChg chg="add del mod">
          <ac:chgData name="Ziyang Zhang" userId="b9367c69-2612-4b3e-bc94-86d0e4ae9d19" providerId="ADAL" clId="{6B28F821-E1E1-E349-9AFC-3CBAB2E8B776}" dt="2022-06-20T23:30:22.584" v="3256" actId="478"/>
          <ac:spMkLst>
            <pc:docMk/>
            <pc:sldMk cId="1047290440" sldId="277"/>
            <ac:spMk id="8" creationId="{6EAB1C3C-CBBA-3EC4-1CCF-FA0B8CC7FB08}"/>
          </ac:spMkLst>
        </pc:spChg>
        <pc:spChg chg="add mod">
          <ac:chgData name="Ziyang Zhang" userId="b9367c69-2612-4b3e-bc94-86d0e4ae9d19" providerId="ADAL" clId="{6B28F821-E1E1-E349-9AFC-3CBAB2E8B776}" dt="2022-06-20T23:36:22.575" v="3565" actId="20577"/>
          <ac:spMkLst>
            <pc:docMk/>
            <pc:sldMk cId="1047290440" sldId="277"/>
            <ac:spMk id="9" creationId="{7C137E28-DB21-0325-D3F8-54CE031EE6FD}"/>
          </ac:spMkLst>
        </pc:spChg>
        <pc:spChg chg="mod">
          <ac:chgData name="Ziyang Zhang" userId="b9367c69-2612-4b3e-bc94-86d0e4ae9d19" providerId="ADAL" clId="{6B28F821-E1E1-E349-9AFC-3CBAB2E8B776}" dt="2022-06-20T23:50:28.144" v="3746" actId="20577"/>
          <ac:spMkLst>
            <pc:docMk/>
            <pc:sldMk cId="1047290440" sldId="277"/>
            <ac:spMk id="24" creationId="{671D7EE3-29BA-443C-982A-8F3A1CF413EA}"/>
          </ac:spMkLst>
        </pc:spChg>
        <pc:picChg chg="add mod">
          <ac:chgData name="Ziyang Zhang" userId="b9367c69-2612-4b3e-bc94-86d0e4ae9d19" providerId="ADAL" clId="{6B28F821-E1E1-E349-9AFC-3CBAB2E8B776}" dt="2022-06-20T23:30:10.918" v="3252" actId="14100"/>
          <ac:picMkLst>
            <pc:docMk/>
            <pc:sldMk cId="1047290440" sldId="277"/>
            <ac:picMk id="4" creationId="{40D64788-7C3B-4493-70E0-1C4AFF8CF896}"/>
          </ac:picMkLst>
        </pc:picChg>
        <pc:picChg chg="add mod">
          <ac:chgData name="Ziyang Zhang" userId="b9367c69-2612-4b3e-bc94-86d0e4ae9d19" providerId="ADAL" clId="{6B28F821-E1E1-E349-9AFC-3CBAB2E8B776}" dt="2022-06-20T23:30:14.632" v="3254" actId="14100"/>
          <ac:picMkLst>
            <pc:docMk/>
            <pc:sldMk cId="1047290440" sldId="277"/>
            <ac:picMk id="6" creationId="{16A9C127-FFD6-694C-F63D-B18385FB8A0E}"/>
          </ac:picMkLst>
        </pc:picChg>
      </pc:sldChg>
      <pc:sldChg chg="addSp delSp modSp add mod">
        <pc:chgData name="Ziyang Zhang" userId="b9367c69-2612-4b3e-bc94-86d0e4ae9d19" providerId="ADAL" clId="{6B28F821-E1E1-E349-9AFC-3CBAB2E8B776}" dt="2022-06-21T00:57:51.692" v="4582" actId="14100"/>
        <pc:sldMkLst>
          <pc:docMk/>
          <pc:sldMk cId="2246500413" sldId="278"/>
        </pc:sldMkLst>
        <pc:spChg chg="mod">
          <ac:chgData name="Ziyang Zhang" userId="b9367c69-2612-4b3e-bc94-86d0e4ae9d19" providerId="ADAL" clId="{6B28F821-E1E1-E349-9AFC-3CBAB2E8B776}" dt="2022-06-20T23:34:26.718" v="3502" actId="20577"/>
          <ac:spMkLst>
            <pc:docMk/>
            <pc:sldMk cId="2246500413" sldId="278"/>
            <ac:spMk id="2" creationId="{DC0BBD93-1E56-44F7-BEA5-0B892287E144}"/>
          </ac:spMkLst>
        </pc:spChg>
        <pc:spChg chg="add mod">
          <ac:chgData name="Ziyang Zhang" userId="b9367c69-2612-4b3e-bc94-86d0e4ae9d19" providerId="ADAL" clId="{6B28F821-E1E1-E349-9AFC-3CBAB2E8B776}" dt="2022-06-21T00:41:53.222" v="3812" actId="20577"/>
          <ac:spMkLst>
            <pc:docMk/>
            <pc:sldMk cId="2246500413" sldId="278"/>
            <ac:spMk id="7" creationId="{0CF8AED3-6649-ACA4-FDD9-076D13EED3A0}"/>
          </ac:spMkLst>
        </pc:spChg>
        <pc:spChg chg="mod">
          <ac:chgData name="Ziyang Zhang" userId="b9367c69-2612-4b3e-bc94-86d0e4ae9d19" providerId="ADAL" clId="{6B28F821-E1E1-E349-9AFC-3CBAB2E8B776}" dt="2022-06-21T00:57:51.692" v="4582" actId="14100"/>
          <ac:spMkLst>
            <pc:docMk/>
            <pc:sldMk cId="2246500413" sldId="278"/>
            <ac:spMk id="24" creationId="{671D7EE3-29BA-443C-982A-8F3A1CF413EA}"/>
          </ac:spMkLst>
        </pc:spChg>
        <pc:picChg chg="del">
          <ac:chgData name="Ziyang Zhang" userId="b9367c69-2612-4b3e-bc94-86d0e4ae9d19" providerId="ADAL" clId="{6B28F821-E1E1-E349-9AFC-3CBAB2E8B776}" dt="2022-06-20T23:43:52.652" v="3568" actId="478"/>
          <ac:picMkLst>
            <pc:docMk/>
            <pc:sldMk cId="2246500413" sldId="278"/>
            <ac:picMk id="4" creationId="{40D64788-7C3B-4493-70E0-1C4AFF8CF896}"/>
          </ac:picMkLst>
        </pc:picChg>
        <pc:picChg chg="mod">
          <ac:chgData name="Ziyang Zhang" userId="b9367c69-2612-4b3e-bc94-86d0e4ae9d19" providerId="ADAL" clId="{6B28F821-E1E1-E349-9AFC-3CBAB2E8B776}" dt="2022-06-20T23:44:17.899" v="3570" actId="1076"/>
          <ac:picMkLst>
            <pc:docMk/>
            <pc:sldMk cId="2246500413" sldId="278"/>
            <ac:picMk id="6" creationId="{16A9C127-FFD6-694C-F63D-B18385FB8A0E}"/>
          </ac:picMkLst>
        </pc:picChg>
      </pc:sldChg>
      <pc:sldChg chg="addSp delSp modSp add mod ord">
        <pc:chgData name="Ziyang Zhang" userId="b9367c69-2612-4b3e-bc94-86d0e4ae9d19" providerId="ADAL" clId="{6B28F821-E1E1-E349-9AFC-3CBAB2E8B776}" dt="2022-06-21T00:57:39.677" v="4563" actId="14100"/>
        <pc:sldMkLst>
          <pc:docMk/>
          <pc:sldMk cId="2982038675" sldId="279"/>
        </pc:sldMkLst>
        <pc:spChg chg="mod">
          <ac:chgData name="Ziyang Zhang" userId="b9367c69-2612-4b3e-bc94-86d0e4ae9d19" providerId="ADAL" clId="{6B28F821-E1E1-E349-9AFC-3CBAB2E8B776}" dt="2022-06-21T00:09:27.987" v="3758" actId="20577"/>
          <ac:spMkLst>
            <pc:docMk/>
            <pc:sldMk cId="2982038675" sldId="279"/>
            <ac:spMk id="2" creationId="{DC0BBD93-1E56-44F7-BEA5-0B892287E144}"/>
          </ac:spMkLst>
        </pc:spChg>
        <pc:spChg chg="add mod">
          <ac:chgData name="Ziyang Zhang" userId="b9367c69-2612-4b3e-bc94-86d0e4ae9d19" providerId="ADAL" clId="{6B28F821-E1E1-E349-9AFC-3CBAB2E8B776}" dt="2022-06-21T00:42:16.630" v="3827" actId="14100"/>
          <ac:spMkLst>
            <pc:docMk/>
            <pc:sldMk cId="2982038675" sldId="279"/>
            <ac:spMk id="11" creationId="{FD7CC1DA-6E9F-D17D-D801-C6018A2DDB84}"/>
          </ac:spMkLst>
        </pc:spChg>
        <pc:spChg chg="add mod">
          <ac:chgData name="Ziyang Zhang" userId="b9367c69-2612-4b3e-bc94-86d0e4ae9d19" providerId="ADAL" clId="{6B28F821-E1E1-E349-9AFC-3CBAB2E8B776}" dt="2022-06-21T00:42:35.258" v="3842" actId="1076"/>
          <ac:spMkLst>
            <pc:docMk/>
            <pc:sldMk cId="2982038675" sldId="279"/>
            <ac:spMk id="12" creationId="{4B34DA63-EFCD-0C1B-8019-BE5D98AD9AA9}"/>
          </ac:spMkLst>
        </pc:spChg>
        <pc:spChg chg="add mod">
          <ac:chgData name="Ziyang Zhang" userId="b9367c69-2612-4b3e-bc94-86d0e4ae9d19" providerId="ADAL" clId="{6B28F821-E1E1-E349-9AFC-3CBAB2E8B776}" dt="2022-06-21T00:42:46.134" v="3849" actId="20577"/>
          <ac:spMkLst>
            <pc:docMk/>
            <pc:sldMk cId="2982038675" sldId="279"/>
            <ac:spMk id="13" creationId="{0C15DE14-815D-A2AE-DC5F-52109118C3CE}"/>
          </ac:spMkLst>
        </pc:spChg>
        <pc:spChg chg="add mod">
          <ac:chgData name="Ziyang Zhang" userId="b9367c69-2612-4b3e-bc94-86d0e4ae9d19" providerId="ADAL" clId="{6B28F821-E1E1-E349-9AFC-3CBAB2E8B776}" dt="2022-06-21T00:43:02.020" v="3860" actId="1076"/>
          <ac:spMkLst>
            <pc:docMk/>
            <pc:sldMk cId="2982038675" sldId="279"/>
            <ac:spMk id="14" creationId="{F0508489-C696-78F6-0AEA-88BDE8F60E74}"/>
          </ac:spMkLst>
        </pc:spChg>
        <pc:spChg chg="mod">
          <ac:chgData name="Ziyang Zhang" userId="b9367c69-2612-4b3e-bc94-86d0e4ae9d19" providerId="ADAL" clId="{6B28F821-E1E1-E349-9AFC-3CBAB2E8B776}" dt="2022-06-21T00:57:39.677" v="4563" actId="14100"/>
          <ac:spMkLst>
            <pc:docMk/>
            <pc:sldMk cId="2982038675" sldId="279"/>
            <ac:spMk id="24" creationId="{671D7EE3-29BA-443C-982A-8F3A1CF413EA}"/>
          </ac:spMkLst>
        </pc:spChg>
        <pc:picChg chg="add mod">
          <ac:chgData name="Ziyang Zhang" userId="b9367c69-2612-4b3e-bc94-86d0e4ae9d19" providerId="ADAL" clId="{6B28F821-E1E1-E349-9AFC-3CBAB2E8B776}" dt="2022-06-21T00:40:47.422" v="3777" actId="1076"/>
          <ac:picMkLst>
            <pc:docMk/>
            <pc:sldMk cId="2982038675" sldId="279"/>
            <ac:picMk id="4" creationId="{9409F02D-2245-A34D-EEB4-E3A4DA8B38B6}"/>
          </ac:picMkLst>
        </pc:picChg>
        <pc:picChg chg="del">
          <ac:chgData name="Ziyang Zhang" userId="b9367c69-2612-4b3e-bc94-86d0e4ae9d19" providerId="ADAL" clId="{6B28F821-E1E1-E349-9AFC-3CBAB2E8B776}" dt="2022-06-21T00:39:16.724" v="3759" actId="478"/>
          <ac:picMkLst>
            <pc:docMk/>
            <pc:sldMk cId="2982038675" sldId="279"/>
            <ac:picMk id="6" creationId="{16A9C127-FFD6-694C-F63D-B18385FB8A0E}"/>
          </ac:picMkLst>
        </pc:picChg>
        <pc:picChg chg="add mod">
          <ac:chgData name="Ziyang Zhang" userId="b9367c69-2612-4b3e-bc94-86d0e4ae9d19" providerId="ADAL" clId="{6B28F821-E1E1-E349-9AFC-3CBAB2E8B776}" dt="2022-06-21T00:40:47.422" v="3777" actId="1076"/>
          <ac:picMkLst>
            <pc:docMk/>
            <pc:sldMk cId="2982038675" sldId="279"/>
            <ac:picMk id="7" creationId="{2CDD8FDE-6E38-50E7-BA84-A9704B7B9BAC}"/>
          </ac:picMkLst>
        </pc:picChg>
        <pc:picChg chg="add mod">
          <ac:chgData name="Ziyang Zhang" userId="b9367c69-2612-4b3e-bc94-86d0e4ae9d19" providerId="ADAL" clId="{6B28F821-E1E1-E349-9AFC-3CBAB2E8B776}" dt="2022-06-21T00:40:47.422" v="3777" actId="1076"/>
          <ac:picMkLst>
            <pc:docMk/>
            <pc:sldMk cId="2982038675" sldId="279"/>
            <ac:picMk id="9" creationId="{BA94EBF0-6ABF-C82E-C8FD-EAF27711D650}"/>
          </ac:picMkLst>
        </pc:picChg>
      </pc:sldChg>
      <pc:sldChg chg="delSp modSp add mod ord">
        <pc:chgData name="Ziyang Zhang" userId="b9367c69-2612-4b3e-bc94-86d0e4ae9d19" providerId="ADAL" clId="{6B28F821-E1E1-E349-9AFC-3CBAB2E8B776}" dt="2022-06-21T00:55:39.201" v="4542" actId="20577"/>
        <pc:sldMkLst>
          <pc:docMk/>
          <pc:sldMk cId="3728721647" sldId="280"/>
        </pc:sldMkLst>
        <pc:spChg chg="mod">
          <ac:chgData name="Ziyang Zhang" userId="b9367c69-2612-4b3e-bc94-86d0e4ae9d19" providerId="ADAL" clId="{6B28F821-E1E1-E349-9AFC-3CBAB2E8B776}" dt="2022-06-21T00:46:17.360" v="3889" actId="1076"/>
          <ac:spMkLst>
            <pc:docMk/>
            <pc:sldMk cId="3728721647" sldId="280"/>
            <ac:spMk id="2" creationId="{DC0BBD93-1E56-44F7-BEA5-0B892287E144}"/>
          </ac:spMkLst>
        </pc:spChg>
        <pc:spChg chg="mod">
          <ac:chgData name="Ziyang Zhang" userId="b9367c69-2612-4b3e-bc94-86d0e4ae9d19" providerId="ADAL" clId="{6B28F821-E1E1-E349-9AFC-3CBAB2E8B776}" dt="2022-06-21T00:46:29.304" v="3892" actId="1076"/>
          <ac:spMkLst>
            <pc:docMk/>
            <pc:sldMk cId="3728721647" sldId="280"/>
            <ac:spMk id="34" creationId="{2E6ECD73-F58B-960A-8D8D-9F3D7024AFE2}"/>
          </ac:spMkLst>
        </pc:spChg>
        <pc:spChg chg="mod">
          <ac:chgData name="Ziyang Zhang" userId="b9367c69-2612-4b3e-bc94-86d0e4ae9d19" providerId="ADAL" clId="{6B28F821-E1E1-E349-9AFC-3CBAB2E8B776}" dt="2022-06-21T00:49:35.314" v="4333" actId="20577"/>
          <ac:spMkLst>
            <pc:docMk/>
            <pc:sldMk cId="3728721647" sldId="280"/>
            <ac:spMk id="35" creationId="{C742C7E8-6154-42F4-947E-10D5B617AED9}"/>
          </ac:spMkLst>
        </pc:spChg>
        <pc:spChg chg="mod">
          <ac:chgData name="Ziyang Zhang" userId="b9367c69-2612-4b3e-bc94-86d0e4ae9d19" providerId="ADAL" clId="{6B28F821-E1E1-E349-9AFC-3CBAB2E8B776}" dt="2022-06-21T00:55:39.201" v="4542" actId="20577"/>
          <ac:spMkLst>
            <pc:docMk/>
            <pc:sldMk cId="3728721647" sldId="280"/>
            <ac:spMk id="37" creationId="{F3D83B7D-3789-794E-6148-61A29543881E}"/>
          </ac:spMkLst>
        </pc:spChg>
        <pc:grpChg chg="del">
          <ac:chgData name="Ziyang Zhang" userId="b9367c69-2612-4b3e-bc94-86d0e4ae9d19" providerId="ADAL" clId="{6B28F821-E1E1-E349-9AFC-3CBAB2E8B776}" dt="2022-06-21T00:46:19.462" v="3890" actId="478"/>
          <ac:grpSpMkLst>
            <pc:docMk/>
            <pc:sldMk cId="3728721647" sldId="280"/>
            <ac:grpSpMk id="31" creationId="{FDD4FDB6-61F3-4317-BFE9-EEAD2D30CB91}"/>
          </ac:grpSpMkLst>
        </pc:grpChg>
        <pc:graphicFrameChg chg="mod modGraphic">
          <ac:chgData name="Ziyang Zhang" userId="b9367c69-2612-4b3e-bc94-86d0e4ae9d19" providerId="ADAL" clId="{6B28F821-E1E1-E349-9AFC-3CBAB2E8B776}" dt="2022-06-21T00:51:29.378" v="4373" actId="207"/>
          <ac:graphicFrameMkLst>
            <pc:docMk/>
            <pc:sldMk cId="3728721647" sldId="280"/>
            <ac:graphicFrameMk id="15" creationId="{507B4939-264A-4738-813B-96AFD4E9111B}"/>
          </ac:graphicFrameMkLst>
        </pc:graphicFrameChg>
        <pc:graphicFrameChg chg="mod modGraphic">
          <ac:chgData name="Ziyang Zhang" userId="b9367c69-2612-4b3e-bc94-86d0e4ae9d19" providerId="ADAL" clId="{6B28F821-E1E1-E349-9AFC-3CBAB2E8B776}" dt="2022-06-21T00:52:55.105" v="4380" actId="20577"/>
          <ac:graphicFrameMkLst>
            <pc:docMk/>
            <pc:sldMk cId="3728721647" sldId="280"/>
            <ac:graphicFrameMk id="26" creationId="{61D47BC5-2BB7-DE95-565F-26DCCD570875}"/>
          </ac:graphicFrameMkLst>
        </pc:graphicFrameChg>
      </pc:sldChg>
    </pc:docChg>
  </pc:docChgLst>
  <pc:docChgLst>
    <pc:chgData name="Ziyang Zhang" userId="b9367c69-2612-4b3e-bc94-86d0e4ae9d19" providerId="ADAL" clId="{96763738-E2FE-6C49-A8DA-F676C40B51FA}"/>
    <pc:docChg chg="undo custSel modSld">
      <pc:chgData name="Ziyang Zhang" userId="b9367c69-2612-4b3e-bc94-86d0e4ae9d19" providerId="ADAL" clId="{96763738-E2FE-6C49-A8DA-F676C40B51FA}" dt="2021-04-13T15:17:08.644" v="179" actId="478"/>
      <pc:docMkLst>
        <pc:docMk/>
      </pc:docMkLst>
      <pc:sldChg chg="modSp">
        <pc:chgData name="Ziyang Zhang" userId="b9367c69-2612-4b3e-bc94-86d0e4ae9d19" providerId="ADAL" clId="{96763738-E2FE-6C49-A8DA-F676C40B51FA}" dt="2021-04-13T15:09:22.693" v="161" actId="20577"/>
        <pc:sldMkLst>
          <pc:docMk/>
          <pc:sldMk cId="1237005415" sldId="257"/>
        </pc:sldMkLst>
        <pc:spChg chg="mod">
          <ac:chgData name="Ziyang Zhang" userId="b9367c69-2612-4b3e-bc94-86d0e4ae9d19" providerId="ADAL" clId="{96763738-E2FE-6C49-A8DA-F676C40B51FA}" dt="2021-04-13T15:08:27.957" v="46" actId="14100"/>
          <ac:spMkLst>
            <pc:docMk/>
            <pc:sldMk cId="1237005415" sldId="257"/>
            <ac:spMk id="2" creationId="{61B4A88A-3DA1-C047-AA95-34FE4BBCFA3D}"/>
          </ac:spMkLst>
        </pc:spChg>
        <pc:spChg chg="mod">
          <ac:chgData name="Ziyang Zhang" userId="b9367c69-2612-4b3e-bc94-86d0e4ae9d19" providerId="ADAL" clId="{96763738-E2FE-6C49-A8DA-F676C40B51FA}" dt="2021-04-13T15:09:22.693" v="161" actId="20577"/>
          <ac:spMkLst>
            <pc:docMk/>
            <pc:sldMk cId="1237005415" sldId="257"/>
            <ac:spMk id="3" creationId="{C1ECC6F8-5C87-244C-9937-80CDAFFB4FF1}"/>
          </ac:spMkLst>
        </pc:spChg>
        <pc:spChg chg="mod">
          <ac:chgData name="Ziyang Zhang" userId="b9367c69-2612-4b3e-bc94-86d0e4ae9d19" providerId="ADAL" clId="{96763738-E2FE-6C49-A8DA-F676C40B51FA}" dt="2021-04-13T15:08:37.191" v="72" actId="1035"/>
          <ac:spMkLst>
            <pc:docMk/>
            <pc:sldMk cId="1237005415" sldId="257"/>
            <ac:spMk id="16" creationId="{3CA13DB6-F69A-4A47-A5FB-3D06C67E3322}"/>
          </ac:spMkLst>
        </pc:spChg>
        <pc:spChg chg="mod">
          <ac:chgData name="Ziyang Zhang" userId="b9367c69-2612-4b3e-bc94-86d0e4ae9d19" providerId="ADAL" clId="{96763738-E2FE-6C49-A8DA-F676C40B51FA}" dt="2021-04-13T15:08:37.191" v="72" actId="1035"/>
          <ac:spMkLst>
            <pc:docMk/>
            <pc:sldMk cId="1237005415" sldId="257"/>
            <ac:spMk id="17" creationId="{25BFD615-735A-BB48-80E8-480721DB9151}"/>
          </ac:spMkLst>
        </pc:spChg>
        <pc:spChg chg="mod">
          <ac:chgData name="Ziyang Zhang" userId="b9367c69-2612-4b3e-bc94-86d0e4ae9d19" providerId="ADAL" clId="{96763738-E2FE-6C49-A8DA-F676C40B51FA}" dt="2021-04-13T15:08:37.191" v="72" actId="1035"/>
          <ac:spMkLst>
            <pc:docMk/>
            <pc:sldMk cId="1237005415" sldId="257"/>
            <ac:spMk id="18" creationId="{C7C5821C-7862-5641-9DDA-925ACF154085}"/>
          </ac:spMkLst>
        </pc:spChg>
        <pc:picChg chg="mod">
          <ac:chgData name="Ziyang Zhang" userId="b9367c69-2612-4b3e-bc94-86d0e4ae9d19" providerId="ADAL" clId="{96763738-E2FE-6C49-A8DA-F676C40B51FA}" dt="2021-04-13T15:08:37.191" v="72" actId="1035"/>
          <ac:picMkLst>
            <pc:docMk/>
            <pc:sldMk cId="1237005415" sldId="257"/>
            <ac:picMk id="9" creationId="{DC843732-72EF-F941-911A-6AC0DCF8602F}"/>
          </ac:picMkLst>
        </pc:picChg>
        <pc:picChg chg="mod">
          <ac:chgData name="Ziyang Zhang" userId="b9367c69-2612-4b3e-bc94-86d0e4ae9d19" providerId="ADAL" clId="{96763738-E2FE-6C49-A8DA-F676C40B51FA}" dt="2021-04-13T15:08:37.191" v="72" actId="1035"/>
          <ac:picMkLst>
            <pc:docMk/>
            <pc:sldMk cId="1237005415" sldId="257"/>
            <ac:picMk id="13" creationId="{FD5823E0-53DF-234F-BDC5-3E3A1B52E8DC}"/>
          </ac:picMkLst>
        </pc:picChg>
        <pc:picChg chg="mod">
          <ac:chgData name="Ziyang Zhang" userId="b9367c69-2612-4b3e-bc94-86d0e4ae9d19" providerId="ADAL" clId="{96763738-E2FE-6C49-A8DA-F676C40B51FA}" dt="2021-04-13T15:08:37.191" v="72" actId="1035"/>
          <ac:picMkLst>
            <pc:docMk/>
            <pc:sldMk cId="1237005415" sldId="257"/>
            <ac:picMk id="15" creationId="{C555694D-D885-494B-84CA-4414435CEF89}"/>
          </ac:picMkLst>
        </pc:picChg>
      </pc:sldChg>
      <pc:sldChg chg="addSp delSp modSp">
        <pc:chgData name="Ziyang Zhang" userId="b9367c69-2612-4b3e-bc94-86d0e4ae9d19" providerId="ADAL" clId="{96763738-E2FE-6C49-A8DA-F676C40B51FA}" dt="2021-04-13T15:15:30.192" v="176"/>
        <pc:sldMkLst>
          <pc:docMk/>
          <pc:sldMk cId="2956530759" sldId="258"/>
        </pc:sldMkLst>
        <pc:spChg chg="add del mod">
          <ac:chgData name="Ziyang Zhang" userId="b9367c69-2612-4b3e-bc94-86d0e4ae9d19" providerId="ADAL" clId="{96763738-E2FE-6C49-A8DA-F676C40B51FA}" dt="2021-04-13T15:15:30.192" v="176"/>
          <ac:spMkLst>
            <pc:docMk/>
            <pc:sldMk cId="2956530759" sldId="258"/>
            <ac:spMk id="13" creationId="{108B0FB1-689B-8A4F-9B49-17EF009C9DFE}"/>
          </ac:spMkLst>
        </pc:spChg>
        <pc:spChg chg="add del mod">
          <ac:chgData name="Ziyang Zhang" userId="b9367c69-2612-4b3e-bc94-86d0e4ae9d19" providerId="ADAL" clId="{96763738-E2FE-6C49-A8DA-F676C40B51FA}" dt="2021-04-13T15:15:30.192" v="176"/>
          <ac:spMkLst>
            <pc:docMk/>
            <pc:sldMk cId="2956530759" sldId="258"/>
            <ac:spMk id="14" creationId="{E5A37782-B505-6442-ADF2-7AA4A56574A4}"/>
          </ac:spMkLst>
        </pc:spChg>
        <pc:spChg chg="add del mod">
          <ac:chgData name="Ziyang Zhang" userId="b9367c69-2612-4b3e-bc94-86d0e4ae9d19" providerId="ADAL" clId="{96763738-E2FE-6C49-A8DA-F676C40B51FA}" dt="2021-04-13T15:15:30.192" v="176"/>
          <ac:spMkLst>
            <pc:docMk/>
            <pc:sldMk cId="2956530759" sldId="258"/>
            <ac:spMk id="15" creationId="{4ECEB45F-8615-8940-80EC-BADCBE1108F6}"/>
          </ac:spMkLst>
        </pc:spChg>
        <pc:spChg chg="mod">
          <ac:chgData name="Ziyang Zhang" userId="b9367c69-2612-4b3e-bc94-86d0e4ae9d19" providerId="ADAL" clId="{96763738-E2FE-6C49-A8DA-F676C40B51FA}" dt="2021-04-13T15:12:57.101" v="169" actId="20577"/>
          <ac:spMkLst>
            <pc:docMk/>
            <pc:sldMk cId="2956530759" sldId="258"/>
            <ac:spMk id="21" creationId="{1837794B-2C26-A94B-9436-F8AD20E44C58}"/>
          </ac:spMkLst>
        </pc:spChg>
      </pc:sldChg>
      <pc:sldChg chg="modSp">
        <pc:chgData name="Ziyang Zhang" userId="b9367c69-2612-4b3e-bc94-86d0e4ae9d19" providerId="ADAL" clId="{96763738-E2FE-6C49-A8DA-F676C40B51FA}" dt="2021-04-13T15:13:02.204" v="170"/>
        <pc:sldMkLst>
          <pc:docMk/>
          <pc:sldMk cId="2068207484" sldId="259"/>
        </pc:sldMkLst>
        <pc:spChg chg="mod">
          <ac:chgData name="Ziyang Zhang" userId="b9367c69-2612-4b3e-bc94-86d0e4ae9d19" providerId="ADAL" clId="{96763738-E2FE-6C49-A8DA-F676C40B51FA}" dt="2021-04-13T15:13:02.204" v="170"/>
          <ac:spMkLst>
            <pc:docMk/>
            <pc:sldMk cId="2068207484" sldId="259"/>
            <ac:spMk id="14" creationId="{8F84D38F-41E1-4E48-B00B-24720C154046}"/>
          </ac:spMkLst>
        </pc:spChg>
      </pc:sldChg>
      <pc:sldChg chg="addSp delSp modSp">
        <pc:chgData name="Ziyang Zhang" userId="b9367c69-2612-4b3e-bc94-86d0e4ae9d19" providerId="ADAL" clId="{96763738-E2FE-6C49-A8DA-F676C40B51FA}" dt="2021-04-13T15:17:08.644" v="179" actId="478"/>
        <pc:sldMkLst>
          <pc:docMk/>
          <pc:sldMk cId="2116882628" sldId="260"/>
        </pc:sldMkLst>
        <pc:spChg chg="mod">
          <ac:chgData name="Ziyang Zhang" userId="b9367c69-2612-4b3e-bc94-86d0e4ae9d19" providerId="ADAL" clId="{96763738-E2FE-6C49-A8DA-F676C40B51FA}" dt="2021-04-13T15:13:06.288" v="171"/>
          <ac:spMkLst>
            <pc:docMk/>
            <pc:sldMk cId="2116882628" sldId="260"/>
            <ac:spMk id="14" creationId="{CDB22767-D4D1-CC4B-B389-82CD1E6C399A}"/>
          </ac:spMkLst>
        </pc:spChg>
        <pc:spChg chg="add del mod">
          <ac:chgData name="Ziyang Zhang" userId="b9367c69-2612-4b3e-bc94-86d0e4ae9d19" providerId="ADAL" clId="{96763738-E2FE-6C49-A8DA-F676C40B51FA}" dt="2021-04-13T15:17:08.644" v="179" actId="478"/>
          <ac:spMkLst>
            <pc:docMk/>
            <pc:sldMk cId="2116882628" sldId="260"/>
            <ac:spMk id="15" creationId="{13E579C8-2396-CA43-8BCE-A4F2433DC0A6}"/>
          </ac:spMkLst>
        </pc:spChg>
        <pc:spChg chg="add del mod">
          <ac:chgData name="Ziyang Zhang" userId="b9367c69-2612-4b3e-bc94-86d0e4ae9d19" providerId="ADAL" clId="{96763738-E2FE-6C49-A8DA-F676C40B51FA}" dt="2021-04-13T15:17:08.644" v="179" actId="478"/>
          <ac:spMkLst>
            <pc:docMk/>
            <pc:sldMk cId="2116882628" sldId="260"/>
            <ac:spMk id="19" creationId="{1789D753-EAC8-E54C-AB72-ED225F50DCA6}"/>
          </ac:spMkLst>
        </pc:spChg>
        <pc:spChg chg="add del mod">
          <ac:chgData name="Ziyang Zhang" userId="b9367c69-2612-4b3e-bc94-86d0e4ae9d19" providerId="ADAL" clId="{96763738-E2FE-6C49-A8DA-F676C40B51FA}" dt="2021-04-13T15:17:08.644" v="179" actId="478"/>
          <ac:spMkLst>
            <pc:docMk/>
            <pc:sldMk cId="2116882628" sldId="260"/>
            <ac:spMk id="20" creationId="{2A6EA5C7-61C3-0749-A32F-418BE4EA90C5}"/>
          </ac:spMkLst>
        </pc:spChg>
      </pc:sldChg>
      <pc:sldChg chg="modSp">
        <pc:chgData name="Ziyang Zhang" userId="b9367c69-2612-4b3e-bc94-86d0e4ae9d19" providerId="ADAL" clId="{96763738-E2FE-6C49-A8DA-F676C40B51FA}" dt="2021-04-13T15:13:09.827" v="172"/>
        <pc:sldMkLst>
          <pc:docMk/>
          <pc:sldMk cId="3345905600" sldId="261"/>
        </pc:sldMkLst>
        <pc:spChg chg="mod">
          <ac:chgData name="Ziyang Zhang" userId="b9367c69-2612-4b3e-bc94-86d0e4ae9d19" providerId="ADAL" clId="{96763738-E2FE-6C49-A8DA-F676C40B51FA}" dt="2021-04-13T15:13:09.827" v="172"/>
          <ac:spMkLst>
            <pc:docMk/>
            <pc:sldMk cId="3345905600" sldId="261"/>
            <ac:spMk id="13" creationId="{3BA374D1-CF81-0F48-81D1-649147C656EA}"/>
          </ac:spMkLst>
        </pc:spChg>
      </pc:sldChg>
    </pc:docChg>
  </pc:docChgLst>
  <pc:docChgLst>
    <pc:chgData name="Ziyang Zhang" userId="b9367c69-2612-4b3e-bc94-86d0e4ae9d19" providerId="ADAL" clId="{F203DAE5-ED3B-3444-B538-B27EF45928E1}"/>
    <pc:docChg chg="modSld">
      <pc:chgData name="Ziyang Zhang" userId="b9367c69-2612-4b3e-bc94-86d0e4ae9d19" providerId="ADAL" clId="{F203DAE5-ED3B-3444-B538-B27EF45928E1}" dt="2021-04-20T01:52:23.089" v="0" actId="20577"/>
      <pc:docMkLst>
        <pc:docMk/>
      </pc:docMkLst>
      <pc:sldChg chg="modSp">
        <pc:chgData name="Ziyang Zhang" userId="b9367c69-2612-4b3e-bc94-86d0e4ae9d19" providerId="ADAL" clId="{F203DAE5-ED3B-3444-B538-B27EF45928E1}" dt="2021-04-20T01:52:23.089" v="0" actId="20577"/>
        <pc:sldMkLst>
          <pc:docMk/>
          <pc:sldMk cId="3783231082" sldId="256"/>
        </pc:sldMkLst>
        <pc:spChg chg="mod">
          <ac:chgData name="Ziyang Zhang" userId="b9367c69-2612-4b3e-bc94-86d0e4ae9d19" providerId="ADAL" clId="{F203DAE5-ED3B-3444-B538-B27EF45928E1}" dt="2021-04-20T01:52:23.089" v="0" actId="20577"/>
          <ac:spMkLst>
            <pc:docMk/>
            <pc:sldMk cId="3783231082" sldId="256"/>
            <ac:spMk id="3" creationId="{69DB8100-894D-6E4E-AA0E-9F0B493A6DC5}"/>
          </ac:spMkLst>
        </pc:spChg>
      </pc:sldChg>
    </pc:docChg>
  </pc:docChgLst>
  <pc:docChgLst>
    <pc:chgData name="Ziyang Zhang" userId="b9367c69-2612-4b3e-bc94-86d0e4ae9d19" providerId="ADAL" clId="{6FF18B78-1AA5-6F44-8233-59DDECE1C31D}"/>
    <pc:docChg chg="undo custSel addSld delSld modSld">
      <pc:chgData name="Ziyang Zhang" userId="b9367c69-2612-4b3e-bc94-86d0e4ae9d19" providerId="ADAL" clId="{6FF18B78-1AA5-6F44-8233-59DDECE1C31D}" dt="2021-06-01T01:45:15.872" v="1778" actId="1076"/>
      <pc:docMkLst>
        <pc:docMk/>
      </pc:docMkLst>
      <pc:sldChg chg="addSp modSp">
        <pc:chgData name="Ziyang Zhang" userId="b9367c69-2612-4b3e-bc94-86d0e4ae9d19" providerId="ADAL" clId="{6FF18B78-1AA5-6F44-8233-59DDECE1C31D}" dt="2021-06-01T01:45:02.569" v="1775" actId="20577"/>
        <pc:sldMkLst>
          <pc:docMk/>
          <pc:sldMk cId="3037129516" sldId="257"/>
        </pc:sldMkLst>
        <pc:spChg chg="mod">
          <ac:chgData name="Ziyang Zhang" userId="b9367c69-2612-4b3e-bc94-86d0e4ae9d19" providerId="ADAL" clId="{6FF18B78-1AA5-6F44-8233-59DDECE1C31D}" dt="2021-06-01T00:24:25.098" v="86" actId="20577"/>
          <ac:spMkLst>
            <pc:docMk/>
            <pc:sldMk cId="3037129516" sldId="257"/>
            <ac:spMk id="2" creationId="{DC0BBD93-1E56-44F7-BEA5-0B892287E144}"/>
          </ac:spMkLst>
        </pc:spChg>
        <pc:spChg chg="add mod">
          <ac:chgData name="Ziyang Zhang" userId="b9367c69-2612-4b3e-bc94-86d0e4ae9d19" providerId="ADAL" clId="{6FF18B78-1AA5-6F44-8233-59DDECE1C31D}" dt="2021-06-01T01:45:02.569" v="1775" actId="20577"/>
          <ac:spMkLst>
            <pc:docMk/>
            <pc:sldMk cId="3037129516" sldId="257"/>
            <ac:spMk id="9" creationId="{9E29B4FA-CF04-FD42-ADBE-9B6829129860}"/>
          </ac:spMkLst>
        </pc:spChg>
        <pc:spChg chg="mod">
          <ac:chgData name="Ziyang Zhang" userId="b9367c69-2612-4b3e-bc94-86d0e4ae9d19" providerId="ADAL" clId="{6FF18B78-1AA5-6F44-8233-59DDECE1C31D}" dt="2021-06-01T01:42:29.524" v="1729" actId="1076"/>
          <ac:spMkLst>
            <pc:docMk/>
            <pc:sldMk cId="3037129516" sldId="257"/>
            <ac:spMk id="11" creationId="{E58B77E0-55CD-410B-AC94-6ABBD6E71E87}"/>
          </ac:spMkLst>
        </pc:spChg>
        <pc:graphicFrameChg chg="mod modGraphic">
          <ac:chgData name="Ziyang Zhang" userId="b9367c69-2612-4b3e-bc94-86d0e4ae9d19" providerId="ADAL" clId="{6FF18B78-1AA5-6F44-8233-59DDECE1C31D}" dt="2021-06-01T01:44:00.775" v="1762" actId="20577"/>
          <ac:graphicFrameMkLst>
            <pc:docMk/>
            <pc:sldMk cId="3037129516" sldId="257"/>
            <ac:graphicFrameMk id="7" creationId="{548B1CCC-A046-4300-83CF-F5C523D2D047}"/>
          </ac:graphicFrameMkLst>
        </pc:graphicFrameChg>
        <pc:graphicFrameChg chg="modGraphic">
          <ac:chgData name="Ziyang Zhang" userId="b9367c69-2612-4b3e-bc94-86d0e4ae9d19" providerId="ADAL" clId="{6FF18B78-1AA5-6F44-8233-59DDECE1C31D}" dt="2021-06-01T00:49:47.769" v="811" actId="113"/>
          <ac:graphicFrameMkLst>
            <pc:docMk/>
            <pc:sldMk cId="3037129516" sldId="257"/>
            <ac:graphicFrameMk id="10" creationId="{EAD2A384-3657-4570-A5A5-35B5C8DB0B73}"/>
          </ac:graphicFrameMkLst>
        </pc:graphicFrameChg>
      </pc:sldChg>
      <pc:sldChg chg="delSp modSp">
        <pc:chgData name="Ziyang Zhang" userId="b9367c69-2612-4b3e-bc94-86d0e4ae9d19" providerId="ADAL" clId="{6FF18B78-1AA5-6F44-8233-59DDECE1C31D}" dt="2021-06-01T01:45:15.872" v="1778" actId="1076"/>
        <pc:sldMkLst>
          <pc:docMk/>
          <pc:sldMk cId="4158603749" sldId="258"/>
        </pc:sldMkLst>
        <pc:spChg chg="mod">
          <ac:chgData name="Ziyang Zhang" userId="b9367c69-2612-4b3e-bc94-86d0e4ae9d19" providerId="ADAL" clId="{6FF18B78-1AA5-6F44-8233-59DDECE1C31D}" dt="2021-06-01T00:24:41.543" v="90" actId="20577"/>
          <ac:spMkLst>
            <pc:docMk/>
            <pc:sldMk cId="4158603749" sldId="258"/>
            <ac:spMk id="12" creationId="{E07CB97A-586B-42A9-922B-E6F32E3201BF}"/>
          </ac:spMkLst>
        </pc:spChg>
        <pc:spChg chg="mod">
          <ac:chgData name="Ziyang Zhang" userId="b9367c69-2612-4b3e-bc94-86d0e4ae9d19" providerId="ADAL" clId="{6FF18B78-1AA5-6F44-8233-59DDECE1C31D}" dt="2021-06-01T00:24:46.483" v="94" actId="20577"/>
          <ac:spMkLst>
            <pc:docMk/>
            <pc:sldMk cId="4158603749" sldId="258"/>
            <ac:spMk id="14" creationId="{E4F46A03-A3E5-4FC0-85B5-74C327EB7F0E}"/>
          </ac:spMkLst>
        </pc:spChg>
        <pc:spChg chg="del">
          <ac:chgData name="Ziyang Zhang" userId="b9367c69-2612-4b3e-bc94-86d0e4ae9d19" providerId="ADAL" clId="{6FF18B78-1AA5-6F44-8233-59DDECE1C31D}" dt="2021-06-01T01:45:09.662" v="1776" actId="478"/>
          <ac:spMkLst>
            <pc:docMk/>
            <pc:sldMk cId="4158603749" sldId="258"/>
            <ac:spMk id="15" creationId="{63C84F71-B3A1-4DDA-B217-941AD8618BBE}"/>
          </ac:spMkLst>
        </pc:spChg>
        <pc:spChg chg="del">
          <ac:chgData name="Ziyang Zhang" userId="b9367c69-2612-4b3e-bc94-86d0e4ae9d19" providerId="ADAL" clId="{6FF18B78-1AA5-6F44-8233-59DDECE1C31D}" dt="2021-06-01T01:45:10.920" v="1777" actId="478"/>
          <ac:spMkLst>
            <pc:docMk/>
            <pc:sldMk cId="4158603749" sldId="258"/>
            <ac:spMk id="16" creationId="{14F3508F-CA55-4F93-A050-7387D11735E5}"/>
          </ac:spMkLst>
        </pc:spChg>
        <pc:spChg chg="mod">
          <ac:chgData name="Ziyang Zhang" userId="b9367c69-2612-4b3e-bc94-86d0e4ae9d19" providerId="ADAL" clId="{6FF18B78-1AA5-6F44-8233-59DDECE1C31D}" dt="2021-06-01T01:45:15.872" v="1778" actId="1076"/>
          <ac:spMkLst>
            <pc:docMk/>
            <pc:sldMk cId="4158603749" sldId="258"/>
            <ac:spMk id="18" creationId="{17FEDB5A-B349-4DD6-B5F0-CCC932EB2720}"/>
          </ac:spMkLst>
        </pc:spChg>
        <pc:graphicFrameChg chg="modGraphic">
          <ac:chgData name="Ziyang Zhang" userId="b9367c69-2612-4b3e-bc94-86d0e4ae9d19" providerId="ADAL" clId="{6FF18B78-1AA5-6F44-8233-59DDECE1C31D}" dt="2021-06-01T00:49:34.185" v="808" actId="113"/>
          <ac:graphicFrameMkLst>
            <pc:docMk/>
            <pc:sldMk cId="4158603749" sldId="258"/>
            <ac:graphicFrameMk id="9" creationId="{6C1414DB-BE6D-4B43-B079-6BC122F2ABCF}"/>
          </ac:graphicFrameMkLst>
        </pc:graphicFrameChg>
        <pc:graphicFrameChg chg="modGraphic">
          <ac:chgData name="Ziyang Zhang" userId="b9367c69-2612-4b3e-bc94-86d0e4ae9d19" providerId="ADAL" clId="{6FF18B78-1AA5-6F44-8233-59DDECE1C31D}" dt="2021-06-01T00:49:36.597" v="809" actId="113"/>
          <ac:graphicFrameMkLst>
            <pc:docMk/>
            <pc:sldMk cId="4158603749" sldId="258"/>
            <ac:graphicFrameMk id="13" creationId="{6415F69D-80F4-4A93-B5CE-5BFCF380932D}"/>
          </ac:graphicFrameMkLst>
        </pc:graphicFrameChg>
        <pc:graphicFrameChg chg="mod modGraphic">
          <ac:chgData name="Ziyang Zhang" userId="b9367c69-2612-4b3e-bc94-86d0e4ae9d19" providerId="ADAL" clId="{6FF18B78-1AA5-6F44-8233-59DDECE1C31D}" dt="2021-06-01T01:45:15.872" v="1778" actId="1076"/>
          <ac:graphicFrameMkLst>
            <pc:docMk/>
            <pc:sldMk cId="4158603749" sldId="258"/>
            <ac:graphicFrameMk id="17" creationId="{00AA7969-9FD7-4A10-BCA4-A7E024B6D91B}"/>
          </ac:graphicFrameMkLst>
        </pc:graphicFrameChg>
      </pc:sldChg>
      <pc:sldChg chg="modSp del">
        <pc:chgData name="Ziyang Zhang" userId="b9367c69-2612-4b3e-bc94-86d0e4ae9d19" providerId="ADAL" clId="{6FF18B78-1AA5-6F44-8233-59DDECE1C31D}" dt="2021-06-01T01:22:26.594" v="1286" actId="2696"/>
        <pc:sldMkLst>
          <pc:docMk/>
          <pc:sldMk cId="2786948189" sldId="259"/>
        </pc:sldMkLst>
        <pc:spChg chg="mod">
          <ac:chgData name="Ziyang Zhang" userId="b9367c69-2612-4b3e-bc94-86d0e4ae9d19" providerId="ADAL" clId="{6FF18B78-1AA5-6F44-8233-59DDECE1C31D}" dt="2021-06-01T00:25:42.662" v="171" actId="20577"/>
          <ac:spMkLst>
            <pc:docMk/>
            <pc:sldMk cId="2786948189" sldId="259"/>
            <ac:spMk id="2" creationId="{DC0BBD93-1E56-44F7-BEA5-0B892287E144}"/>
          </ac:spMkLst>
        </pc:spChg>
      </pc:sldChg>
      <pc:sldChg chg="addSp delSp modSp">
        <pc:chgData name="Ziyang Zhang" userId="b9367c69-2612-4b3e-bc94-86d0e4ae9d19" providerId="ADAL" clId="{6FF18B78-1AA5-6F44-8233-59DDECE1C31D}" dt="2021-06-01T01:39:26.601" v="1726" actId="20577"/>
        <pc:sldMkLst>
          <pc:docMk/>
          <pc:sldMk cId="1744889484" sldId="260"/>
        </pc:sldMkLst>
        <pc:spChg chg="mod">
          <ac:chgData name="Ziyang Zhang" userId="b9367c69-2612-4b3e-bc94-86d0e4ae9d19" providerId="ADAL" clId="{6FF18B78-1AA5-6F44-8233-59DDECE1C31D}" dt="2021-06-01T01:22:51.411" v="1309" actId="20577"/>
          <ac:spMkLst>
            <pc:docMk/>
            <pc:sldMk cId="1744889484" sldId="260"/>
            <ac:spMk id="2" creationId="{DC0BBD93-1E56-44F7-BEA5-0B892287E144}"/>
          </ac:spMkLst>
        </pc:spChg>
        <pc:spChg chg="mod">
          <ac:chgData name="Ziyang Zhang" userId="b9367c69-2612-4b3e-bc94-86d0e4ae9d19" providerId="ADAL" clId="{6FF18B78-1AA5-6F44-8233-59DDECE1C31D}" dt="2021-06-01T01:23:06.655" v="1310" actId="1076"/>
          <ac:spMkLst>
            <pc:docMk/>
            <pc:sldMk cId="1744889484" sldId="260"/>
            <ac:spMk id="3" creationId="{D8BE9620-9798-489F-82C3-3C2819A1D0CC}"/>
          </ac:spMkLst>
        </pc:spChg>
        <pc:spChg chg="add mod">
          <ac:chgData name="Ziyang Zhang" userId="b9367c69-2612-4b3e-bc94-86d0e4ae9d19" providerId="ADAL" clId="{6FF18B78-1AA5-6F44-8233-59DDECE1C31D}" dt="2021-06-01T01:24:19.323" v="1395" actId="20577"/>
          <ac:spMkLst>
            <pc:docMk/>
            <pc:sldMk cId="1744889484" sldId="260"/>
            <ac:spMk id="4" creationId="{0E5E5022-5F5C-684A-AF1D-EC7F742CD58A}"/>
          </ac:spMkLst>
        </pc:spChg>
        <pc:spChg chg="add mod">
          <ac:chgData name="Ziyang Zhang" userId="b9367c69-2612-4b3e-bc94-86d0e4ae9d19" providerId="ADAL" clId="{6FF18B78-1AA5-6F44-8233-59DDECE1C31D}" dt="2021-06-01T01:39:26.601" v="1726" actId="20577"/>
          <ac:spMkLst>
            <pc:docMk/>
            <pc:sldMk cId="1744889484" sldId="260"/>
            <ac:spMk id="8" creationId="{BAB18D00-A9FA-164D-9FC5-128FE4DF4426}"/>
          </ac:spMkLst>
        </pc:spChg>
        <pc:graphicFrameChg chg="add mod modGraphic">
          <ac:chgData name="Ziyang Zhang" userId="b9367c69-2612-4b3e-bc94-86d0e4ae9d19" providerId="ADAL" clId="{6FF18B78-1AA5-6F44-8233-59DDECE1C31D}" dt="2021-06-01T01:36:27.582" v="1589" actId="14734"/>
          <ac:graphicFrameMkLst>
            <pc:docMk/>
            <pc:sldMk cId="1744889484" sldId="260"/>
            <ac:graphicFrameMk id="5" creationId="{5C2ABCCE-AE40-8445-A884-2D57E3477CD0}"/>
          </ac:graphicFrameMkLst>
        </pc:graphicFrameChg>
        <pc:graphicFrameChg chg="add del mod">
          <ac:chgData name="Ziyang Zhang" userId="b9367c69-2612-4b3e-bc94-86d0e4ae9d19" providerId="ADAL" clId="{6FF18B78-1AA5-6F44-8233-59DDECE1C31D}" dt="2021-06-01T00:37:51.866" v="479" actId="478"/>
          <ac:graphicFrameMkLst>
            <pc:docMk/>
            <pc:sldMk cId="1744889484" sldId="260"/>
            <ac:graphicFrameMk id="6" creationId="{C15187AA-1C27-454B-AEA9-E072F4C4F474}"/>
          </ac:graphicFrameMkLst>
        </pc:graphicFrameChg>
        <pc:graphicFrameChg chg="add mod modGraphic">
          <ac:chgData name="Ziyang Zhang" userId="b9367c69-2612-4b3e-bc94-86d0e4ae9d19" providerId="ADAL" clId="{6FF18B78-1AA5-6F44-8233-59DDECE1C31D}" dt="2021-06-01T01:38:46.737" v="1716"/>
          <ac:graphicFrameMkLst>
            <pc:docMk/>
            <pc:sldMk cId="1744889484" sldId="260"/>
            <ac:graphicFrameMk id="7" creationId="{D17D51B4-16D2-4F4F-8B04-A4F564DF9E8E}"/>
          </ac:graphicFrameMkLst>
        </pc:graphicFrameChg>
      </pc:sldChg>
      <pc:sldChg chg="modSp add del">
        <pc:chgData name="Ziyang Zhang" userId="b9367c69-2612-4b3e-bc94-86d0e4ae9d19" providerId="ADAL" clId="{6FF18B78-1AA5-6F44-8233-59DDECE1C31D}" dt="2021-06-01T01:30:19.689" v="1472" actId="2696"/>
        <pc:sldMkLst>
          <pc:docMk/>
          <pc:sldMk cId="44724540" sldId="261"/>
        </pc:sldMkLst>
        <pc:graphicFrameChg chg="modGraphic">
          <ac:chgData name="Ziyang Zhang" userId="b9367c69-2612-4b3e-bc94-86d0e4ae9d19" providerId="ADAL" clId="{6FF18B78-1AA5-6F44-8233-59DDECE1C31D}" dt="2021-06-01T01:29:33.032" v="1471" actId="20577"/>
          <ac:graphicFrameMkLst>
            <pc:docMk/>
            <pc:sldMk cId="44724540" sldId="261"/>
            <ac:graphicFrameMk id="5" creationId="{5C2ABCCE-AE40-8445-A884-2D57E3477CD0}"/>
          </ac:graphicFrameMkLst>
        </pc:graphicFrameChg>
      </pc:sldChg>
      <pc:sldChg chg="modSp add del">
        <pc:chgData name="Ziyang Zhang" userId="b9367c69-2612-4b3e-bc94-86d0e4ae9d19" providerId="ADAL" clId="{6FF18B78-1AA5-6F44-8233-59DDECE1C31D}" dt="2021-06-01T01:22:23.927" v="1285" actId="2696"/>
        <pc:sldMkLst>
          <pc:docMk/>
          <pc:sldMk cId="3230275782" sldId="261"/>
        </pc:sldMkLst>
        <pc:spChg chg="mod">
          <ac:chgData name="Ziyang Zhang" userId="b9367c69-2612-4b3e-bc94-86d0e4ae9d19" providerId="ADAL" clId="{6FF18B78-1AA5-6F44-8233-59DDECE1C31D}" dt="2021-06-01T00:54:27.823" v="1131"/>
          <ac:spMkLst>
            <pc:docMk/>
            <pc:sldMk cId="3230275782" sldId="261"/>
            <ac:spMk id="2" creationId="{DC0BBD93-1E56-44F7-BEA5-0B892287E144}"/>
          </ac:spMkLst>
        </pc:spChg>
        <pc:spChg chg="mod">
          <ac:chgData name="Ziyang Zhang" userId="b9367c69-2612-4b3e-bc94-86d0e4ae9d19" providerId="ADAL" clId="{6FF18B78-1AA5-6F44-8233-59DDECE1C31D}" dt="2021-06-01T00:55:58.564" v="1262" actId="20577"/>
          <ac:spMkLst>
            <pc:docMk/>
            <pc:sldMk cId="3230275782" sldId="261"/>
            <ac:spMk id="8" creationId="{BAB18D00-A9FA-164D-9FC5-128FE4DF4426}"/>
          </ac:spMkLst>
        </pc:spChg>
        <pc:graphicFrameChg chg="modGraphic">
          <ac:chgData name="Ziyang Zhang" userId="b9367c69-2612-4b3e-bc94-86d0e4ae9d19" providerId="ADAL" clId="{6FF18B78-1AA5-6F44-8233-59DDECE1C31D}" dt="2021-06-01T00:56:58.328" v="1284" actId="2161"/>
          <ac:graphicFrameMkLst>
            <pc:docMk/>
            <pc:sldMk cId="3230275782" sldId="261"/>
            <ac:graphicFrameMk id="7" creationId="{D17D51B4-16D2-4F4F-8B04-A4F564DF9E8E}"/>
          </ac:graphicFrameMkLst>
        </pc:graphicFrameChg>
      </pc:sldChg>
    </pc:docChg>
  </pc:docChgLst>
  <pc:docChgLst>
    <pc:chgData name="Ziyang Zhang" userId="b9367c69-2612-4b3e-bc94-86d0e4ae9d19" providerId="ADAL" clId="{7E3BB816-5E44-FB49-AFD0-82F18BC9E608}"/>
    <pc:docChg chg="custSel modSld">
      <pc:chgData name="Ziyang Zhang" userId="b9367c69-2612-4b3e-bc94-86d0e4ae9d19" providerId="ADAL" clId="{7E3BB816-5E44-FB49-AFD0-82F18BC9E608}" dt="2022-07-04T20:44:54.290" v="17" actId="14826"/>
      <pc:docMkLst>
        <pc:docMk/>
      </pc:docMkLst>
      <pc:sldChg chg="addSp delSp modSp mod">
        <pc:chgData name="Ziyang Zhang" userId="b9367c69-2612-4b3e-bc94-86d0e4ae9d19" providerId="ADAL" clId="{7E3BB816-5E44-FB49-AFD0-82F18BC9E608}" dt="2022-07-04T20:44:22.612" v="14" actId="14826"/>
        <pc:sldMkLst>
          <pc:docMk/>
          <pc:sldMk cId="859002452" sldId="283"/>
        </pc:sldMkLst>
        <pc:graphicFrameChg chg="del">
          <ac:chgData name="Ziyang Zhang" userId="b9367c69-2612-4b3e-bc94-86d0e4ae9d19" providerId="ADAL" clId="{7E3BB816-5E44-FB49-AFD0-82F18BC9E608}" dt="2022-07-04T20:43:52.429" v="6" actId="478"/>
          <ac:graphicFrameMkLst>
            <pc:docMk/>
            <pc:sldMk cId="859002452" sldId="283"/>
            <ac:graphicFrameMk id="3" creationId="{C0AFFEFF-5FD3-4FCE-ABB4-49FA3419F3B7}"/>
          </ac:graphicFrameMkLst>
        </pc:graphicFrameChg>
        <pc:picChg chg="add mod">
          <ac:chgData name="Ziyang Zhang" userId="b9367c69-2612-4b3e-bc94-86d0e4ae9d19" providerId="ADAL" clId="{7E3BB816-5E44-FB49-AFD0-82F18BC9E608}" dt="2022-07-04T20:44:22.612" v="14" actId="14826"/>
          <ac:picMkLst>
            <pc:docMk/>
            <pc:sldMk cId="859002452" sldId="283"/>
            <ac:picMk id="8" creationId="{B726AD6D-D448-BFD0-433F-70E0BBD3B0D7}"/>
          </ac:picMkLst>
        </pc:picChg>
      </pc:sldChg>
      <pc:sldChg chg="addSp delSp modSp mod">
        <pc:chgData name="Ziyang Zhang" userId="b9367c69-2612-4b3e-bc94-86d0e4ae9d19" providerId="ADAL" clId="{7E3BB816-5E44-FB49-AFD0-82F18BC9E608}" dt="2022-07-04T20:43:48.808" v="5" actId="478"/>
        <pc:sldMkLst>
          <pc:docMk/>
          <pc:sldMk cId="4036107280" sldId="284"/>
        </pc:sldMkLst>
        <pc:graphicFrameChg chg="del">
          <ac:chgData name="Ziyang Zhang" userId="b9367c69-2612-4b3e-bc94-86d0e4ae9d19" providerId="ADAL" clId="{7E3BB816-5E44-FB49-AFD0-82F18BC9E608}" dt="2022-07-04T20:43:48.808" v="5" actId="478"/>
          <ac:graphicFrameMkLst>
            <pc:docMk/>
            <pc:sldMk cId="4036107280" sldId="284"/>
            <ac:graphicFrameMk id="6" creationId="{DD0FFB6C-1B95-4432-BA62-9A10ABF9F053}"/>
          </ac:graphicFrameMkLst>
        </pc:graphicFrameChg>
        <pc:picChg chg="add mod">
          <ac:chgData name="Ziyang Zhang" userId="b9367c69-2612-4b3e-bc94-86d0e4ae9d19" providerId="ADAL" clId="{7E3BB816-5E44-FB49-AFD0-82F18BC9E608}" dt="2022-07-04T20:43:46.902" v="4" actId="167"/>
          <ac:picMkLst>
            <pc:docMk/>
            <pc:sldMk cId="4036107280" sldId="284"/>
            <ac:picMk id="4" creationId="{D1891FD1-A2CC-C977-9500-223442B5B524}"/>
          </ac:picMkLst>
        </pc:picChg>
      </pc:sldChg>
      <pc:sldChg chg="addSp delSp modSp mod">
        <pc:chgData name="Ziyang Zhang" userId="b9367c69-2612-4b3e-bc94-86d0e4ae9d19" providerId="ADAL" clId="{7E3BB816-5E44-FB49-AFD0-82F18BC9E608}" dt="2022-07-04T20:44:31.727" v="15" actId="14826"/>
        <pc:sldMkLst>
          <pc:docMk/>
          <pc:sldMk cId="3808005147" sldId="285"/>
        </pc:sldMkLst>
        <pc:graphicFrameChg chg="del">
          <ac:chgData name="Ziyang Zhang" userId="b9367c69-2612-4b3e-bc94-86d0e4ae9d19" providerId="ADAL" clId="{7E3BB816-5E44-FB49-AFD0-82F18BC9E608}" dt="2022-07-04T20:43:54.455" v="7" actId="478"/>
          <ac:graphicFrameMkLst>
            <pc:docMk/>
            <pc:sldMk cId="3808005147" sldId="285"/>
            <ac:graphicFrameMk id="3" creationId="{40F41313-C132-4692-AFEB-3246AC61A400}"/>
          </ac:graphicFrameMkLst>
        </pc:graphicFrameChg>
        <pc:picChg chg="add mod">
          <ac:chgData name="Ziyang Zhang" userId="b9367c69-2612-4b3e-bc94-86d0e4ae9d19" providerId="ADAL" clId="{7E3BB816-5E44-FB49-AFD0-82F18BC9E608}" dt="2022-07-04T20:44:31.727" v="15" actId="14826"/>
          <ac:picMkLst>
            <pc:docMk/>
            <pc:sldMk cId="3808005147" sldId="285"/>
            <ac:picMk id="6" creationId="{DD94A129-2B0E-29BF-9EC3-7C2579862709}"/>
          </ac:picMkLst>
        </pc:picChg>
      </pc:sldChg>
      <pc:sldChg chg="addSp delSp modSp mod">
        <pc:chgData name="Ziyang Zhang" userId="b9367c69-2612-4b3e-bc94-86d0e4ae9d19" providerId="ADAL" clId="{7E3BB816-5E44-FB49-AFD0-82F18BC9E608}" dt="2022-07-04T20:44:41.850" v="16" actId="14826"/>
        <pc:sldMkLst>
          <pc:docMk/>
          <pc:sldMk cId="4242929906" sldId="286"/>
        </pc:sldMkLst>
        <pc:graphicFrameChg chg="del">
          <ac:chgData name="Ziyang Zhang" userId="b9367c69-2612-4b3e-bc94-86d0e4ae9d19" providerId="ADAL" clId="{7E3BB816-5E44-FB49-AFD0-82F18BC9E608}" dt="2022-07-04T20:43:56.502" v="8" actId="478"/>
          <ac:graphicFrameMkLst>
            <pc:docMk/>
            <pc:sldMk cId="4242929906" sldId="286"/>
            <ac:graphicFrameMk id="3" creationId="{A88A6E49-4154-4DBD-A815-68045B517CCC}"/>
          </ac:graphicFrameMkLst>
        </pc:graphicFrameChg>
        <pc:picChg chg="add mod">
          <ac:chgData name="Ziyang Zhang" userId="b9367c69-2612-4b3e-bc94-86d0e4ae9d19" providerId="ADAL" clId="{7E3BB816-5E44-FB49-AFD0-82F18BC9E608}" dt="2022-07-04T20:44:41.850" v="16" actId="14826"/>
          <ac:picMkLst>
            <pc:docMk/>
            <pc:sldMk cId="4242929906" sldId="286"/>
            <ac:picMk id="6" creationId="{D2FAC9E5-8FED-5DD4-255E-06FC2ADF234C}"/>
          </ac:picMkLst>
        </pc:picChg>
      </pc:sldChg>
      <pc:sldChg chg="addSp delSp modSp mod">
        <pc:chgData name="Ziyang Zhang" userId="b9367c69-2612-4b3e-bc94-86d0e4ae9d19" providerId="ADAL" clId="{7E3BB816-5E44-FB49-AFD0-82F18BC9E608}" dt="2022-07-04T20:44:54.290" v="17" actId="14826"/>
        <pc:sldMkLst>
          <pc:docMk/>
          <pc:sldMk cId="3248265778" sldId="287"/>
        </pc:sldMkLst>
        <pc:graphicFrameChg chg="del">
          <ac:chgData name="Ziyang Zhang" userId="b9367c69-2612-4b3e-bc94-86d0e4ae9d19" providerId="ADAL" clId="{7E3BB816-5E44-FB49-AFD0-82F18BC9E608}" dt="2022-07-04T20:43:58.145" v="9" actId="478"/>
          <ac:graphicFrameMkLst>
            <pc:docMk/>
            <pc:sldMk cId="3248265778" sldId="287"/>
            <ac:graphicFrameMk id="3" creationId="{90694EFA-218C-430A-AEF7-6E0D286793C1}"/>
          </ac:graphicFrameMkLst>
        </pc:graphicFrameChg>
        <pc:picChg chg="add mod">
          <ac:chgData name="Ziyang Zhang" userId="b9367c69-2612-4b3e-bc94-86d0e4ae9d19" providerId="ADAL" clId="{7E3BB816-5E44-FB49-AFD0-82F18BC9E608}" dt="2022-07-04T20:44:54.290" v="17" actId="14826"/>
          <ac:picMkLst>
            <pc:docMk/>
            <pc:sldMk cId="3248265778" sldId="287"/>
            <ac:picMk id="6" creationId="{8DD46A61-6078-004E-6DB1-3BC84FCB3F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3EFBE-653D-A84B-91FB-D8E643BBEE6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6461F-0597-BF47-AB90-0EB7E406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7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301D-7BE3-2D45-8AB1-89A38A366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95153-90B9-9942-8A43-7A217784E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3DB3-4396-DE41-8BCE-E2119F0A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9D4A-70B0-3547-A9BE-FB098FAC4DA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BF3F9-7AD6-FE4E-95FD-8F117074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431FF-ACC2-4C43-A83D-110D19AE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572-0EB9-1F4D-95A4-746DDB19AB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8E1DE-B6C3-454C-95AC-869A03FA1CD5}"/>
              </a:ext>
            </a:extLst>
          </p:cNvPr>
          <p:cNvSpPr/>
          <p:nvPr userDrawn="1"/>
        </p:nvSpPr>
        <p:spPr>
          <a:xfrm>
            <a:off x="0" y="6689558"/>
            <a:ext cx="12192000" cy="168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2601C8-8718-544D-80E7-6DDFC42B5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939" y="61458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5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FB22-D268-954B-9D76-04332509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31116-284A-2C48-9543-7C30736FC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DAE2-8760-5D46-B1A0-87A02AA1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9D4A-70B0-3547-A9BE-FB098FAC4DA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AFCA5-DFAE-1F4A-B928-96E1DE7B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0EE41-F02C-0C42-B10A-110B873A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572-0EB9-1F4D-95A4-746DDB19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6F0AA-804B-2144-B58D-02BE6DB9C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5F7A6-C217-3D4F-8F2D-5882CDD8A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8C492-8093-2645-BD8B-5C6F9557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9D4A-70B0-3547-A9BE-FB098FAC4DA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AE32C-D064-474F-B129-3E51E947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1077-8529-8D43-80EF-DD14BBC6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572-0EB9-1F4D-95A4-746DDB19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8DB6-0002-E74B-9A6A-7907368D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1F14-9704-7247-B470-40532A63C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917A-026C-C744-B427-44D4BB24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9D4A-70B0-3547-A9BE-FB098FAC4DA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99673-F4AE-D144-AAE1-67EA020E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9CEE-90B0-3C43-A6EC-9BBC5910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572-0EB9-1F4D-95A4-746DDB19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7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FFF6-41BB-1241-865E-A9616282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18116-1125-3D4D-A1AD-075F20463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4F489-3F69-4F4F-8B99-B7F4FB6C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9D4A-70B0-3547-A9BE-FB098FAC4DA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D554-DA40-504F-9557-2B357A73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297A-B58E-3948-A23B-900F8C6C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572-0EB9-1F4D-95A4-746DDB19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E543-CA51-6B48-94F3-2AE35A19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49AEC-C80C-3447-92F6-72A0A1995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8717-1EC5-4541-9EAE-686B9AF4C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8A23D-31BC-E549-8BE9-648309E3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9D4A-70B0-3547-A9BE-FB098FAC4DA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4C964-3EAB-EC49-91AC-DCEFE673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E6325-D59D-884A-A5F7-269E9233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572-0EB9-1F4D-95A4-746DDB19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7915-8BE2-D044-85CE-015B06BC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05D06-4FC4-CC4D-8438-B78EB6ABA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0DB6A-D2D1-204A-85E4-8BC395976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C945D-3DA0-764C-9320-533B3281F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B9F29-A8F4-A143-A5D5-2379D9861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6660B-C4D5-AD42-A72E-F85D19F0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9D4A-70B0-3547-A9BE-FB098FAC4DA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BAAFD-53D3-4645-96E1-70945F5F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1EAD2-D17F-8F47-B3FA-9B654706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572-0EB9-1F4D-95A4-746DDB19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1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6D5F-88A2-9B43-8755-8E9A88BD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CD2C4-5207-4A4E-8E5D-8DF6EA5C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9D4A-70B0-3547-A9BE-FB098FAC4DA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1134C-EC53-0E47-8C55-A54547B7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09CF1-6EC0-6548-BDEE-8AB96C55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572-0EB9-1F4D-95A4-746DDB19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2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214CB-847B-084F-8ABC-D5D33572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9D4A-70B0-3547-A9BE-FB098FAC4DA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35761-5B93-9447-BD0C-F32ABE33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BD879-A119-524A-8248-29B00CAD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572-0EB9-1F4D-95A4-746DDB19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1A6D-433A-0145-A756-48739AFC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0080-F5A1-6943-8BC6-31037EB1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FED04-81AB-0E4C-A97E-B86862551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CEF7F-58D2-3F44-8E1D-3F1C7777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9D4A-70B0-3547-A9BE-FB098FAC4DA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88DC2-DEC4-724B-AEA9-754F48FD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F7AC7-9A00-1646-BA90-58F6D48C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572-0EB9-1F4D-95A4-746DDB19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0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5314-E49B-8149-88F8-5C1AB9A8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7D9E5-654A-6C48-8962-DB3CB1E88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FAC71-B0F1-5A42-B3A0-DAD376E13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4E8A5-E7DD-4546-95B4-B1F372F2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9D4A-70B0-3547-A9BE-FB098FAC4DA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D760E-1821-0E48-94EA-C7F5552C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61006-7E95-FD40-A50E-CE8ED8C2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572-0EB9-1F4D-95A4-746DDB19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64306-0F7E-804B-8E49-526E3504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5661E-9FAC-9144-9FBB-C662AD857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84BD5-500B-CF40-8528-EFCC9DBDA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9D4A-70B0-3547-A9BE-FB098FAC4DA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84D07-C76F-2747-B6B4-7B28D5CFC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D4EE3-B777-5546-B629-B5BC099AE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D9572-0EB9-1F4D-95A4-746DDB19AB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26574-8BA2-BE4C-BB62-98D151FB5AD1}"/>
              </a:ext>
            </a:extLst>
          </p:cNvPr>
          <p:cNvSpPr/>
          <p:nvPr userDrawn="1"/>
        </p:nvSpPr>
        <p:spPr>
          <a:xfrm>
            <a:off x="0" y="6689558"/>
            <a:ext cx="12192000" cy="168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ABE48F-0AEA-BD44-AE5D-0CA790F4ECC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939" y="61458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1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/>
        </p:nvGraphicFramePr>
        <p:xfrm>
          <a:off x="5263585" y="529543"/>
          <a:ext cx="3617865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68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39180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38095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10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10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56558"/>
              </p:ext>
            </p:extLst>
          </p:nvPr>
        </p:nvGraphicFramePr>
        <p:xfrm>
          <a:off x="5263585" y="529543"/>
          <a:ext cx="3617865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68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39180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42096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5FBF71-F7D1-4FE0-87BA-DF20E774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585" y="1766036"/>
            <a:ext cx="6689001" cy="1191275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Yellow samples were weighted twice, within two days. The weight is consistent. </a:t>
            </a:r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109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11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29207"/>
              </p:ext>
            </p:extLst>
          </p:nvPr>
        </p:nvGraphicFramePr>
        <p:xfrm>
          <a:off x="5263585" y="529543"/>
          <a:ext cx="3617865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68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39180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30143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49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12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633577"/>
              </p:ext>
            </p:extLst>
          </p:nvPr>
        </p:nvGraphicFramePr>
        <p:xfrm>
          <a:off x="5263585" y="529543"/>
          <a:ext cx="3617865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68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39180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065025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65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13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79521"/>
              </p:ext>
            </p:extLst>
          </p:nvPr>
        </p:nvGraphicFramePr>
        <p:xfrm>
          <a:off x="5263585" y="529543"/>
          <a:ext cx="3617865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68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39180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138653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31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14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98946"/>
              </p:ext>
            </p:extLst>
          </p:nvPr>
        </p:nvGraphicFramePr>
        <p:xfrm>
          <a:off x="5263585" y="529543"/>
          <a:ext cx="3617865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68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39180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57580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90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15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60834"/>
              </p:ext>
            </p:extLst>
          </p:nvPr>
        </p:nvGraphicFramePr>
        <p:xfrm>
          <a:off x="5263585" y="529543"/>
          <a:ext cx="3617865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68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39180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909971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67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16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90751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 (1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layer 0.1)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11731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72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17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85635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 (1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layer 0.1)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20518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60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18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437567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 (1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layer 0.1)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64526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974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19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42138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 (1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layer 0.1)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130591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19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2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/>
        </p:nvGraphicFramePr>
        <p:xfrm>
          <a:off x="5263585" y="529543"/>
          <a:ext cx="3617865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68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39180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82604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724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20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41820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 (1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layer 0.1)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45697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477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21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93873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 (1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layer 0.1)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30672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049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22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10250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 (1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layer 0.1)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54529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10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23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672067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 (1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layer 0.1)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71382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874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24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074160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 (1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layer 0.1)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45928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796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25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2195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 (1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layer 0.1)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76269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380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26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79288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 (1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layer 0.1)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86493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609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27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63641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 (1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layer 0.1)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703083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16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28 (might be moist)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031360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 (1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layer 0.1)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44359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29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29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/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 (1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layer 0.1)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936350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70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3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/>
        </p:nvGraphicFramePr>
        <p:xfrm>
          <a:off x="5263585" y="529543"/>
          <a:ext cx="3617865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68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39180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1172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05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30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55329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 (1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layer 0.1)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82349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626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31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99921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70108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144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32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96593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578255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147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33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83819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03813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055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34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87720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63058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129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35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19821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75972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639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36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87913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01612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76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37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21356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98480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770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38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97897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33241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782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39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10674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99511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69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4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/>
        </p:nvGraphicFramePr>
        <p:xfrm>
          <a:off x="5263585" y="529543"/>
          <a:ext cx="3617865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68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39180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938350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A66F5B7-B351-4ACE-A61E-520DB221CC11}"/>
              </a:ext>
            </a:extLst>
          </p:cNvPr>
          <p:cNvSpPr txBox="1">
            <a:spLocks/>
          </p:cNvSpPr>
          <p:nvPr/>
        </p:nvSpPr>
        <p:spPr>
          <a:xfrm>
            <a:off x="5263585" y="2017085"/>
            <a:ext cx="6689001" cy="3931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When printed five together, gyroid samples have abnormal trend. It looks like sample 13 has smaller modulus than normal.</a:t>
            </a:r>
          </a:p>
          <a:p>
            <a:r>
              <a:rPr lang="en-US" altLang="zh-CN" sz="1800" dirty="0"/>
              <a:t>I tried to print sample 13 three times and results are stored as Test print 18. Results are not good. Too much variance.</a:t>
            </a:r>
          </a:p>
          <a:p>
            <a:r>
              <a:rPr lang="en-US" altLang="zh-CN" sz="1800" dirty="0"/>
              <a:t>Then I tried to print five gyroid samples one by one, stored as test print 19. I only printed Prints 4 and Prints 5. </a:t>
            </a:r>
          </a:p>
          <a:p>
            <a:r>
              <a:rPr lang="en-US" altLang="zh-CN" sz="1800" dirty="0"/>
              <a:t>The result is still not right. Sample 13 still has abnormal modulus.</a:t>
            </a:r>
          </a:p>
          <a:p>
            <a:r>
              <a:rPr lang="en-US" altLang="zh-CN" sz="1800" dirty="0"/>
              <a:t>Now I try to print five gyroid samples together three times and use average value to represent the true value. Results are stored in test print 20.</a:t>
            </a:r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42929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40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06117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70655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029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41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23978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36122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101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42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37334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20996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598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43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3936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2627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028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44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13337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68979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688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45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262182"/>
              </p:ext>
            </p:extLst>
          </p:nvPr>
        </p:nvGraphicFramePr>
        <p:xfrm>
          <a:off x="5263585" y="529543"/>
          <a:ext cx="3735560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305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92505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83642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0.244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2822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DOE</a:t>
            </a:r>
          </a:p>
        </p:txBody>
      </p:sp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BF2B08F4-0E0B-4780-A7C3-C7D2B33FD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305167"/>
              </p:ext>
            </p:extLst>
          </p:nvPr>
        </p:nvGraphicFramePr>
        <p:xfrm>
          <a:off x="213510" y="978773"/>
          <a:ext cx="561917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963">
                  <a:extLst>
                    <a:ext uri="{9D8B030D-6E8A-4147-A177-3AD203B41FA5}">
                      <a16:colId xmlns:a16="http://schemas.microsoft.com/office/drawing/2014/main" val="2072427134"/>
                    </a:ext>
                  </a:extLst>
                </a:gridCol>
                <a:gridCol w="3617214">
                  <a:extLst>
                    <a:ext uri="{9D8B030D-6E8A-4147-A177-3AD203B41FA5}">
                      <a16:colId xmlns:a16="http://schemas.microsoft.com/office/drawing/2014/main" val="226133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3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0.1, 0.15, 0.2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7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0.8, 0.9, 1.1, 1.0, 1.2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3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Lines, Cubic,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9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30, 35, 40, 45, 50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190, 210, 230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8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8B9DC4-FC39-48BC-86AE-7EB4D269806E}"/>
              </a:ext>
            </a:extLst>
          </p:cNvPr>
          <p:cNvSpPr txBox="1"/>
          <p:nvPr/>
        </p:nvSpPr>
        <p:spPr>
          <a:xfrm>
            <a:off x="213510" y="624129"/>
            <a:ext cx="4094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 (total samples: 675)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51FA06-620A-401E-B725-348CA190E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0" y="3422094"/>
            <a:ext cx="6514400" cy="1475719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0.25 mm nozzle.</a:t>
            </a:r>
          </a:p>
          <a:p>
            <a:r>
              <a:rPr lang="en-US" altLang="zh-CN" sz="1800" dirty="0"/>
              <a:t>No top/bottom layers, no walls, no “Connect infill lines”.</a:t>
            </a:r>
          </a:p>
          <a:p>
            <a:r>
              <a:rPr lang="en-US" altLang="zh-CN" sz="1800" dirty="0"/>
              <a:t>Travel speed 50 mm/s. </a:t>
            </a:r>
          </a:p>
          <a:p>
            <a:r>
              <a:rPr lang="en-US" altLang="zh-CN" sz="1800" dirty="0"/>
              <a:t>First layer height same as other layers.</a:t>
            </a:r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1102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5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/>
        </p:nvGraphicFramePr>
        <p:xfrm>
          <a:off x="5263585" y="529543"/>
          <a:ext cx="3617865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68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39180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41085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26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6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66261"/>
              </p:ext>
            </p:extLst>
          </p:nvPr>
        </p:nvGraphicFramePr>
        <p:xfrm>
          <a:off x="5263585" y="529543"/>
          <a:ext cx="3617865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68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39180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60677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06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7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81506"/>
              </p:ext>
            </p:extLst>
          </p:nvPr>
        </p:nvGraphicFramePr>
        <p:xfrm>
          <a:off x="5263585" y="529543"/>
          <a:ext cx="3617865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68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39180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07814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56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8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11017"/>
              </p:ext>
            </p:extLst>
          </p:nvPr>
        </p:nvGraphicFramePr>
        <p:xfrm>
          <a:off x="5263585" y="529543"/>
          <a:ext cx="3617865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68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39180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39879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4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BD93-1E56-44F7-BEA5-0B89228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8" y="2988"/>
            <a:ext cx="12087131" cy="522113"/>
          </a:xfrm>
        </p:spPr>
        <p:txBody>
          <a:bodyPr>
            <a:noAutofit/>
          </a:bodyPr>
          <a:lstStyle/>
          <a:p>
            <a:r>
              <a:rPr lang="en-US" sz="2200" dirty="0"/>
              <a:t>Prints 9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03DCF97-F31B-48EC-A874-CDA6DA6F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2877"/>
              </p:ext>
            </p:extLst>
          </p:nvPr>
        </p:nvGraphicFramePr>
        <p:xfrm>
          <a:off x="5263585" y="529543"/>
          <a:ext cx="3617865" cy="10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685">
                  <a:extLst>
                    <a:ext uri="{9D8B030D-6E8A-4147-A177-3AD203B41FA5}">
                      <a16:colId xmlns:a16="http://schemas.microsoft.com/office/drawing/2014/main" val="2928975777"/>
                    </a:ext>
                  </a:extLst>
                </a:gridCol>
                <a:gridCol w="1639180">
                  <a:extLst>
                    <a:ext uri="{9D8B030D-6E8A-4147-A177-3AD203B41FA5}">
                      <a16:colId xmlns:a16="http://schemas.microsoft.com/office/drawing/2014/main" val="1626818988"/>
                    </a:ext>
                  </a:extLst>
                </a:gridCol>
              </a:tblGrid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height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51822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speed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597"/>
                  </a:ext>
                </a:extLst>
              </a:tr>
              <a:tr h="3365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temperature(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803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9F1482-5A50-4C71-A77F-B52D27EE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812984"/>
              </p:ext>
            </p:extLst>
          </p:nvPr>
        </p:nvGraphicFramePr>
        <p:xfrm>
          <a:off x="239414" y="529543"/>
          <a:ext cx="4495549" cy="551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655527017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345783004"/>
                    </a:ext>
                  </a:extLst>
                </a:gridCol>
                <a:gridCol w="1367074">
                  <a:extLst>
                    <a:ext uri="{9D8B030D-6E8A-4147-A177-3AD203B41FA5}">
                      <a16:colId xmlns:a16="http://schemas.microsoft.com/office/drawing/2014/main" val="3718136956"/>
                    </a:ext>
                  </a:extLst>
                </a:gridCol>
                <a:gridCol w="1167897">
                  <a:extLst>
                    <a:ext uri="{9D8B030D-6E8A-4147-A177-3AD203B41FA5}">
                      <a16:colId xmlns:a16="http://schemas.microsoft.com/office/drawing/2014/main" val="88737059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Infill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80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590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2521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263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6097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6054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16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831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010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5871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5844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5162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2076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67500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1559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04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A2B0A87E-CC61-D543-8081-A9F0B2635627}" vid="{0FE23DB1-E92B-D545-8B15-FFB79A81F6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82855</TotalTime>
  <Words>4544</Words>
  <Application>Microsoft Office PowerPoint</Application>
  <PresentationFormat>Widescreen</PresentationFormat>
  <Paragraphs>2679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Times New Roman</vt:lpstr>
      <vt:lpstr>Office Theme</vt:lpstr>
      <vt:lpstr>Prints 1</vt:lpstr>
      <vt:lpstr>Prints 2</vt:lpstr>
      <vt:lpstr>Prints 3</vt:lpstr>
      <vt:lpstr>Prints 4</vt:lpstr>
      <vt:lpstr>Prints 5</vt:lpstr>
      <vt:lpstr>Prints 6</vt:lpstr>
      <vt:lpstr>Prints 7</vt:lpstr>
      <vt:lpstr>Prints 8</vt:lpstr>
      <vt:lpstr>Prints 9</vt:lpstr>
      <vt:lpstr>Prints 10</vt:lpstr>
      <vt:lpstr>Prints 11</vt:lpstr>
      <vt:lpstr>Prints 12</vt:lpstr>
      <vt:lpstr>Prints 13</vt:lpstr>
      <vt:lpstr>Prints 14</vt:lpstr>
      <vt:lpstr>Prints 15</vt:lpstr>
      <vt:lpstr>Prints 16</vt:lpstr>
      <vt:lpstr>Prints 17</vt:lpstr>
      <vt:lpstr>Prints 18</vt:lpstr>
      <vt:lpstr>Prints 19</vt:lpstr>
      <vt:lpstr>Prints 20</vt:lpstr>
      <vt:lpstr>Prints 21</vt:lpstr>
      <vt:lpstr>Prints 22</vt:lpstr>
      <vt:lpstr>Prints 23</vt:lpstr>
      <vt:lpstr>Prints 24</vt:lpstr>
      <vt:lpstr>Prints 25</vt:lpstr>
      <vt:lpstr>Prints 26</vt:lpstr>
      <vt:lpstr>Prints 27</vt:lpstr>
      <vt:lpstr>Prints 28 (might be moist)</vt:lpstr>
      <vt:lpstr>Prints 29</vt:lpstr>
      <vt:lpstr>Prints 30</vt:lpstr>
      <vt:lpstr>Prints 31</vt:lpstr>
      <vt:lpstr>Prints 32</vt:lpstr>
      <vt:lpstr>Prints 33</vt:lpstr>
      <vt:lpstr>Prints 34</vt:lpstr>
      <vt:lpstr>Prints 35</vt:lpstr>
      <vt:lpstr>Prints 36</vt:lpstr>
      <vt:lpstr>Prints 37</vt:lpstr>
      <vt:lpstr>Prints 38</vt:lpstr>
      <vt:lpstr>Prints 39</vt:lpstr>
      <vt:lpstr>Prints 40</vt:lpstr>
      <vt:lpstr>Prints 41</vt:lpstr>
      <vt:lpstr>Prints 42</vt:lpstr>
      <vt:lpstr>Prints 43</vt:lpstr>
      <vt:lpstr>Prints 44</vt:lpstr>
      <vt:lpstr>Prints 45</vt:lpstr>
      <vt:lpstr>DOE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transport update </dc:title>
  <dc:creator>Ziyang Zhang</dc:creator>
  <cp:lastModifiedBy>Ziyang Zhang</cp:lastModifiedBy>
  <cp:revision>22</cp:revision>
  <dcterms:created xsi:type="dcterms:W3CDTF">2021-04-13T01:29:54Z</dcterms:created>
  <dcterms:modified xsi:type="dcterms:W3CDTF">2022-08-17T00:14:57Z</dcterms:modified>
</cp:coreProperties>
</file>