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b07c0e2b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b07c0e2b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07c0e2b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07c0e2b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07c0e2b0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07c0e2b0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07c0e2b0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07c0e2b0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07c0e2b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07c0e2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07c0e2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07c0e2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07c0e2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07c0e2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07c0e2b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07c0e2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07c0e2b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07c0e2b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07c0e2b0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07c0e2b0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07c0e2b0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07c0e2b0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07c0e2b0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07c0e2b0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Zachary Argentin, Gustavo Cárdenas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&amp; Modeling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descriptive statistics from the dataset as features for a linear regression, polynomial regression, and random forest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example</a:t>
            </a:r>
            <a:r>
              <a:rPr lang="en"/>
              <a:t> of a  few of the  features that were used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Average flight delay by carrier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Average flight delay by origin and destination airport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Scheduled flight departure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Distance of flight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Dummy variable creation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Polynomial regression model yielded the best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Polynomial Regression we were able to get an r_squared score of around 0.05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more time we would obviously like to improve this by: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Engineering more features and using feature selection techniques such as using a filter method or wrapper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Experimenting with different models (Naive bayes, XG boost) and training on a larger dataset.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729450" y="3948950"/>
            <a:ext cx="3695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--Results---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degree = 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 score = 0.05822640007024771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score = 0.04997280416208816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472100" y="4179050"/>
            <a:ext cx="4541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Mean Absolute Error: 23.291247631336915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Mean Squared Error: 2361.4402712885085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Root Mean Squared Error: 48.594652702622625</a:t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ata gathering - Selecting the size and nature for the data sample to work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</a:t>
            </a:r>
            <a:r>
              <a:rPr lang="en"/>
              <a:t>engineering</a:t>
            </a:r>
            <a:r>
              <a:rPr lang="en"/>
              <a:t> - Perform the necessary data transformations and feature selection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exploration for model </a:t>
            </a:r>
            <a:r>
              <a:rPr lang="en"/>
              <a:t>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selection for model training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Computational power - consider a larger base sample and a greater number a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constraint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impact of flight delay can result in financial losses, the dissatisfaction of passengers, time losses, loss of reputation and bad business relations. </a:t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an airline doesn't deal with the problem of flight delays, it will cause other problems.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machine learning to predict whether a flight will be delayed 1 week before it is scheduled for departure.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Knowing this information in advance, the company can take proactive measures to mitigate the negative effects caused by the delay, or perhaps even to prevent the delay altogether.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An accurate machine learning model can help identify the causes of flight delays and therefore assist the company in preventing delays in the future.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and </a:t>
            </a:r>
            <a:r>
              <a:rPr lang="en"/>
              <a:t>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exploration - </a:t>
            </a:r>
            <a:r>
              <a:rPr lang="en"/>
              <a:t>wrangling </a:t>
            </a:r>
            <a:r>
              <a:rPr lang="en"/>
              <a:t>-  </a:t>
            </a:r>
            <a:r>
              <a:rPr lang="en"/>
              <a:t>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selection - model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 re-engineering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re-testing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Making a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550" y="1780850"/>
            <a:ext cx="4848451" cy="2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of all domestic flights in the USA from 2018 and 2019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~16 million flights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took a random sample of about 400,000 of those flights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dataset included information about the arrival delay of each flight, which was our target variable.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dataset also included features that needed to be transformed in order to be useful, like the times in military format, or the date lacking format at 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 variables were not </a:t>
            </a:r>
            <a:r>
              <a:rPr lang="en"/>
              <a:t>useful</a:t>
            </a:r>
            <a:r>
              <a:rPr lang="en"/>
              <a:t> at all, like the “diverted”, “dup” or “no name” as an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247" y="2009825"/>
            <a:ext cx="3031679" cy="28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09825"/>
            <a:ext cx="44535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 hypothesis that the delay is from Normal distribution.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09825"/>
            <a:ext cx="26787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verage/median monthly delay different during the year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Outliers comparison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125" y="1853850"/>
            <a:ext cx="5010026" cy="296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249" y="2009825"/>
            <a:ext cx="4605952" cy="281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09825"/>
            <a:ext cx="26787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How taxi times changing during the day?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Does higher traffic lead to bigger taxi times?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250" y="2063650"/>
            <a:ext cx="4666341" cy="281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09825"/>
            <a:ext cx="26787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Number of departing flights and arriving flights by time of day.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