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 inch sea level rise: expected across all emissions scenarios by middle of the century.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Ride </a:t>
            </a:r>
            <a:r>
              <a:rPr lang="en"/>
              <a:t>counts</a:t>
            </a:r>
            <a:r>
              <a:rPr lang="en"/>
              <a:t> are for all municipalities, but </a:t>
            </a:r>
            <a:r>
              <a:rPr lang="en"/>
              <a:t>only</a:t>
            </a:r>
            <a:r>
              <a:rPr lang="en"/>
              <a:t> under the 36 inch scenario do we actually see impacts to other communities, Before that, it’s only Boston. So, ride counts are for the system as whole.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Incomplete crash data for other </a:t>
            </a:r>
            <a:r>
              <a:rPr lang="en"/>
              <a:t>municipalities</a:t>
            </a:r>
            <a:r>
              <a:rPr lang="en"/>
              <a:t> in the area. Focused only on Boston.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Bluebike trip distance is linear between the start and end station - so represents a minimum trip </a:t>
            </a:r>
            <a:r>
              <a:rPr lang="en"/>
              <a:t>distance</a:t>
            </a:r>
            <a:r>
              <a:rPr lang="en"/>
              <a:t>. We would assume that in almost all cases, </a:t>
            </a:r>
            <a:r>
              <a:rPr lang="en"/>
              <a:t>actual distance travelled is longer. Also doesn’t account for circular trips, such as starting and ending at the same station.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ideas: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how bike lanes impact biker safety and crash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980100"/>
          </a:xfrm>
          <a:prstGeom prst="rect">
            <a:avLst/>
          </a:prstGeom>
          <a:solidFill>
            <a:srgbClr val="1155CC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00">
                <a:solidFill>
                  <a:schemeClr val="lt1"/>
                </a:solidFill>
              </a:rPr>
              <a:t>Exploring Threats to Biking in Boston: An Introductory Analysis of Bluebikes, Sea Level Rise, and Crash Incidents in Boston, MA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300">
                <a:solidFill>
                  <a:schemeClr val="lt1"/>
                </a:solidFill>
              </a:rPr>
              <a:t>Zack Armand and Alex Kramer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6900" y="1052075"/>
            <a:ext cx="2711700" cy="40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Goal: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What are the </a:t>
            </a:r>
            <a:r>
              <a:rPr lang="en" sz="900"/>
              <a:t>threats</a:t>
            </a:r>
            <a:r>
              <a:rPr lang="en" sz="900"/>
              <a:t> to biking in Boston?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Methods: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We examined bike crashes and fatality data, sea level rise storm events, and Bluebike stations and trips to see how these data intersected in Boston.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Results</a:t>
            </a:r>
            <a:r>
              <a:rPr lang="en" sz="600"/>
              <a:t>: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By 2050, sea level rise of 21 inches is expected across all emissions scenarios. </a:t>
            </a:r>
            <a:r>
              <a:rPr lang="en" sz="900"/>
              <a:t>Under a 21-inch sea level rise scenario, a 10% storm would inundate 23 out of 251 total Bluebike stations in Boston. </a:t>
            </a:r>
            <a:r>
              <a:rPr lang="en" sz="900"/>
              <a:t>175,858 out of 3,757,281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</a:t>
            </a:r>
            <a:r>
              <a:rPr lang="en" sz="900"/>
              <a:t> trips originate at one of these stations, accounting for 4.7% of total trips in 2022.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Weekly counts of crashes involving a bicycle have </a:t>
            </a:r>
            <a:r>
              <a:rPr lang="en" sz="900"/>
              <a:t>decreased since 2015. In 2017, there were 390 crashes involving a bike; in 2022, there were 242, and 1 fatality. Crashes appear to be clustered in denser parts of the city.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There were 3,</a:t>
            </a:r>
            <a:r>
              <a:rPr lang="en" sz="900">
                <a:solidFill>
                  <a:schemeClr val="dk1"/>
                </a:solidFill>
              </a:rPr>
              <a:t>757,281 Bluebike </a:t>
            </a:r>
            <a:r>
              <a:rPr lang="en" sz="900"/>
              <a:t>trips in 2022, accounting for a total trip distance of </a:t>
            </a:r>
            <a:r>
              <a:rPr lang="en" sz="900">
                <a:solidFill>
                  <a:schemeClr val="dk1"/>
                </a:solidFill>
              </a:rPr>
              <a:t>4,467,589 miles (avg. trip of 1.19 miles). Given the average emissions per mile of a car, this represents at least 1,787 metric tons of CO2 emissions avoided.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6825" y="1053225"/>
            <a:ext cx="2738049" cy="2333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9550" y="3455975"/>
            <a:ext cx="2725325" cy="155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5975" y="1091787"/>
            <a:ext cx="2413283" cy="236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8600" y="1052075"/>
            <a:ext cx="3287135" cy="401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