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V32YtA1K3AMpNaPUrLnF/58qD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FB571C-4CC9-4504-B127-5A661D0BE4F1}">
  <a:tblStyle styleId="{56FB571C-4CC9-4504-B127-5A661D0BE4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This creates an organized approach to storing figures on one's accuracy over time.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4752edd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4752ed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4752edc4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4752ed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18eb068e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18eb068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Records time from first shot to last shot and divides by number of photos taken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d9a1a7e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d9a1a7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Project name: Range Buddy</a:t>
            </a:r>
            <a:br>
              <a:rPr lang="en-US"/>
            </a:br>
            <a:r>
              <a:rPr lang="en-US"/>
              <a:t>Team members: Zachary, Zahra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-113675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Executive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 Summary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Problem: T</a:t>
            </a:r>
            <a:r>
              <a:rPr lang="en-US" sz="2800"/>
              <a:t>argets at shooting ranges give very limited information. </a:t>
            </a:r>
            <a:r>
              <a:rPr lang="en-US" sz="2800"/>
              <a:t>It's</a:t>
            </a:r>
            <a:r>
              <a:rPr lang="en-US" sz="2800"/>
              <a:t> hard to understand what might </a:t>
            </a:r>
            <a:r>
              <a:rPr lang="en-US" sz="2800"/>
              <a:t>be the problem in the users aim.</a:t>
            </a:r>
            <a:endParaRPr sz="28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Solution: This project allows users to have instant and precise calculations to help improve their performance. We offer an easy and </a:t>
            </a:r>
            <a:r>
              <a:rPr lang="en-US" sz="2800"/>
              <a:t>accessible</a:t>
            </a:r>
            <a:r>
              <a:rPr lang="en-US" sz="2800"/>
              <a:t> way for shooters at gun range to have an accurate performance analysis. 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457200" y="1049175"/>
            <a:ext cx="2898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u="sng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System</a:t>
            </a:r>
            <a:r>
              <a:rPr lang="en-US" u="sng"/>
              <a:t> Overview</a:t>
            </a:r>
            <a:endParaRPr u="sng"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457200" y="2049275"/>
            <a:ext cx="28980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5 Core systems:</a:t>
            </a:r>
            <a:endParaRPr sz="2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App/Ui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Sound Processing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Image Processing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Image Database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Data Processing</a:t>
            </a:r>
            <a:endParaRPr sz="2600"/>
          </a:p>
        </p:txBody>
      </p:sp>
      <p:pic>
        <p:nvPicPr>
          <p:cNvPr id="69" name="Google Shape;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875" y="990625"/>
            <a:ext cx="5313675" cy="54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4752edd92_0_0"/>
          <p:cNvSpPr txBox="1"/>
          <p:nvPr>
            <p:ph type="title"/>
          </p:nvPr>
        </p:nvSpPr>
        <p:spPr>
          <a:xfrm>
            <a:off x="481175" y="1065175"/>
            <a:ext cx="39810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App/UI</a:t>
            </a:r>
            <a:endParaRPr u="sng"/>
          </a:p>
        </p:txBody>
      </p:sp>
      <p:sp>
        <p:nvSpPr>
          <p:cNvPr id="75" name="Google Shape;75;g1f4752edd92_0_0"/>
          <p:cNvSpPr txBox="1"/>
          <p:nvPr>
            <p:ph idx="1" type="body"/>
          </p:nvPr>
        </p:nvSpPr>
        <p:spPr>
          <a:xfrm>
            <a:off x="457200" y="2049275"/>
            <a:ext cx="40050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4.5 main screens: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Main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Photo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Past Session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Tutorial/Help Screen</a:t>
            </a:r>
            <a:endParaRPr/>
          </a:p>
        </p:txBody>
      </p:sp>
      <p:pic>
        <p:nvPicPr>
          <p:cNvPr id="76" name="Google Shape;76;g1f4752edd9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300" y="577100"/>
            <a:ext cx="4591975" cy="628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4752edc44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Audio Processing</a:t>
            </a:r>
            <a:endParaRPr u="sng"/>
          </a:p>
        </p:txBody>
      </p:sp>
      <p:sp>
        <p:nvSpPr>
          <p:cNvPr id="82" name="Google Shape;82;g1f4752edc44_0_0"/>
          <p:cNvSpPr txBox="1"/>
          <p:nvPr>
            <p:ph idx="1" type="body"/>
          </p:nvPr>
        </p:nvSpPr>
        <p:spPr>
          <a:xfrm>
            <a:off x="457200" y="2513695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u="sng"/>
              <a:t>Audio Classification</a:t>
            </a:r>
            <a:endParaRPr sz="2800" u="sng"/>
          </a:p>
          <a:p>
            <a:pPr indent="-406400" lvl="0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Utilize Machine Learning to take in test pattern shots to make up the training models.</a:t>
            </a:r>
            <a:endParaRPr sz="2800"/>
          </a:p>
          <a:p>
            <a:pPr indent="-4064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Input audio file and compare to training data audio in order to trigger automatic operation. </a:t>
            </a:r>
            <a:endParaRPr sz="2800"/>
          </a:p>
          <a:p>
            <a:pPr indent="-4064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When the similar gunshot is heard it will signal the application to take a picture.</a:t>
            </a:r>
            <a:endParaRPr sz="2800"/>
          </a:p>
        </p:txBody>
      </p:sp>
      <p:pic>
        <p:nvPicPr>
          <p:cNvPr id="83" name="Google Shape;83;g1f4752edc4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650" y="2513700"/>
            <a:ext cx="57531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f4752edc4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27175"/>
            <a:ext cx="2642550" cy="31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u="sng"/>
              <a:t>Image Processing &amp; Database</a:t>
            </a:r>
            <a:endParaRPr u="sng"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457200" y="2049275"/>
            <a:ext cx="4242300" cy="4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Acquire</a:t>
            </a:r>
            <a:r>
              <a:rPr lang="en-US" sz="2400"/>
              <a:t> JPEG picture either from a manual or automatic mode.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arrays of RGB pixels are searched for a bullet hole on the target.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X &amp; Y </a:t>
            </a:r>
            <a:r>
              <a:rPr lang="en-US" sz="2400"/>
              <a:t>Coordinates</a:t>
            </a:r>
            <a:r>
              <a:rPr lang="en-US" sz="2400"/>
              <a:t> saved into storage with corresponding picture.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Using Kotlin for coding as it has a useful library for image processing</a:t>
            </a:r>
            <a:endParaRPr sz="2400"/>
          </a:p>
        </p:txBody>
      </p:sp>
      <p:pic>
        <p:nvPicPr>
          <p:cNvPr id="91" name="Google Shape;9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000" y="1719575"/>
            <a:ext cx="3940499" cy="50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18eb068e4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 Processing</a:t>
            </a:r>
            <a:endParaRPr u="sng"/>
          </a:p>
        </p:txBody>
      </p:sp>
      <p:sp>
        <p:nvSpPr>
          <p:cNvPr id="97" name="Google Shape;97;g2118eb068e4_0_1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695"/>
              <a:t>Takes X &amp; Y coordinates from the RGB arrays to </a:t>
            </a:r>
            <a:r>
              <a:rPr lang="en-US" sz="3695"/>
              <a:t>calculate</a:t>
            </a:r>
            <a:r>
              <a:rPr lang="en-US" sz="3695"/>
              <a:t> </a:t>
            </a:r>
            <a:r>
              <a:rPr lang="en-US" sz="3695"/>
              <a:t>statistics. These statistics are:</a:t>
            </a:r>
            <a:endParaRPr sz="3695"/>
          </a:p>
          <a:p>
            <a:pPr indent="-341552" lvl="0" marL="457200" rtl="0" algn="l">
              <a:spcBef>
                <a:spcPts val="360"/>
              </a:spcBef>
              <a:spcAft>
                <a:spcPts val="0"/>
              </a:spcAft>
              <a:buSzPct val="62113"/>
              <a:buChar char="•"/>
            </a:pPr>
            <a:r>
              <a:rPr lang="en-US" sz="3695"/>
              <a:t>MoA</a:t>
            </a:r>
            <a:endParaRPr sz="3695"/>
          </a:p>
          <a:p>
            <a:pPr indent="-341552" lvl="0" marL="457200" rtl="0" algn="l">
              <a:spcBef>
                <a:spcPts val="0"/>
              </a:spcBef>
              <a:spcAft>
                <a:spcPts val="0"/>
              </a:spcAft>
              <a:buSzPct val="62113"/>
              <a:buChar char="•"/>
            </a:pPr>
            <a:r>
              <a:rPr lang="en-US" sz="3695"/>
              <a:t>Round Timing </a:t>
            </a:r>
            <a:endParaRPr sz="3695"/>
          </a:p>
          <a:p>
            <a:pPr indent="-341552" lvl="0" marL="457200" rtl="0" algn="l">
              <a:spcBef>
                <a:spcPts val="0"/>
              </a:spcBef>
              <a:spcAft>
                <a:spcPts val="0"/>
              </a:spcAft>
              <a:buSzPct val="62113"/>
              <a:buChar char="•"/>
            </a:pPr>
            <a:r>
              <a:rPr lang="en-US" sz="3695"/>
              <a:t>Group Size</a:t>
            </a:r>
            <a:endParaRPr sz="3695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695"/>
              <a:t>These statistics will be given in both over time and per grouping.</a:t>
            </a:r>
            <a:endParaRPr sz="3695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g2118eb068e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0" y="5114325"/>
            <a:ext cx="9144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457200" y="8197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u="sng"/>
              <a:t>Execution &amp; Validation</a:t>
            </a:r>
            <a:endParaRPr u="sng"/>
          </a:p>
        </p:txBody>
      </p:sp>
      <p:graphicFrame>
        <p:nvGraphicFramePr>
          <p:cNvPr id="104" name="Google Shape;104;p6"/>
          <p:cNvGraphicFramePr/>
          <p:nvPr/>
        </p:nvGraphicFramePr>
        <p:xfrm>
          <a:off x="38550" y="14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{56FB571C-4CC9-4504-B127-5A661D0BE4F1}</a:tableStyleId>
              </a:tblPr>
              <a:tblGrid>
                <a:gridCol w="1813375"/>
                <a:gridCol w="1813375"/>
                <a:gridCol w="1813375"/>
                <a:gridCol w="1813375"/>
                <a:gridCol w="1813375"/>
              </a:tblGrid>
              <a:tr h="51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March 10th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March</a:t>
                      </a:r>
                      <a:r>
                        <a:rPr b="1" lang="en-US" sz="2000"/>
                        <a:t> 29th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April 12th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April 23rd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71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Android App Functions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UI </a:t>
                      </a:r>
                      <a:r>
                        <a:rPr lang="en-US"/>
                        <a:t>design</a:t>
                      </a:r>
                      <a:r>
                        <a:rPr lang="en-US"/>
                        <a:t> is made.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Camera can be used inside the app.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Back end Finished.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App can move between each </a:t>
                      </a:r>
                      <a:r>
                        <a:rPr lang="en-US"/>
                        <a:t>panel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&amp; call camera.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Gunshot Audio R</a:t>
                      </a:r>
                      <a:r>
                        <a:rPr b="1" lang="en-US" sz="1700"/>
                        <a:t>ecognition 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System is able to record and process an audio 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50% of machine learning test data.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System is able to classify a gun shot audio.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System is able to recognize a gunshot sound that matches.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Cloud S</a:t>
                      </a:r>
                      <a:r>
                        <a:rPr b="1" lang="en-US" sz="1700"/>
                        <a:t>erver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server is </a:t>
                      </a:r>
                      <a:r>
                        <a:rPr lang="en-US"/>
                        <a:t>Acquired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Filing for sessions is </a:t>
                      </a:r>
                      <a:r>
                        <a:rPr lang="en-US"/>
                        <a:t>organized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App can send and receive data from Cloud server.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can sent and recalled per session and per group.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Statistics 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How to calculate each statistic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System is able to capture location values of point of impact.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location inputs are </a:t>
                      </a:r>
                      <a:r>
                        <a:rPr lang="en-US"/>
                        <a:t>able to output statistics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Each s</a:t>
                      </a:r>
                      <a:r>
                        <a:rPr lang="en-US"/>
                        <a:t>tatistic</a:t>
                      </a:r>
                      <a:r>
                        <a:rPr lang="en-US"/>
                        <a:t> are </a:t>
                      </a:r>
                      <a:r>
                        <a:rPr lang="en-US"/>
                        <a:t>calculable from the photos.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Camera 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Camera can take clean pictures of targets up to 20 yards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Camera can be used inside the 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Manual operations is functionable in 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System is able to take a clear photo of a target up to 20 yards away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d9a1a7e51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Questions?</a:t>
            </a:r>
            <a:endParaRPr sz="4600"/>
          </a:p>
        </p:txBody>
      </p:sp>
      <p:sp>
        <p:nvSpPr>
          <p:cNvPr id="110" name="Google Shape;110;g1dd9a1a7e51_0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