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73" r:id="rId3"/>
    <p:sldId id="257" r:id="rId4"/>
    <p:sldId id="267" r:id="rId5"/>
    <p:sldId id="266" r:id="rId6"/>
    <p:sldId id="270" r:id="rId7"/>
    <p:sldId id="268" r:id="rId8"/>
    <p:sldId id="269" r:id="rId9"/>
    <p:sldId id="271" r:id="rId10"/>
    <p:sldId id="27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85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01F9CA3-105E-4857-9057-6DB6197DA78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Airline Safety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By Zack DeNoto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029772" cy="914735"/>
          </a:xfrm>
        </p:spPr>
        <p:txBody>
          <a:bodyPr/>
          <a:lstStyle/>
          <a:p>
            <a:r>
              <a:rPr lang="en-US" dirty="0" smtClean="0"/>
              <a:t>Airline vs. Motor Vehicle Deaths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79679"/>
            <a:ext cx="9143999" cy="537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2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84428"/>
            <a:ext cx="8042276" cy="4998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Airline incidents, fatal incidents, and fatalities are currently much lower compared to previous years.</a:t>
            </a:r>
          </a:p>
          <a:p>
            <a:r>
              <a:rPr lang="en-US" dirty="0" smtClean="0"/>
              <a:t>There are many more motor vehicle deaths as compared to airline deaths.</a:t>
            </a:r>
          </a:p>
          <a:p>
            <a:r>
              <a:rPr lang="en-US" dirty="0" smtClean="0"/>
              <a:t>Motor vehicle deaths have not been on a steady decline in recent years as airline deaths have.</a:t>
            </a:r>
          </a:p>
          <a:p>
            <a:r>
              <a:rPr lang="en-US" dirty="0" smtClean="0"/>
              <a:t>The airline industry has received more negative press from far fewer deaths compared to motor vehicles, which are much more deadly.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Incidents</a:t>
            </a:r>
          </a:p>
          <a:p>
            <a:endParaRPr lang="en-US" dirty="0" smtClean="0"/>
          </a:p>
          <a:p>
            <a:r>
              <a:rPr lang="en-US" dirty="0" smtClean="0"/>
              <a:t>Fatal Incidents</a:t>
            </a:r>
          </a:p>
          <a:p>
            <a:endParaRPr lang="en-US" dirty="0" smtClean="0"/>
          </a:p>
          <a:p>
            <a:r>
              <a:rPr lang="en-US" dirty="0" smtClean="0"/>
              <a:t>Motor Vehicle Fatalities</a:t>
            </a:r>
          </a:p>
          <a:p>
            <a:endParaRPr lang="en-US" dirty="0" smtClean="0"/>
          </a:p>
          <a:p>
            <a:r>
              <a:rPr lang="en-US" dirty="0" smtClean="0"/>
              <a:t>Airline Fatalities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Airline Incidents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421"/>
            <a:ext cx="9144000" cy="575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0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308" y="107576"/>
            <a:ext cx="9345899" cy="1336956"/>
          </a:xfrm>
        </p:spPr>
        <p:txBody>
          <a:bodyPr>
            <a:normAutofit fontScale="90000"/>
          </a:bodyPr>
          <a:lstStyle/>
          <a:p>
            <a:r>
              <a:rPr lang="en-US" sz="4500" dirty="0" smtClean="0"/>
              <a:t>Comparing Fatal Airline Incidents</a:t>
            </a:r>
            <a:endParaRPr lang="en-US" sz="4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8006"/>
            <a:ext cx="9144000" cy="580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3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Vehicle Deaths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1491"/>
            <a:ext cx="9144000" cy="566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1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143998" cy="914735"/>
          </a:xfrm>
        </p:spPr>
        <p:txBody>
          <a:bodyPr/>
          <a:lstStyle/>
          <a:p>
            <a:r>
              <a:rPr lang="en-US" sz="4000" dirty="0" smtClean="0"/>
              <a:t>Comparing Airline Fatalities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79678"/>
            <a:ext cx="9143998" cy="537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9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029772" cy="914735"/>
          </a:xfrm>
        </p:spPr>
        <p:txBody>
          <a:bodyPr/>
          <a:lstStyle/>
          <a:p>
            <a:r>
              <a:rPr lang="en-US" dirty="0" smtClean="0"/>
              <a:t>Airline Deaths from 1985-1999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9"/>
          <a:stretch/>
        </p:blipFill>
        <p:spPr bwMode="auto">
          <a:xfrm>
            <a:off x="1" y="1413164"/>
            <a:ext cx="9144000" cy="5444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00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029772" cy="914735"/>
          </a:xfrm>
        </p:spPr>
        <p:txBody>
          <a:bodyPr/>
          <a:lstStyle/>
          <a:p>
            <a:r>
              <a:rPr lang="en-US" dirty="0" smtClean="0"/>
              <a:t>Airline Deaths from 2000-2014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7"/>
          <a:stretch/>
        </p:blipFill>
        <p:spPr bwMode="auto">
          <a:xfrm>
            <a:off x="1" y="1479678"/>
            <a:ext cx="9143999" cy="5378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12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4943"/>
            <a:ext cx="9029772" cy="91473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Airline Deaths from 1918 to 2010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79679"/>
            <a:ext cx="9143998" cy="537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6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1493</TotalTime>
  <Words>120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Airline Safety</vt:lpstr>
      <vt:lpstr>Topics Covered</vt:lpstr>
      <vt:lpstr>Comparing Airline Incidents</vt:lpstr>
      <vt:lpstr>Comparing Fatal Airline Incidents</vt:lpstr>
      <vt:lpstr>Motor Vehicle Deaths</vt:lpstr>
      <vt:lpstr>Comparing Airline Fatalities</vt:lpstr>
      <vt:lpstr>Airline Deaths from 1985-1999</vt:lpstr>
      <vt:lpstr>Airline Deaths from 2000-2014</vt:lpstr>
      <vt:lpstr>Airline Deaths from 1918 to 2010</vt:lpstr>
      <vt:lpstr>Airline vs. Motor Vehicle Deaths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Zack denoto</dc:creator>
  <cp:lastModifiedBy>Zack</cp:lastModifiedBy>
  <cp:revision>15</cp:revision>
  <dcterms:created xsi:type="dcterms:W3CDTF">2020-10-10T22:26:38Z</dcterms:created>
  <dcterms:modified xsi:type="dcterms:W3CDTF">2020-11-19T01:19:57Z</dcterms:modified>
</cp:coreProperties>
</file>