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71" r:id="rId6"/>
    <p:sldId id="268" r:id="rId7"/>
    <p:sldId id="269" r:id="rId8"/>
    <p:sldId id="270" r:id="rId9"/>
    <p:sldId id="27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Airline Safety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By Zack DeNoto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57082"/>
            <a:ext cx="8042276" cy="4998349"/>
          </a:xfrm>
        </p:spPr>
        <p:txBody>
          <a:bodyPr>
            <a:normAutofit/>
          </a:bodyPr>
          <a:lstStyle/>
          <a:p>
            <a:r>
              <a:rPr lang="en-US" dirty="0" smtClean="0"/>
              <a:t>Airline incidents, fatal incidents, and fatalities are currently much lower compared to previous years.</a:t>
            </a:r>
          </a:p>
          <a:p>
            <a:r>
              <a:rPr lang="en-US" dirty="0" smtClean="0"/>
              <a:t>There are many more motor vehicle deaths as compared to airline deaths.</a:t>
            </a:r>
          </a:p>
          <a:p>
            <a:r>
              <a:rPr lang="en-US" dirty="0" smtClean="0"/>
              <a:t>Motor vehicle deaths have not been on a steady decline in recent years as airline deaths have.</a:t>
            </a:r>
          </a:p>
          <a:p>
            <a:r>
              <a:rPr lang="en-US" dirty="0" smtClean="0"/>
              <a:t>The airline industry has received more negative press from far fewer deaths compared to motor vehicles, which are much more deadly.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2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Airline Incidents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5736"/>
            <a:ext cx="3376484" cy="28095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number of airline incidents has decreased from the period of 1985-1999 compared to the period of 2000-2014.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6"/>
          <a:stretch/>
        </p:blipFill>
        <p:spPr bwMode="auto">
          <a:xfrm>
            <a:off x="3376484" y="1735736"/>
            <a:ext cx="5767516" cy="5122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30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308" y="107576"/>
            <a:ext cx="9345899" cy="1336956"/>
          </a:xfrm>
        </p:spPr>
        <p:txBody>
          <a:bodyPr/>
          <a:lstStyle/>
          <a:p>
            <a:r>
              <a:rPr lang="en-US" sz="4500" dirty="0" smtClean="0"/>
              <a:t>Comparing Fatal Airline Incidents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3046"/>
            <a:ext cx="3376484" cy="280954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number of fatal airline incidents has also decreased from the period of 1985-1999 compared to the period of 2000-2014.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9"/>
          <a:stretch/>
        </p:blipFill>
        <p:spPr bwMode="auto">
          <a:xfrm>
            <a:off x="3376485" y="1763046"/>
            <a:ext cx="5767516" cy="50949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430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Vehicle Deaths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4691"/>
            <a:ext cx="3376484" cy="2809545"/>
          </a:xfrm>
        </p:spPr>
        <p:txBody>
          <a:bodyPr/>
          <a:lstStyle/>
          <a:p>
            <a:r>
              <a:rPr lang="en-US" dirty="0" smtClean="0"/>
              <a:t>The number of motor vehicle deaths has increased from 1918 to 2018 with no steady decline.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7"/>
          <a:stretch/>
        </p:blipFill>
        <p:spPr bwMode="auto">
          <a:xfrm>
            <a:off x="3376485" y="1824691"/>
            <a:ext cx="5767514" cy="5033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615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029772" cy="914735"/>
          </a:xfrm>
        </p:spPr>
        <p:txBody>
          <a:bodyPr/>
          <a:lstStyle/>
          <a:p>
            <a:r>
              <a:rPr lang="en-US" dirty="0" smtClean="0"/>
              <a:t>Comparing </a:t>
            </a:r>
            <a:r>
              <a:rPr lang="en-US" dirty="0"/>
              <a:t>A</a:t>
            </a:r>
            <a:r>
              <a:rPr lang="en-US" dirty="0" smtClean="0"/>
              <a:t>irline </a:t>
            </a:r>
            <a:r>
              <a:rPr lang="en-US" dirty="0"/>
              <a:t>D</a:t>
            </a:r>
            <a:r>
              <a:rPr lang="en-US" dirty="0" smtClean="0"/>
              <a:t>eaths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4741"/>
            <a:ext cx="3376484" cy="4339138"/>
          </a:xfrm>
        </p:spPr>
        <p:txBody>
          <a:bodyPr>
            <a:normAutofit/>
          </a:bodyPr>
          <a:lstStyle/>
          <a:p>
            <a:r>
              <a:rPr lang="en-US" dirty="0" smtClean="0"/>
              <a:t>The number of airline deaths has decreased from the period of 1985-1999 compared to the period of 2000-2014.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9"/>
          <a:stretch/>
        </p:blipFill>
        <p:spPr bwMode="auto">
          <a:xfrm>
            <a:off x="3376485" y="1910993"/>
            <a:ext cx="5767515" cy="49470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361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029772" cy="914735"/>
          </a:xfrm>
        </p:spPr>
        <p:txBody>
          <a:bodyPr/>
          <a:lstStyle/>
          <a:p>
            <a:r>
              <a:rPr lang="en-US" dirty="0" smtClean="0"/>
              <a:t>Airline Deaths from 1985-1999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1678"/>
            <a:ext cx="3376484" cy="4033219"/>
          </a:xfrm>
        </p:spPr>
        <p:txBody>
          <a:bodyPr>
            <a:normAutofit/>
          </a:bodyPr>
          <a:lstStyle/>
          <a:p>
            <a:r>
              <a:rPr lang="en-US" dirty="0" smtClean="0"/>
              <a:t>Breakdown of all airlines and the number of deaths from 1985-1999.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9"/>
          <a:stretch/>
        </p:blipFill>
        <p:spPr bwMode="auto">
          <a:xfrm>
            <a:off x="3205717" y="1861678"/>
            <a:ext cx="5938283" cy="4996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005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029772" cy="914735"/>
          </a:xfrm>
        </p:spPr>
        <p:txBody>
          <a:bodyPr/>
          <a:lstStyle/>
          <a:p>
            <a:r>
              <a:rPr lang="en-US" dirty="0" smtClean="0"/>
              <a:t>Airline Deaths from 2000-2014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1728"/>
            <a:ext cx="3376484" cy="4339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Breakdown of all airlines and the number of deaths from </a:t>
            </a:r>
            <a:r>
              <a:rPr lang="en-US" dirty="0" smtClean="0"/>
              <a:t>2000-2014.</a:t>
            </a:r>
          </a:p>
          <a:p>
            <a:r>
              <a:rPr lang="en-US" dirty="0" smtClean="0"/>
              <a:t>Notice the smaller number of airlines compared to the number in the 1985-1999 pie chart, as well as the fewer deaths overall.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7"/>
          <a:stretch/>
        </p:blipFill>
        <p:spPr bwMode="auto">
          <a:xfrm>
            <a:off x="3376485" y="1923322"/>
            <a:ext cx="5829470" cy="4934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128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143998" cy="914735"/>
          </a:xfrm>
        </p:spPr>
        <p:txBody>
          <a:bodyPr/>
          <a:lstStyle/>
          <a:p>
            <a:r>
              <a:rPr lang="en-US" sz="4000" dirty="0" smtClean="0"/>
              <a:t>Airline Deaths from 1918 to 2010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8664"/>
            <a:ext cx="3376484" cy="3522064"/>
          </a:xfrm>
        </p:spPr>
        <p:txBody>
          <a:bodyPr>
            <a:normAutofit/>
          </a:bodyPr>
          <a:lstStyle/>
          <a:p>
            <a:r>
              <a:rPr lang="en-US" dirty="0" smtClean="0"/>
              <a:t>The number of deaths did rise at first, but declined after the mid 1970’s with 2010 hitting the same low number of deaths as the early 1930’s did.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9"/>
          <a:stretch/>
        </p:blipFill>
        <p:spPr bwMode="auto">
          <a:xfrm>
            <a:off x="3376484" y="1898664"/>
            <a:ext cx="5767515" cy="4959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590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029772" cy="914735"/>
          </a:xfrm>
        </p:spPr>
        <p:txBody>
          <a:bodyPr/>
          <a:lstStyle/>
          <a:p>
            <a:r>
              <a:rPr lang="en-US" dirty="0" smtClean="0"/>
              <a:t>Airline vs. Motor Vehicle Deaths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98664"/>
            <a:ext cx="3376484" cy="43391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overall combined number of deaths every year from airlines and motor vehicles is mostly made up of motor vehicle deaths.</a:t>
            </a:r>
          </a:p>
          <a:p>
            <a:r>
              <a:rPr lang="en-US" dirty="0" smtClean="0"/>
              <a:t>Notice how airline deaths,</a:t>
            </a:r>
            <a:r>
              <a:rPr lang="en-US" dirty="0"/>
              <a:t> </a:t>
            </a:r>
            <a:r>
              <a:rPr lang="en-US" dirty="0" smtClean="0"/>
              <a:t>in blue, are much lower compared to motor vehicle deaths, in gray.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"/>
          <a:stretch/>
        </p:blipFill>
        <p:spPr bwMode="auto">
          <a:xfrm>
            <a:off x="3376485" y="1898664"/>
            <a:ext cx="5767516" cy="49593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921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1295</TotalTime>
  <Words>332</Words>
  <Application>Microsoft Macintosh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Airline Safety</vt:lpstr>
      <vt:lpstr>Comparing Airline Incidents</vt:lpstr>
      <vt:lpstr>Comparing Fatal Airline Incidents</vt:lpstr>
      <vt:lpstr>Motor Vehicle Deaths</vt:lpstr>
      <vt:lpstr>Comparing Airline Deaths</vt:lpstr>
      <vt:lpstr>Airline Deaths from 1985-1999</vt:lpstr>
      <vt:lpstr>Airline Deaths from 2000-2014</vt:lpstr>
      <vt:lpstr>Airline Deaths from 1918 to 2010</vt:lpstr>
      <vt:lpstr>Airline vs. Motor Vehicle Deaths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Zack denoto</dc:creator>
  <cp:lastModifiedBy>Zack denoto</cp:lastModifiedBy>
  <cp:revision>11</cp:revision>
  <dcterms:created xsi:type="dcterms:W3CDTF">2020-10-10T22:26:38Z</dcterms:created>
  <dcterms:modified xsi:type="dcterms:W3CDTF">2020-10-11T20:01:43Z</dcterms:modified>
</cp:coreProperties>
</file>