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d87d83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d87d83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cb0034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cb0034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30a970f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30a970f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30a970f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30a970f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30a970f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30a970f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30a970f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30a970f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3ee1cb2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3ee1cb2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3ee1cb2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3ee1cb2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5cfa6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5cfa6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3ee1cb2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3ee1cb2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526b07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526b07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526b0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526b0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b526b07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b526b07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526b076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526b076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ndrewsundberg/college-basketball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2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630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Milestone 4</a:t>
            </a:r>
            <a:endParaRPr sz="2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DeNoto, Chris Goodwin, and Kenny Waite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502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742400" y="1597875"/>
            <a:ext cx="3690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K-Nearest Neighbor (KNN)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Naive Bayes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Random Forest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Ridge Regression</a:t>
            </a:r>
            <a:endParaRPr sz="2100"/>
          </a:p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53821" t="0"/>
          <a:stretch/>
        </p:blipFill>
        <p:spPr>
          <a:xfrm>
            <a:off x="4432700" y="598575"/>
            <a:ext cx="3623550" cy="44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Modeling Results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25" y="3409350"/>
            <a:ext cx="6481201" cy="15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/>
          <p:nvPr/>
        </p:nvSpPr>
        <p:spPr>
          <a:xfrm>
            <a:off x="4033225" y="2791875"/>
            <a:ext cx="952800" cy="5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300" y="1270325"/>
            <a:ext cx="6382650" cy="145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Ensemble Techniques</a:t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4033225" y="2862450"/>
            <a:ext cx="952800" cy="5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38" y="1193175"/>
            <a:ext cx="5289720" cy="14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48" y="3557475"/>
            <a:ext cx="5412502" cy="1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Ensemble Techniques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4033225" y="2862450"/>
            <a:ext cx="952800" cy="5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25" y="1239673"/>
            <a:ext cx="5282550" cy="141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822" y="3542103"/>
            <a:ext cx="5282551" cy="141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259675" y="1513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Grouping Impact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Ensemble Impact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and worst accuracies</a:t>
            </a:r>
            <a:endParaRPr sz="1700"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109" y="1597875"/>
            <a:ext cx="3345071" cy="13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What’s Next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1300950"/>
            <a:ext cx="70305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Exploratory data analysis broke down the data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Initial modeling accuracies improved when we only included the variables with high correlations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Boosting models improved overall accuracy substantially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Where do we go from here?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Question/Hypothesis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92500"/>
            <a:ext cx="70305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“Can we predict the number of wins a college basketball team will have in a given year?”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Why?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How?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17250"/>
            <a:ext cx="70305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We will use Andrew Sundberg’s </a:t>
            </a:r>
            <a:r>
              <a:rPr i="1" lang="en" sz="2200"/>
              <a:t>College Basketball Dataset</a:t>
            </a:r>
            <a:r>
              <a:rPr lang="en" sz="2200"/>
              <a:t> found on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 sz="2200"/>
              <a:t>.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This dataset contains statistics about every NCAA Division I college basketball team from 2015 - 2020.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24 columns (Both numeric and categoricals)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Range from standard basketball statistics like turnover percentage and three point shooting percentage, to more complex analytic values like power rating and adjusted tempo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267050"/>
            <a:ext cx="70305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</a:t>
            </a:r>
            <a:r>
              <a:rPr lang="en" sz="2300"/>
              <a:t>nitial analysis to identify relevant data points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Leverage relevant data points in an attempt to build an accurate prediction model for the number of wins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Our analysis will focus on years 2015-2019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Exclude 2020 from our model due to the COVID-19 pandemic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 - Target Variable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196450" y="1615900"/>
            <a:ext cx="20562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Variable - </a:t>
            </a:r>
            <a:r>
              <a:rPr b="1" lang="en" sz="2000"/>
              <a:t>Wins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ymmetric</a:t>
            </a:r>
            <a:r>
              <a:rPr lang="en" sz="2000"/>
              <a:t> with a slight positive skew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No data transformations needed </a:t>
            </a:r>
            <a:endParaRPr sz="20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638" y="1597875"/>
            <a:ext cx="5081674" cy="31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Number of Wins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2048875"/>
            <a:ext cx="29757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Reviewed</a:t>
            </a:r>
            <a:r>
              <a:rPr lang="en" sz="2100"/>
              <a:t> outliers and historical win data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Identified these totals as accurate and necessary for inclusion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0" y="1597875"/>
            <a:ext cx="4054801" cy="3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Feature Selection 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603400"/>
            <a:ext cx="43644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Identified</a:t>
            </a:r>
            <a:r>
              <a:rPr lang="en" sz="2300"/>
              <a:t> variables with a correlation greater than 0.50 or less than -0.50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These variables will be the focus of our modeling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200" y="1603400"/>
            <a:ext cx="2852775" cy="347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Feature Selection 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200075" y="1995375"/>
            <a:ext cx="28230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Correlation</a:t>
            </a:r>
            <a:r>
              <a:rPr lang="en" sz="2800"/>
              <a:t> matrix shows </a:t>
            </a:r>
            <a:r>
              <a:rPr lang="en" sz="2800"/>
              <a:t>strength</a:t>
            </a:r>
            <a:r>
              <a:rPr lang="en" sz="2800"/>
              <a:t> and direction of relationships</a:t>
            </a:r>
            <a:endParaRPr sz="28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88" y="1165500"/>
            <a:ext cx="48291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