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4" r:id="rId24"/>
    <p:sldId id="279" r:id="rId25"/>
    <p:sldId id="281" r:id="rId26"/>
    <p:sldId id="280" r:id="rId27"/>
    <p:sldId id="282" r:id="rId28"/>
    <p:sldId id="275" r:id="rId29"/>
    <p:sldId id="26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kerns, Zachary" userId="S::zachary.eakerns@ttu.edu::f13e326a-83f9-4bab-9706-f5d04955d1f3" providerId="AD" clId="Web-{DA9B3A6F-8B4E-4B41-9107-4AF219B3CEDB}"/>
    <pc:docChg chg="addSld delSld modSld">
      <pc:chgData name="Eakerns, Zachary" userId="S::zachary.eakerns@ttu.edu::f13e326a-83f9-4bab-9706-f5d04955d1f3" providerId="AD" clId="Web-{DA9B3A6F-8B4E-4B41-9107-4AF219B3CEDB}" dt="2018-09-25T22:28:59.373" v="550" actId="20577"/>
      <pc:docMkLst>
        <pc:docMk/>
      </pc:docMkLst>
      <pc:sldChg chg="modSp">
        <pc:chgData name="Eakerns, Zachary" userId="S::zachary.eakerns@ttu.edu::f13e326a-83f9-4bab-9706-f5d04955d1f3" providerId="AD" clId="Web-{DA9B3A6F-8B4E-4B41-9107-4AF219B3CEDB}" dt="2018-09-25T21:59:23.931" v="34" actId="20577"/>
        <pc:sldMkLst>
          <pc:docMk/>
          <pc:sldMk cId="109857222" sldId="256"/>
        </pc:sldMkLst>
        <pc:spChg chg="mod">
          <ac:chgData name="Eakerns, Zachary" userId="S::zachary.eakerns@ttu.edu::f13e326a-83f9-4bab-9706-f5d04955d1f3" providerId="AD" clId="Web-{DA9B3A6F-8B4E-4B41-9107-4AF219B3CEDB}" dt="2018-09-25T21:59:23.931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Eakerns, Zachary" userId="S::zachary.eakerns@ttu.edu::f13e326a-83f9-4bab-9706-f5d04955d1f3" providerId="AD" clId="Web-{DA9B3A6F-8B4E-4B41-9107-4AF219B3CEDB}" dt="2018-09-25T22:07:13.385" v="117" actId="1076"/>
        <pc:sldMkLst>
          <pc:docMk/>
          <pc:sldMk cId="1955936536" sldId="262"/>
        </pc:sldMkLst>
        <pc:spChg chg="mod">
          <ac:chgData name="Eakerns, Zachary" userId="S::zachary.eakerns@ttu.edu::f13e326a-83f9-4bab-9706-f5d04955d1f3" providerId="AD" clId="Web-{DA9B3A6F-8B4E-4B41-9107-4AF219B3CEDB}" dt="2018-09-25T22:06:16.182" v="106" actId="20577"/>
          <ac:spMkLst>
            <pc:docMk/>
            <pc:sldMk cId="1955936536" sldId="262"/>
            <ac:spMk id="3" creationId="{BCCACE8C-994D-433A-B99D-D18725D78579}"/>
          </ac:spMkLst>
        </pc:spChg>
        <pc:picChg chg="add mod">
          <ac:chgData name="Eakerns, Zachary" userId="S::zachary.eakerns@ttu.edu::f13e326a-83f9-4bab-9706-f5d04955d1f3" providerId="AD" clId="Web-{DA9B3A6F-8B4E-4B41-9107-4AF219B3CEDB}" dt="2018-09-25T22:06:36.541" v="111" actId="1076"/>
          <ac:picMkLst>
            <pc:docMk/>
            <pc:sldMk cId="1955936536" sldId="262"/>
            <ac:picMk id="4" creationId="{C44FDEF3-74CF-43A2-9234-F6143BB77F1E}"/>
          </ac:picMkLst>
        </pc:picChg>
        <pc:picChg chg="add mod">
          <ac:chgData name="Eakerns, Zachary" userId="S::zachary.eakerns@ttu.edu::f13e326a-83f9-4bab-9706-f5d04955d1f3" providerId="AD" clId="Web-{DA9B3A6F-8B4E-4B41-9107-4AF219B3CEDB}" dt="2018-09-25T22:07:13.385" v="117" actId="1076"/>
          <ac:picMkLst>
            <pc:docMk/>
            <pc:sldMk cId="1955936536" sldId="262"/>
            <ac:picMk id="6" creationId="{C02518E8-8C2E-4208-A277-123091F87BA1}"/>
          </ac:picMkLst>
        </pc:picChg>
      </pc:sldChg>
      <pc:sldChg chg="addSp modSp new mod setBg">
        <pc:chgData name="Eakerns, Zachary" userId="S::zachary.eakerns@ttu.edu::f13e326a-83f9-4bab-9706-f5d04955d1f3" providerId="AD" clId="Web-{DA9B3A6F-8B4E-4B41-9107-4AF219B3CEDB}" dt="2018-09-25T22:08:31.165" v="127" actId="1076"/>
        <pc:sldMkLst>
          <pc:docMk/>
          <pc:sldMk cId="4023235359" sldId="263"/>
        </pc:sldMkLst>
        <pc:spChg chg="add mod">
          <ac:chgData name="Eakerns, Zachary" userId="S::zachary.eakerns@ttu.edu::f13e326a-83f9-4bab-9706-f5d04955d1f3" providerId="AD" clId="Web-{DA9B3A6F-8B4E-4B41-9107-4AF219B3CEDB}" dt="2018-09-25T22:08:31.165" v="127" actId="1076"/>
          <ac:spMkLst>
            <pc:docMk/>
            <pc:sldMk cId="4023235359" sldId="263"/>
            <ac:spMk id="4" creationId="{BB03016F-34FE-4E59-94F9-2A0496968176}"/>
          </ac:spMkLst>
        </pc:spChg>
        <pc:picChg chg="add mod">
          <ac:chgData name="Eakerns, Zachary" userId="S::zachary.eakerns@ttu.edu::f13e326a-83f9-4bab-9706-f5d04955d1f3" providerId="AD" clId="Web-{DA9B3A6F-8B4E-4B41-9107-4AF219B3CEDB}" dt="2018-09-25T22:07:51.838" v="121"/>
          <ac:picMkLst>
            <pc:docMk/>
            <pc:sldMk cId="4023235359" sldId="263"/>
            <ac:picMk id="2" creationId="{4F855853-F05E-4AE0-BEFA-F0A6D279580E}"/>
          </ac:picMkLst>
        </pc:picChg>
      </pc:sldChg>
      <pc:sldChg chg="modSp new">
        <pc:chgData name="Eakerns, Zachary" userId="S::zachary.eakerns@ttu.edu::f13e326a-83f9-4bab-9706-f5d04955d1f3" providerId="AD" clId="Web-{DA9B3A6F-8B4E-4B41-9107-4AF219B3CEDB}" dt="2018-09-25T22:26:30.943" v="349" actId="20577"/>
        <pc:sldMkLst>
          <pc:docMk/>
          <pc:sldMk cId="1773129042" sldId="264"/>
        </pc:sldMkLst>
        <pc:spChg chg="mod">
          <ac:chgData name="Eakerns, Zachary" userId="S::zachary.eakerns@ttu.edu::f13e326a-83f9-4bab-9706-f5d04955d1f3" providerId="AD" clId="Web-{DA9B3A6F-8B4E-4B41-9107-4AF219B3CEDB}" dt="2018-09-25T22:12:28.308" v="131" actId="20577"/>
          <ac:spMkLst>
            <pc:docMk/>
            <pc:sldMk cId="1773129042" sldId="264"/>
            <ac:spMk id="2" creationId="{95F5FB5B-A37A-49D9-BF7A-12EF09C388D5}"/>
          </ac:spMkLst>
        </pc:spChg>
        <pc:spChg chg="mod">
          <ac:chgData name="Eakerns, Zachary" userId="S::zachary.eakerns@ttu.edu::f13e326a-83f9-4bab-9706-f5d04955d1f3" providerId="AD" clId="Web-{DA9B3A6F-8B4E-4B41-9107-4AF219B3CEDB}" dt="2018-09-25T22:26:30.943" v="349" actId="20577"/>
          <ac:spMkLst>
            <pc:docMk/>
            <pc:sldMk cId="1773129042" sldId="264"/>
            <ac:spMk id="3" creationId="{35777F4F-586C-4E51-97B7-8C265AC4E10A}"/>
          </ac:spMkLst>
        </pc:spChg>
      </pc:sldChg>
      <pc:sldChg chg="addSp modSp new">
        <pc:chgData name="Eakerns, Zachary" userId="S::zachary.eakerns@ttu.edu::f13e326a-83f9-4bab-9706-f5d04955d1f3" providerId="AD" clId="Web-{DA9B3A6F-8B4E-4B41-9107-4AF219B3CEDB}" dt="2018-09-25T22:17:11.400" v="270" actId="1076"/>
        <pc:sldMkLst>
          <pc:docMk/>
          <pc:sldMk cId="2047215056" sldId="265"/>
        </pc:sldMkLst>
        <pc:spChg chg="mod">
          <ac:chgData name="Eakerns, Zachary" userId="S::zachary.eakerns@ttu.edu::f13e326a-83f9-4bab-9706-f5d04955d1f3" providerId="AD" clId="Web-{DA9B3A6F-8B4E-4B41-9107-4AF219B3CEDB}" dt="2018-09-25T22:12:57.214" v="150" actId="20577"/>
          <ac:spMkLst>
            <pc:docMk/>
            <pc:sldMk cId="2047215056" sldId="265"/>
            <ac:spMk id="2" creationId="{DCBDB290-5008-4DAA-9593-B836AE6EB328}"/>
          </ac:spMkLst>
        </pc:spChg>
        <pc:spChg chg="mod">
          <ac:chgData name="Eakerns, Zachary" userId="S::zachary.eakerns@ttu.edu::f13e326a-83f9-4bab-9706-f5d04955d1f3" providerId="AD" clId="Web-{DA9B3A6F-8B4E-4B41-9107-4AF219B3CEDB}" dt="2018-09-25T22:17:01.947" v="266" actId="20577"/>
          <ac:spMkLst>
            <pc:docMk/>
            <pc:sldMk cId="2047215056" sldId="265"/>
            <ac:spMk id="3" creationId="{FD0CBFEB-1F1E-4E54-9BE5-ADACCE39B91A}"/>
          </ac:spMkLst>
        </pc:spChg>
        <pc:picChg chg="add mod">
          <ac:chgData name="Eakerns, Zachary" userId="S::zachary.eakerns@ttu.edu::f13e326a-83f9-4bab-9706-f5d04955d1f3" providerId="AD" clId="Web-{DA9B3A6F-8B4E-4B41-9107-4AF219B3CEDB}" dt="2018-09-25T22:17:11.400" v="270" actId="1076"/>
          <ac:picMkLst>
            <pc:docMk/>
            <pc:sldMk cId="2047215056" sldId="265"/>
            <ac:picMk id="4" creationId="{F2E936F8-536E-4443-A8C2-17F254016815}"/>
          </ac:picMkLst>
        </pc:picChg>
      </pc:sldChg>
      <pc:sldChg chg="modSp new">
        <pc:chgData name="Eakerns, Zachary" userId="S::zachary.eakerns@ttu.edu::f13e326a-83f9-4bab-9706-f5d04955d1f3" providerId="AD" clId="Web-{DA9B3A6F-8B4E-4B41-9107-4AF219B3CEDB}" dt="2018-09-25T22:28:58.357" v="548" actId="20577"/>
        <pc:sldMkLst>
          <pc:docMk/>
          <pc:sldMk cId="1186821332" sldId="266"/>
        </pc:sldMkLst>
        <pc:spChg chg="mod">
          <ac:chgData name="Eakerns, Zachary" userId="S::zachary.eakerns@ttu.edu::f13e326a-83f9-4bab-9706-f5d04955d1f3" providerId="AD" clId="Web-{DA9B3A6F-8B4E-4B41-9107-4AF219B3CEDB}" dt="2018-09-25T22:24:35.851" v="339" actId="20577"/>
          <ac:spMkLst>
            <pc:docMk/>
            <pc:sldMk cId="1186821332" sldId="266"/>
            <ac:spMk id="2" creationId="{A719848A-F07F-4FB9-A417-A75E85279010}"/>
          </ac:spMkLst>
        </pc:spChg>
        <pc:spChg chg="mod">
          <ac:chgData name="Eakerns, Zachary" userId="S::zachary.eakerns@ttu.edu::f13e326a-83f9-4bab-9706-f5d04955d1f3" providerId="AD" clId="Web-{DA9B3A6F-8B4E-4B41-9107-4AF219B3CEDB}" dt="2018-09-25T22:28:58.357" v="548" actId="20577"/>
          <ac:spMkLst>
            <pc:docMk/>
            <pc:sldMk cId="1186821332" sldId="266"/>
            <ac:spMk id="3" creationId="{E47DB690-1B6E-4E65-B802-1BDF6B7B09A2}"/>
          </ac:spMkLst>
        </pc:spChg>
      </pc:sldChg>
      <pc:sldChg chg="modSp new del">
        <pc:chgData name="Eakerns, Zachary" userId="S::zachary.eakerns@ttu.edu::f13e326a-83f9-4bab-9706-f5d04955d1f3" providerId="AD" clId="Web-{DA9B3A6F-8B4E-4B41-9107-4AF219B3CEDB}" dt="2018-09-25T22:19:59.930" v="323"/>
        <pc:sldMkLst>
          <pc:docMk/>
          <pc:sldMk cId="2512617817" sldId="266"/>
        </pc:sldMkLst>
        <pc:spChg chg="mod">
          <ac:chgData name="Eakerns, Zachary" userId="S::zachary.eakerns@ttu.edu::f13e326a-83f9-4bab-9706-f5d04955d1f3" providerId="AD" clId="Web-{DA9B3A6F-8B4E-4B41-9107-4AF219B3CEDB}" dt="2018-09-25T22:19:07.181" v="286" actId="20577"/>
          <ac:spMkLst>
            <pc:docMk/>
            <pc:sldMk cId="2512617817" sldId="266"/>
            <ac:spMk id="2" creationId="{772536BD-EDC5-4C3D-832F-8A456A41D80C}"/>
          </ac:spMkLst>
        </pc:spChg>
        <pc:spChg chg="mod">
          <ac:chgData name="Eakerns, Zachary" userId="S::zachary.eakerns@ttu.edu::f13e326a-83f9-4bab-9706-f5d04955d1f3" providerId="AD" clId="Web-{DA9B3A6F-8B4E-4B41-9107-4AF219B3CEDB}" dt="2018-09-25T22:19:59.774" v="321" actId="20577"/>
          <ac:spMkLst>
            <pc:docMk/>
            <pc:sldMk cId="2512617817" sldId="266"/>
            <ac:spMk id="3" creationId="{CF703C41-C472-49AA-8E33-3CDCE01995EC}"/>
          </ac:spMkLst>
        </pc:spChg>
      </pc:sldChg>
    </pc:docChg>
  </pc:docChgLst>
  <pc:docChgLst>
    <pc:chgData name="McClung, Zarka" userId="S::zarka.mcclung@ttu.edu::a7256411-3527-4684-8d99-fca6f9fffdc8" providerId="AD" clId="Web-{455065D5-2607-42E6-9185-F48209CA8A0D}"/>
    <pc:docChg chg="delSld modSld">
      <pc:chgData name="McClung, Zarka" userId="S::zarka.mcclung@ttu.edu::a7256411-3527-4684-8d99-fca6f9fffdc8" providerId="AD" clId="Web-{455065D5-2607-42E6-9185-F48209CA8A0D}" dt="2018-09-26T01:58:13.894" v="2" actId="14100"/>
      <pc:docMkLst>
        <pc:docMk/>
      </pc:docMkLst>
      <pc:sldChg chg="del">
        <pc:chgData name="McClung, Zarka" userId="S::zarka.mcclung@ttu.edu::a7256411-3527-4684-8d99-fca6f9fffdc8" providerId="AD" clId="Web-{455065D5-2607-42E6-9185-F48209CA8A0D}" dt="2018-09-26T01:57:54.144" v="0"/>
        <pc:sldMkLst>
          <pc:docMk/>
          <pc:sldMk cId="1271120965" sldId="257"/>
        </pc:sldMkLst>
      </pc:sldChg>
      <pc:sldChg chg="modSp">
        <pc:chgData name="McClung, Zarka" userId="S::zarka.mcclung@ttu.edu::a7256411-3527-4684-8d99-fca6f9fffdc8" providerId="AD" clId="Web-{455065D5-2607-42E6-9185-F48209CA8A0D}" dt="2018-09-26T01:58:13.894" v="2" actId="14100"/>
        <pc:sldMkLst>
          <pc:docMk/>
          <pc:sldMk cId="1837949018" sldId="258"/>
        </pc:sldMkLst>
        <pc:spChg chg="mod">
          <ac:chgData name="McClung, Zarka" userId="S::zarka.mcclung@ttu.edu::a7256411-3527-4684-8d99-fca6f9fffdc8" providerId="AD" clId="Web-{455065D5-2607-42E6-9185-F48209CA8A0D}" dt="2018-09-26T01:58:13.894" v="2" actId="14100"/>
          <ac:spMkLst>
            <pc:docMk/>
            <pc:sldMk cId="1837949018" sldId="258"/>
            <ac:spMk id="11" creationId="{A7192822-85B9-427C-B5E9-7D152080C7E8}"/>
          </ac:spMkLst>
        </pc:spChg>
      </pc:sldChg>
    </pc:docChg>
  </pc:docChgLst>
  <pc:docChgLst>
    <pc:chgData name="McClung, Zarka" userId="S::zarka.mcclung@ttu.edu::a7256411-3527-4684-8d99-fca6f9fffdc8" providerId="AD" clId="Web-{D5D042CE-BB58-4B6C-83A5-FA0F6CEA67E0}"/>
    <pc:docChg chg="addSld modSld">
      <pc:chgData name="McClung, Zarka" userId="S::zarka.mcclung@ttu.edu::a7256411-3527-4684-8d99-fca6f9fffdc8" providerId="AD" clId="Web-{D5D042CE-BB58-4B6C-83A5-FA0F6CEA67E0}" dt="2018-09-23T21:26:24.551" v="15"/>
      <pc:docMkLst>
        <pc:docMk/>
      </pc:docMkLst>
      <pc:sldChg chg="modSp">
        <pc:chgData name="McClung, Zarka" userId="S::zarka.mcclung@ttu.edu::a7256411-3527-4684-8d99-fca6f9fffdc8" providerId="AD" clId="Web-{D5D042CE-BB58-4B6C-83A5-FA0F6CEA67E0}" dt="2018-09-23T21:18:29.564" v="13" actId="20577"/>
        <pc:sldMkLst>
          <pc:docMk/>
          <pc:sldMk cId="109857222" sldId="256"/>
        </pc:sldMkLst>
        <pc:spChg chg="mod">
          <ac:chgData name="McClung, Zarka" userId="S::zarka.mcclung@ttu.edu::a7256411-3527-4684-8d99-fca6f9fffdc8" providerId="AD" clId="Web-{D5D042CE-BB58-4B6C-83A5-FA0F6CEA67E0}" dt="2018-09-23T21:17:49.93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cClung, Zarka" userId="S::zarka.mcclung@ttu.edu::a7256411-3527-4684-8d99-fca6f9fffdc8" providerId="AD" clId="Web-{D5D042CE-BB58-4B6C-83A5-FA0F6CEA67E0}" dt="2018-09-23T21:18:29.564" v="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McClung, Zarka" userId="S::zarka.mcclung@ttu.edu::a7256411-3527-4684-8d99-fca6f9fffdc8" providerId="AD" clId="Web-{D5D042CE-BB58-4B6C-83A5-FA0F6CEA67E0}" dt="2018-09-23T21:26:24.551" v="15"/>
        <pc:sldMkLst>
          <pc:docMk/>
          <pc:sldMk cId="1271120965" sldId="257"/>
        </pc:sldMkLst>
      </pc:sldChg>
    </pc:docChg>
  </pc:docChgLst>
  <pc:docChgLst>
    <pc:chgData name="Eakerns, Zachary" userId="S::zachary.eakerns@ttu.edu::f13e326a-83f9-4bab-9706-f5d04955d1f3" providerId="AD" clId="Web-{8F38CF72-023C-48F8-85ED-62A805A9F130}"/>
    <pc:docChg chg="addSld modSld sldOrd">
      <pc:chgData name="Eakerns, Zachary" userId="S::zachary.eakerns@ttu.edu::f13e326a-83f9-4bab-9706-f5d04955d1f3" providerId="AD" clId="Web-{8F38CF72-023C-48F8-85ED-62A805A9F130}" dt="2018-09-26T02:55:16.445" v="177" actId="20577"/>
      <pc:docMkLst>
        <pc:docMk/>
      </pc:docMkLst>
      <pc:sldChg chg="addSp modSp">
        <pc:chgData name="Eakerns, Zachary" userId="S::zachary.eakerns@ttu.edu::f13e326a-83f9-4bab-9706-f5d04955d1f3" providerId="AD" clId="Web-{8F38CF72-023C-48F8-85ED-62A805A9F130}" dt="2018-09-26T02:52:09.288" v="23" actId="1076"/>
        <pc:sldMkLst>
          <pc:docMk/>
          <pc:sldMk cId="1837949018" sldId="258"/>
        </pc:sldMkLst>
        <pc:spChg chg="add mod">
          <ac:chgData name="Eakerns, Zachary" userId="S::zachary.eakerns@ttu.edu::f13e326a-83f9-4bab-9706-f5d04955d1f3" providerId="AD" clId="Web-{8F38CF72-023C-48F8-85ED-62A805A9F130}" dt="2018-09-26T02:51:46.178" v="13" actId="1076"/>
          <ac:spMkLst>
            <pc:docMk/>
            <pc:sldMk cId="1837949018" sldId="258"/>
            <ac:spMk id="6" creationId="{7CA2755B-C005-44F2-B3EB-A36650D072C6}"/>
          </ac:spMkLst>
        </pc:spChg>
        <pc:spChg chg="mod">
          <ac:chgData name="Eakerns, Zachary" userId="S::zachary.eakerns@ttu.edu::f13e326a-83f9-4bab-9706-f5d04955d1f3" providerId="AD" clId="Web-{8F38CF72-023C-48F8-85ED-62A805A9F130}" dt="2018-09-26T02:52:06.897" v="21" actId="20577"/>
          <ac:spMkLst>
            <pc:docMk/>
            <pc:sldMk cId="1837949018" sldId="258"/>
            <ac:spMk id="10" creationId="{69C38BC7-74FD-443F-8506-B28899AF1DBA}"/>
          </ac:spMkLst>
        </pc:spChg>
        <pc:picChg chg="add mod">
          <ac:chgData name="Eakerns, Zachary" userId="S::zachary.eakerns@ttu.edu::f13e326a-83f9-4bab-9706-f5d04955d1f3" providerId="AD" clId="Web-{8F38CF72-023C-48F8-85ED-62A805A9F130}" dt="2018-09-26T02:52:09.288" v="23" actId="1076"/>
          <ac:picMkLst>
            <pc:docMk/>
            <pc:sldMk cId="1837949018" sldId="258"/>
            <ac:picMk id="15" creationId="{3B5259A5-1901-4A9C-9B3F-057FDDD2A371}"/>
          </ac:picMkLst>
        </pc:picChg>
      </pc:sldChg>
      <pc:sldChg chg="delSp modSp add ord replId">
        <pc:chgData name="Eakerns, Zachary" userId="S::zachary.eakerns@ttu.edu::f13e326a-83f9-4bab-9706-f5d04955d1f3" providerId="AD" clId="Web-{8F38CF72-023C-48F8-85ED-62A805A9F130}" dt="2018-09-26T02:55:16.445" v="176" actId="20577"/>
        <pc:sldMkLst>
          <pc:docMk/>
          <pc:sldMk cId="1220938954" sldId="275"/>
        </pc:sldMkLst>
        <pc:spChg chg="mod">
          <ac:chgData name="Eakerns, Zachary" userId="S::zachary.eakerns@ttu.edu::f13e326a-83f9-4bab-9706-f5d04955d1f3" providerId="AD" clId="Web-{8F38CF72-023C-48F8-85ED-62A805A9F130}" dt="2018-09-26T02:53:19.288" v="26" actId="20577"/>
          <ac:spMkLst>
            <pc:docMk/>
            <pc:sldMk cId="1220938954" sldId="275"/>
            <ac:spMk id="2" creationId="{BF705F9A-1F02-4F74-88F9-0D78886B4EC1}"/>
          </ac:spMkLst>
        </pc:spChg>
        <pc:spChg chg="mod">
          <ac:chgData name="Eakerns, Zachary" userId="S::zachary.eakerns@ttu.edu::f13e326a-83f9-4bab-9706-f5d04955d1f3" providerId="AD" clId="Web-{8F38CF72-023C-48F8-85ED-62A805A9F130}" dt="2018-09-26T02:54:15.789" v="157" actId="20577"/>
          <ac:spMkLst>
            <pc:docMk/>
            <pc:sldMk cId="1220938954" sldId="275"/>
            <ac:spMk id="3" creationId="{BB8E3AC9-D25B-47F8-936F-3C3B7847D75E}"/>
          </ac:spMkLst>
        </pc:spChg>
        <pc:spChg chg="del">
          <ac:chgData name="Eakerns, Zachary" userId="S::zachary.eakerns@ttu.edu::f13e326a-83f9-4bab-9706-f5d04955d1f3" providerId="AD" clId="Web-{8F38CF72-023C-48F8-85ED-62A805A9F130}" dt="2018-09-26T02:53:27.460" v="29"/>
          <ac:spMkLst>
            <pc:docMk/>
            <pc:sldMk cId="1220938954" sldId="275"/>
            <ac:spMk id="6" creationId="{7CA2755B-C005-44F2-B3EB-A36650D072C6}"/>
          </ac:spMkLst>
        </pc:spChg>
        <pc:spChg chg="mod">
          <ac:chgData name="Eakerns, Zachary" userId="S::zachary.eakerns@ttu.edu::f13e326a-83f9-4bab-9706-f5d04955d1f3" providerId="AD" clId="Web-{8F38CF72-023C-48F8-85ED-62A805A9F130}" dt="2018-09-26T02:55:16.445" v="176" actId="20577"/>
          <ac:spMkLst>
            <pc:docMk/>
            <pc:sldMk cId="1220938954" sldId="275"/>
            <ac:spMk id="10" creationId="{69C38BC7-74FD-443F-8506-B28899AF1DBA}"/>
          </ac:spMkLst>
        </pc:spChg>
        <pc:spChg chg="mod">
          <ac:chgData name="Eakerns, Zachary" userId="S::zachary.eakerns@ttu.edu::f13e326a-83f9-4bab-9706-f5d04955d1f3" providerId="AD" clId="Web-{8F38CF72-023C-48F8-85ED-62A805A9F130}" dt="2018-09-26T02:54:17.523" v="159" actId="20577"/>
          <ac:spMkLst>
            <pc:docMk/>
            <pc:sldMk cId="1220938954" sldId="275"/>
            <ac:spMk id="11" creationId="{A7192822-85B9-427C-B5E9-7D152080C7E8}"/>
          </ac:spMkLst>
        </pc:spChg>
        <pc:spChg chg="mod">
          <ac:chgData name="Eakerns, Zachary" userId="S::zachary.eakerns@ttu.edu::f13e326a-83f9-4bab-9706-f5d04955d1f3" providerId="AD" clId="Web-{8F38CF72-023C-48F8-85ED-62A805A9F130}" dt="2018-09-26T02:54:19.226" v="162" actId="20577"/>
          <ac:spMkLst>
            <pc:docMk/>
            <pc:sldMk cId="1220938954" sldId="275"/>
            <ac:spMk id="12" creationId="{C285045A-01FC-4ED2-B7CB-B0943916116C}"/>
          </ac:spMkLst>
        </pc:spChg>
        <pc:picChg chg="del">
          <ac:chgData name="Eakerns, Zachary" userId="S::zachary.eakerns@ttu.edu::f13e326a-83f9-4bab-9706-f5d04955d1f3" providerId="AD" clId="Web-{8F38CF72-023C-48F8-85ED-62A805A9F130}" dt="2018-09-26T02:54:11.867" v="156"/>
          <ac:picMkLst>
            <pc:docMk/>
            <pc:sldMk cId="1220938954" sldId="275"/>
            <ac:picMk id="13" creationId="{3E23CA1E-0426-4410-8C35-EB61D2A904C2}"/>
          </ac:picMkLst>
        </pc:picChg>
        <pc:picChg chg="del">
          <ac:chgData name="Eakerns, Zachary" userId="S::zachary.eakerns@ttu.edu::f13e326a-83f9-4bab-9706-f5d04955d1f3" providerId="AD" clId="Web-{8F38CF72-023C-48F8-85ED-62A805A9F130}" dt="2018-09-26T02:54:11.195" v="155"/>
          <ac:picMkLst>
            <pc:docMk/>
            <pc:sldMk cId="1220938954" sldId="275"/>
            <ac:picMk id="14" creationId="{6A0B2BA4-42BB-4380-ADA4-A804C9066BFD}"/>
          </ac:picMkLst>
        </pc:picChg>
        <pc:picChg chg="del">
          <ac:chgData name="Eakerns, Zachary" userId="S::zachary.eakerns@ttu.edu::f13e326a-83f9-4bab-9706-f5d04955d1f3" providerId="AD" clId="Web-{8F38CF72-023C-48F8-85ED-62A805A9F130}" dt="2018-09-26T02:54:10.336" v="154"/>
          <ac:picMkLst>
            <pc:docMk/>
            <pc:sldMk cId="1220938954" sldId="275"/>
            <ac:picMk id="15" creationId="{3B5259A5-1901-4A9C-9B3F-057FDDD2A371}"/>
          </ac:picMkLst>
        </pc:picChg>
      </pc:sldChg>
    </pc:docChg>
  </pc:docChgLst>
  <pc:docChgLst>
    <pc:chgData name="McClung, Zarka" userId="a7256411-3527-4684-8d99-fca6f9fffdc8" providerId="ADAL" clId="{5DBB08F1-E149-4E18-9EAC-AD94BF41C2E1}"/>
    <pc:docChg chg="undo custSel addSld delSld modSld">
      <pc:chgData name="McClung, Zarka" userId="a7256411-3527-4684-8d99-fca6f9fffdc8" providerId="ADAL" clId="{5DBB08F1-E149-4E18-9EAC-AD94BF41C2E1}" dt="2018-09-26T04:56:00.131" v="1362" actId="20577"/>
      <pc:docMkLst>
        <pc:docMk/>
      </pc:docMkLst>
      <pc:sldChg chg="addSp delSp modSp del">
        <pc:chgData name="McClung, Zarka" userId="a7256411-3527-4684-8d99-fca6f9fffdc8" providerId="ADAL" clId="{5DBB08F1-E149-4E18-9EAC-AD94BF41C2E1}" dt="2018-09-26T03:10:04.100" v="562" actId="1036"/>
        <pc:sldMkLst>
          <pc:docMk/>
          <pc:sldMk cId="1837949018" sldId="258"/>
        </pc:sldMkLst>
        <pc:spChg chg="mod">
          <ac:chgData name="McClung, Zarka" userId="a7256411-3527-4684-8d99-fca6f9fffdc8" providerId="ADAL" clId="{5DBB08F1-E149-4E18-9EAC-AD94BF41C2E1}" dt="2018-09-26T02:46:11.195" v="110" actId="1076"/>
          <ac:spMkLst>
            <pc:docMk/>
            <pc:sldMk cId="1837949018" sldId="258"/>
            <ac:spMk id="3" creationId="{BB8E3AC9-D25B-47F8-936F-3C3B7847D75E}"/>
          </ac:spMkLst>
        </pc:spChg>
        <pc:spChg chg="mod">
          <ac:chgData name="McClung, Zarka" userId="a7256411-3527-4684-8d99-fca6f9fffdc8" providerId="ADAL" clId="{5DBB08F1-E149-4E18-9EAC-AD94BF41C2E1}" dt="2018-09-26T02:46:05.149" v="109" actId="1076"/>
          <ac:spMkLst>
            <pc:docMk/>
            <pc:sldMk cId="1837949018" sldId="258"/>
            <ac:spMk id="10" creationId="{69C38BC7-74FD-443F-8506-B28899AF1DBA}"/>
          </ac:spMkLst>
        </pc:spChg>
        <pc:spChg chg="mod">
          <ac:chgData name="McClung, Zarka" userId="a7256411-3527-4684-8d99-fca6f9fffdc8" providerId="ADAL" clId="{5DBB08F1-E149-4E18-9EAC-AD94BF41C2E1}" dt="2018-09-26T03:09:38.164" v="453" actId="20577"/>
          <ac:spMkLst>
            <pc:docMk/>
            <pc:sldMk cId="1837949018" sldId="258"/>
            <ac:spMk id="11" creationId="{A7192822-85B9-427C-B5E9-7D152080C7E8}"/>
          </ac:spMkLst>
        </pc:spChg>
        <pc:spChg chg="mod">
          <ac:chgData name="McClung, Zarka" userId="a7256411-3527-4684-8d99-fca6f9fffdc8" providerId="ADAL" clId="{5DBB08F1-E149-4E18-9EAC-AD94BF41C2E1}" dt="2018-09-26T02:45:59.833" v="108" actId="1076"/>
          <ac:spMkLst>
            <pc:docMk/>
            <pc:sldMk cId="1837949018" sldId="258"/>
            <ac:spMk id="12" creationId="{C285045A-01FC-4ED2-B7CB-B0943916116C}"/>
          </ac:spMkLst>
        </pc:spChg>
        <pc:spChg chg="add mod">
          <ac:chgData name="McClung, Zarka" userId="a7256411-3527-4684-8d99-fca6f9fffdc8" providerId="ADAL" clId="{5DBB08F1-E149-4E18-9EAC-AD94BF41C2E1}" dt="2018-09-26T03:09:52.971" v="518" actId="1035"/>
          <ac:spMkLst>
            <pc:docMk/>
            <pc:sldMk cId="1837949018" sldId="258"/>
            <ac:spMk id="17" creationId="{CCD20397-8C98-4DD1-81DB-9ED12CE286C7}"/>
          </ac:spMkLst>
        </pc:spChg>
        <pc:picChg chg="add del mod">
          <ac:chgData name="McClung, Zarka" userId="a7256411-3527-4684-8d99-fca6f9fffdc8" providerId="ADAL" clId="{5DBB08F1-E149-4E18-9EAC-AD94BF41C2E1}" dt="2018-09-26T02:48:19.892" v="115" actId="478"/>
          <ac:picMkLst>
            <pc:docMk/>
            <pc:sldMk cId="1837949018" sldId="258"/>
            <ac:picMk id="15" creationId="{543C0533-3014-4FC9-8FC2-D008D896AE6A}"/>
          </ac:picMkLst>
        </pc:picChg>
        <pc:picChg chg="add mod">
          <ac:chgData name="McClung, Zarka" userId="a7256411-3527-4684-8d99-fca6f9fffdc8" providerId="ADAL" clId="{5DBB08F1-E149-4E18-9EAC-AD94BF41C2E1}" dt="2018-09-26T03:08:11.882" v="411" actId="1038"/>
          <ac:picMkLst>
            <pc:docMk/>
            <pc:sldMk cId="1837949018" sldId="258"/>
            <ac:picMk id="16" creationId="{6D9FC52B-5058-4773-9ADA-C461D582C1E3}"/>
          </ac:picMkLst>
        </pc:picChg>
        <pc:picChg chg="add mod">
          <ac:chgData name="McClung, Zarka" userId="a7256411-3527-4684-8d99-fca6f9fffdc8" providerId="ADAL" clId="{5DBB08F1-E149-4E18-9EAC-AD94BF41C2E1}" dt="2018-09-26T03:10:04.100" v="562" actId="1036"/>
          <ac:picMkLst>
            <pc:docMk/>
            <pc:sldMk cId="1837949018" sldId="258"/>
            <ac:picMk id="18" creationId="{89A1CACA-6286-4679-8D55-A1CA67571DC6}"/>
          </ac:picMkLst>
        </pc:picChg>
      </pc:sldChg>
      <pc:sldChg chg="modSp">
        <pc:chgData name="McClung, Zarka" userId="a7256411-3527-4684-8d99-fca6f9fffdc8" providerId="ADAL" clId="{5DBB08F1-E149-4E18-9EAC-AD94BF41C2E1}" dt="2018-09-26T04:24:27.967" v="1134" actId="20577"/>
        <pc:sldMkLst>
          <pc:docMk/>
          <pc:sldMk cId="2835244311" sldId="259"/>
        </pc:sldMkLst>
        <pc:spChg chg="mod">
          <ac:chgData name="McClung, Zarka" userId="a7256411-3527-4684-8d99-fca6f9fffdc8" providerId="ADAL" clId="{5DBB08F1-E149-4E18-9EAC-AD94BF41C2E1}" dt="2018-09-26T04:24:27.967" v="1134" actId="20577"/>
          <ac:spMkLst>
            <pc:docMk/>
            <pc:sldMk cId="2835244311" sldId="259"/>
            <ac:spMk id="4" creationId="{B4B98CF2-FF6A-4E96-B29E-1D25578F185E}"/>
          </ac:spMkLst>
        </pc:spChg>
      </pc:sldChg>
      <pc:sldChg chg="modSp">
        <pc:chgData name="McClung, Zarka" userId="a7256411-3527-4684-8d99-fca6f9fffdc8" providerId="ADAL" clId="{5DBB08F1-E149-4E18-9EAC-AD94BF41C2E1}" dt="2018-09-26T04:24:36.566" v="1135"/>
        <pc:sldMkLst>
          <pc:docMk/>
          <pc:sldMk cId="979365836" sldId="260"/>
        </pc:sldMkLst>
        <pc:spChg chg="mod">
          <ac:chgData name="McClung, Zarka" userId="a7256411-3527-4684-8d99-fca6f9fffdc8" providerId="ADAL" clId="{5DBB08F1-E149-4E18-9EAC-AD94BF41C2E1}" dt="2018-09-26T04:24:36.566" v="1135"/>
          <ac:spMkLst>
            <pc:docMk/>
            <pc:sldMk cId="979365836" sldId="260"/>
            <ac:spMk id="4" creationId="{6B64E4A6-825E-41CA-BC52-34138346C9DE}"/>
          </ac:spMkLst>
        </pc:spChg>
      </pc:sldChg>
      <pc:sldChg chg="modSp">
        <pc:chgData name="McClung, Zarka" userId="a7256411-3527-4684-8d99-fca6f9fffdc8" providerId="ADAL" clId="{5DBB08F1-E149-4E18-9EAC-AD94BF41C2E1}" dt="2018-09-26T04:25:02.713" v="1140" actId="1076"/>
        <pc:sldMkLst>
          <pc:docMk/>
          <pc:sldMk cId="481788795" sldId="261"/>
        </pc:sldMkLst>
        <pc:spChg chg="mod">
          <ac:chgData name="McClung, Zarka" userId="a7256411-3527-4684-8d99-fca6f9fffdc8" providerId="ADAL" clId="{5DBB08F1-E149-4E18-9EAC-AD94BF41C2E1}" dt="2018-09-26T04:24:58.459" v="1139"/>
          <ac:spMkLst>
            <pc:docMk/>
            <pc:sldMk cId="481788795" sldId="261"/>
            <ac:spMk id="3" creationId="{330AFD46-B195-4841-81E9-A2F4DC84BE4E}"/>
          </ac:spMkLst>
        </pc:spChg>
        <pc:picChg chg="mod">
          <ac:chgData name="McClung, Zarka" userId="a7256411-3527-4684-8d99-fca6f9fffdc8" providerId="ADAL" clId="{5DBB08F1-E149-4E18-9EAC-AD94BF41C2E1}" dt="2018-09-26T04:25:02.713" v="1140" actId="1076"/>
          <ac:picMkLst>
            <pc:docMk/>
            <pc:sldMk cId="481788795" sldId="261"/>
            <ac:picMk id="4" creationId="{9D495B47-5DBC-4CCC-B767-FE64CCB4B663}"/>
          </ac:picMkLst>
        </pc:picChg>
      </pc:sldChg>
      <pc:sldChg chg="modSp">
        <pc:chgData name="McClung, Zarka" userId="a7256411-3527-4684-8d99-fca6f9fffdc8" providerId="ADAL" clId="{5DBB08F1-E149-4E18-9EAC-AD94BF41C2E1}" dt="2018-09-26T04:25:08.484" v="1141"/>
        <pc:sldMkLst>
          <pc:docMk/>
          <pc:sldMk cId="1955936536" sldId="262"/>
        </pc:sldMkLst>
        <pc:spChg chg="mod">
          <ac:chgData name="McClung, Zarka" userId="a7256411-3527-4684-8d99-fca6f9fffdc8" providerId="ADAL" clId="{5DBB08F1-E149-4E18-9EAC-AD94BF41C2E1}" dt="2018-09-26T04:25:08.484" v="1141"/>
          <ac:spMkLst>
            <pc:docMk/>
            <pc:sldMk cId="1955936536" sldId="262"/>
            <ac:spMk id="5" creationId="{F8788383-AEAD-43CB-A3D8-18D43D4C4F2E}"/>
          </ac:spMkLst>
        </pc:spChg>
      </pc:sldChg>
      <pc:sldChg chg="modSp">
        <pc:chgData name="McClung, Zarka" userId="a7256411-3527-4684-8d99-fca6f9fffdc8" providerId="ADAL" clId="{5DBB08F1-E149-4E18-9EAC-AD94BF41C2E1}" dt="2018-09-26T04:48:47.866" v="1309" actId="313"/>
        <pc:sldMkLst>
          <pc:docMk/>
          <pc:sldMk cId="4023235359" sldId="263"/>
        </pc:sldMkLst>
        <pc:spChg chg="mod">
          <ac:chgData name="McClung, Zarka" userId="a7256411-3527-4684-8d99-fca6f9fffdc8" providerId="ADAL" clId="{5DBB08F1-E149-4E18-9EAC-AD94BF41C2E1}" dt="2018-09-26T04:25:13.930" v="1142"/>
          <ac:spMkLst>
            <pc:docMk/>
            <pc:sldMk cId="4023235359" sldId="263"/>
            <ac:spMk id="3" creationId="{AA3B1693-CDD7-4C2B-B897-768C997B79F1}"/>
          </ac:spMkLst>
        </pc:spChg>
        <pc:spChg chg="mod">
          <ac:chgData name="McClung, Zarka" userId="a7256411-3527-4684-8d99-fca6f9fffdc8" providerId="ADAL" clId="{5DBB08F1-E149-4E18-9EAC-AD94BF41C2E1}" dt="2018-09-26T04:48:47.866" v="1309" actId="313"/>
          <ac:spMkLst>
            <pc:docMk/>
            <pc:sldMk cId="4023235359" sldId="263"/>
            <ac:spMk id="4" creationId="{BB03016F-34FE-4E59-94F9-2A0496968176}"/>
          </ac:spMkLst>
        </pc:spChg>
      </pc:sldChg>
      <pc:sldChg chg="modSp">
        <pc:chgData name="McClung, Zarka" userId="a7256411-3527-4684-8d99-fca6f9fffdc8" providerId="ADAL" clId="{5DBB08F1-E149-4E18-9EAC-AD94BF41C2E1}" dt="2018-09-26T04:56:00.131" v="1362" actId="20577"/>
        <pc:sldMkLst>
          <pc:docMk/>
          <pc:sldMk cId="1773129042" sldId="264"/>
        </pc:sldMkLst>
        <pc:spChg chg="mod">
          <ac:chgData name="McClung, Zarka" userId="a7256411-3527-4684-8d99-fca6f9fffdc8" providerId="ADAL" clId="{5DBB08F1-E149-4E18-9EAC-AD94BF41C2E1}" dt="2018-09-26T04:56:00.131" v="1362" actId="20577"/>
          <ac:spMkLst>
            <pc:docMk/>
            <pc:sldMk cId="1773129042" sldId="264"/>
            <ac:spMk id="3" creationId="{35777F4F-586C-4E51-97B7-8C265AC4E10A}"/>
          </ac:spMkLst>
        </pc:spChg>
      </pc:sldChg>
      <pc:sldChg chg="modSp">
        <pc:chgData name="McClung, Zarka" userId="a7256411-3527-4684-8d99-fca6f9fffdc8" providerId="ADAL" clId="{5DBB08F1-E149-4E18-9EAC-AD94BF41C2E1}" dt="2018-09-26T04:25:20.607" v="1143"/>
        <pc:sldMkLst>
          <pc:docMk/>
          <pc:sldMk cId="2047215056" sldId="265"/>
        </pc:sldMkLst>
        <pc:spChg chg="mod">
          <ac:chgData name="McClung, Zarka" userId="a7256411-3527-4684-8d99-fca6f9fffdc8" providerId="ADAL" clId="{5DBB08F1-E149-4E18-9EAC-AD94BF41C2E1}" dt="2018-09-26T04:25:20.607" v="1143"/>
          <ac:spMkLst>
            <pc:docMk/>
            <pc:sldMk cId="2047215056" sldId="265"/>
            <ac:spMk id="5" creationId="{68C8E8E5-1D29-4693-9B48-2561CA2F5E00}"/>
          </ac:spMkLst>
        </pc:spChg>
      </pc:sldChg>
      <pc:sldChg chg="modSp">
        <pc:chgData name="McClung, Zarka" userId="a7256411-3527-4684-8d99-fca6f9fffdc8" providerId="ADAL" clId="{5DBB08F1-E149-4E18-9EAC-AD94BF41C2E1}" dt="2018-09-26T04:49:30.364" v="1312" actId="313"/>
        <pc:sldMkLst>
          <pc:docMk/>
          <pc:sldMk cId="1186821332" sldId="266"/>
        </pc:sldMkLst>
        <pc:spChg chg="mod">
          <ac:chgData name="McClung, Zarka" userId="a7256411-3527-4684-8d99-fca6f9fffdc8" providerId="ADAL" clId="{5DBB08F1-E149-4E18-9EAC-AD94BF41C2E1}" dt="2018-09-26T04:49:30.364" v="1312" actId="313"/>
          <ac:spMkLst>
            <pc:docMk/>
            <pc:sldMk cId="1186821332" sldId="266"/>
            <ac:spMk id="3" creationId="{E47DB690-1B6E-4E65-B802-1BDF6B7B09A2}"/>
          </ac:spMkLst>
        </pc:spChg>
        <pc:spChg chg="mod">
          <ac:chgData name="McClung, Zarka" userId="a7256411-3527-4684-8d99-fca6f9fffdc8" providerId="ADAL" clId="{5DBB08F1-E149-4E18-9EAC-AD94BF41C2E1}" dt="2018-09-26T04:25:26.632" v="1144"/>
          <ac:spMkLst>
            <pc:docMk/>
            <pc:sldMk cId="1186821332" sldId="266"/>
            <ac:spMk id="4" creationId="{D955B392-F9CD-4338-93BF-74613BFBBE55}"/>
          </ac:spMkLst>
        </pc:spChg>
      </pc:sldChg>
      <pc:sldChg chg="modSp">
        <pc:chgData name="McClung, Zarka" userId="a7256411-3527-4684-8d99-fca6f9fffdc8" providerId="ADAL" clId="{5DBB08F1-E149-4E18-9EAC-AD94BF41C2E1}" dt="2018-09-26T04:25:49.887" v="1145"/>
        <pc:sldMkLst>
          <pc:docMk/>
          <pc:sldMk cId="2336975318" sldId="267"/>
        </pc:sldMkLst>
        <pc:spChg chg="mod">
          <ac:chgData name="McClung, Zarka" userId="a7256411-3527-4684-8d99-fca6f9fffdc8" providerId="ADAL" clId="{5DBB08F1-E149-4E18-9EAC-AD94BF41C2E1}" dt="2018-09-26T04:25:49.887" v="1145"/>
          <ac:spMkLst>
            <pc:docMk/>
            <pc:sldMk cId="2336975318" sldId="267"/>
            <ac:spMk id="3" creationId="{4790A6FD-EAF9-45C7-9399-72AC044F40FF}"/>
          </ac:spMkLst>
        </pc:spChg>
      </pc:sldChg>
      <pc:sldChg chg="modSp">
        <pc:chgData name="McClung, Zarka" userId="a7256411-3527-4684-8d99-fca6f9fffdc8" providerId="ADAL" clId="{5DBB08F1-E149-4E18-9EAC-AD94BF41C2E1}" dt="2018-09-26T04:51:07.554" v="1317" actId="313"/>
        <pc:sldMkLst>
          <pc:docMk/>
          <pc:sldMk cId="3825993096" sldId="268"/>
        </pc:sldMkLst>
        <pc:spChg chg="mod">
          <ac:chgData name="McClung, Zarka" userId="a7256411-3527-4684-8d99-fca6f9fffdc8" providerId="ADAL" clId="{5DBB08F1-E149-4E18-9EAC-AD94BF41C2E1}" dt="2018-09-26T04:51:07.554" v="1317" actId="313"/>
          <ac:spMkLst>
            <pc:docMk/>
            <pc:sldMk cId="3825993096" sldId="268"/>
            <ac:spMk id="3" creationId="{CD4F456A-F4C5-43FB-95CA-05199F6C36C6}"/>
          </ac:spMkLst>
        </pc:spChg>
        <pc:spChg chg="mod">
          <ac:chgData name="McClung, Zarka" userId="a7256411-3527-4684-8d99-fca6f9fffdc8" providerId="ADAL" clId="{5DBB08F1-E149-4E18-9EAC-AD94BF41C2E1}" dt="2018-09-26T04:25:54.207" v="1146"/>
          <ac:spMkLst>
            <pc:docMk/>
            <pc:sldMk cId="3825993096" sldId="268"/>
            <ac:spMk id="6" creationId="{CE1D6353-DFF5-4D1B-BACF-5B20611FCD8F}"/>
          </ac:spMkLst>
        </pc:spChg>
      </pc:sldChg>
      <pc:sldChg chg="modSp">
        <pc:chgData name="McClung, Zarka" userId="a7256411-3527-4684-8d99-fca6f9fffdc8" providerId="ADAL" clId="{5DBB08F1-E149-4E18-9EAC-AD94BF41C2E1}" dt="2018-09-26T04:51:45.552" v="1318" actId="313"/>
        <pc:sldMkLst>
          <pc:docMk/>
          <pc:sldMk cId="21044488" sldId="270"/>
        </pc:sldMkLst>
        <pc:spChg chg="mod">
          <ac:chgData name="McClung, Zarka" userId="a7256411-3527-4684-8d99-fca6f9fffdc8" providerId="ADAL" clId="{5DBB08F1-E149-4E18-9EAC-AD94BF41C2E1}" dt="2018-09-26T04:51:45.552" v="1318" actId="313"/>
          <ac:spMkLst>
            <pc:docMk/>
            <pc:sldMk cId="21044488" sldId="270"/>
            <ac:spMk id="9" creationId="{7631A31F-DB65-49D1-B407-297AEAA68878}"/>
          </ac:spMkLst>
        </pc:spChg>
      </pc:sldChg>
      <pc:sldChg chg="modSp">
        <pc:chgData name="McClung, Zarka" userId="a7256411-3527-4684-8d99-fca6f9fffdc8" providerId="ADAL" clId="{5DBB08F1-E149-4E18-9EAC-AD94BF41C2E1}" dt="2018-09-26T04:50:13.952" v="1316" actId="20577"/>
        <pc:sldMkLst>
          <pc:docMk/>
          <pc:sldMk cId="2328886855" sldId="271"/>
        </pc:sldMkLst>
        <pc:spChg chg="mod">
          <ac:chgData name="McClung, Zarka" userId="a7256411-3527-4684-8d99-fca6f9fffdc8" providerId="ADAL" clId="{5DBB08F1-E149-4E18-9EAC-AD94BF41C2E1}" dt="2018-09-26T04:48:55.055" v="1310" actId="313"/>
          <ac:spMkLst>
            <pc:docMk/>
            <pc:sldMk cId="2328886855" sldId="271"/>
            <ac:spMk id="6" creationId="{523CD668-BAB9-4C7D-B46E-C824F3D5BCA3}"/>
          </ac:spMkLst>
        </pc:spChg>
        <pc:spChg chg="mod">
          <ac:chgData name="McClung, Zarka" userId="a7256411-3527-4684-8d99-fca6f9fffdc8" providerId="ADAL" clId="{5DBB08F1-E149-4E18-9EAC-AD94BF41C2E1}" dt="2018-09-26T04:50:13.952" v="1316" actId="20577"/>
          <ac:spMkLst>
            <pc:docMk/>
            <pc:sldMk cId="2328886855" sldId="271"/>
            <ac:spMk id="11" creationId="{F845BF9C-3D01-4223-B237-E1273FA67744}"/>
          </ac:spMkLst>
        </pc:spChg>
      </pc:sldChg>
      <pc:sldChg chg="modSp">
        <pc:chgData name="McClung, Zarka" userId="a7256411-3527-4684-8d99-fca6f9fffdc8" providerId="ADAL" clId="{5DBB08F1-E149-4E18-9EAC-AD94BF41C2E1}" dt="2018-09-26T04:48:58.309" v="1311" actId="313"/>
        <pc:sldMkLst>
          <pc:docMk/>
          <pc:sldMk cId="2752500054" sldId="272"/>
        </pc:sldMkLst>
        <pc:spChg chg="mod">
          <ac:chgData name="McClung, Zarka" userId="a7256411-3527-4684-8d99-fca6f9fffdc8" providerId="ADAL" clId="{5DBB08F1-E149-4E18-9EAC-AD94BF41C2E1}" dt="2018-09-26T04:48:58.309" v="1311" actId="313"/>
          <ac:spMkLst>
            <pc:docMk/>
            <pc:sldMk cId="2752500054" sldId="272"/>
            <ac:spMk id="14" creationId="{9D4D0C30-1E59-410B-9AFF-CDA029BC2889}"/>
          </ac:spMkLst>
        </pc:spChg>
      </pc:sldChg>
      <pc:sldChg chg="addSp modSp add">
        <pc:chgData name="McClung, Zarka" userId="a7256411-3527-4684-8d99-fca6f9fffdc8" providerId="ADAL" clId="{5DBB08F1-E149-4E18-9EAC-AD94BF41C2E1}" dt="2018-09-26T04:47:53.825" v="1304" actId="313"/>
        <pc:sldMkLst>
          <pc:docMk/>
          <pc:sldMk cId="2649181625" sldId="273"/>
        </pc:sldMkLst>
        <pc:spChg chg="mod">
          <ac:chgData name="McClung, Zarka" userId="a7256411-3527-4684-8d99-fca6f9fffdc8" providerId="ADAL" clId="{5DBB08F1-E149-4E18-9EAC-AD94BF41C2E1}" dt="2018-09-26T04:21:28.251" v="1113" actId="122"/>
          <ac:spMkLst>
            <pc:docMk/>
            <pc:sldMk cId="2649181625" sldId="273"/>
            <ac:spMk id="2" creationId="{E33E8051-0347-4ED6-A826-B8E673690B99}"/>
          </ac:spMkLst>
        </pc:spChg>
        <pc:spChg chg="mod">
          <ac:chgData name="McClung, Zarka" userId="a7256411-3527-4684-8d99-fca6f9fffdc8" providerId="ADAL" clId="{5DBB08F1-E149-4E18-9EAC-AD94BF41C2E1}" dt="2018-09-26T02:58:44.766" v="252" actId="14100"/>
          <ac:spMkLst>
            <pc:docMk/>
            <pc:sldMk cId="2649181625" sldId="273"/>
            <ac:spMk id="3" creationId="{3ACC1A70-FE64-4C9C-A5E1-27D8EE8679E8}"/>
          </ac:spMkLst>
        </pc:spChg>
        <pc:spChg chg="mod">
          <ac:chgData name="McClung, Zarka" userId="a7256411-3527-4684-8d99-fca6f9fffdc8" providerId="ADAL" clId="{5DBB08F1-E149-4E18-9EAC-AD94BF41C2E1}" dt="2018-09-26T04:47:53.825" v="1304" actId="313"/>
          <ac:spMkLst>
            <pc:docMk/>
            <pc:sldMk cId="2649181625" sldId="273"/>
            <ac:spMk id="4" creationId="{AD10B136-C90D-40C0-8C13-E496C4FDFE39}"/>
          </ac:spMkLst>
        </pc:spChg>
        <pc:spChg chg="add mod">
          <ac:chgData name="McClung, Zarka" userId="a7256411-3527-4684-8d99-fca6f9fffdc8" providerId="ADAL" clId="{5DBB08F1-E149-4E18-9EAC-AD94BF41C2E1}" dt="2018-09-26T03:01:36.855" v="269" actId="1076"/>
          <ac:spMkLst>
            <pc:docMk/>
            <pc:sldMk cId="2649181625" sldId="273"/>
            <ac:spMk id="5" creationId="{D8A2FDC5-7AA5-49EA-867D-A45EBD1B9886}"/>
          </ac:spMkLst>
        </pc:spChg>
      </pc:sldChg>
      <pc:sldChg chg="modSp add del">
        <pc:chgData name="McClung, Zarka" userId="a7256411-3527-4684-8d99-fca6f9fffdc8" providerId="ADAL" clId="{5DBB08F1-E149-4E18-9EAC-AD94BF41C2E1}" dt="2018-09-26T04:19:33.367" v="1111" actId="20577"/>
        <pc:sldMkLst>
          <pc:docMk/>
          <pc:sldMk cId="2051374978" sldId="274"/>
        </pc:sldMkLst>
        <pc:spChg chg="mod">
          <ac:chgData name="McClung, Zarka" userId="a7256411-3527-4684-8d99-fca6f9fffdc8" providerId="ADAL" clId="{5DBB08F1-E149-4E18-9EAC-AD94BF41C2E1}" dt="2018-09-26T04:19:07.160" v="1097" actId="14100"/>
          <ac:spMkLst>
            <pc:docMk/>
            <pc:sldMk cId="2051374978" sldId="274"/>
            <ac:spMk id="2" creationId="{E33E8051-0347-4ED6-A826-B8E673690B99}"/>
          </ac:spMkLst>
        </pc:spChg>
        <pc:spChg chg="mod">
          <ac:chgData name="McClung, Zarka" userId="a7256411-3527-4684-8d99-fca6f9fffdc8" providerId="ADAL" clId="{5DBB08F1-E149-4E18-9EAC-AD94BF41C2E1}" dt="2018-09-26T04:19:33.367" v="1111" actId="20577"/>
          <ac:spMkLst>
            <pc:docMk/>
            <pc:sldMk cId="2051374978" sldId="274"/>
            <ac:spMk id="3" creationId="{3ACC1A70-FE64-4C9C-A5E1-27D8EE8679E8}"/>
          </ac:spMkLst>
        </pc:spChg>
        <pc:spChg chg="mod">
          <ac:chgData name="McClung, Zarka" userId="a7256411-3527-4684-8d99-fca6f9fffdc8" providerId="ADAL" clId="{5DBB08F1-E149-4E18-9EAC-AD94BF41C2E1}" dt="2018-09-26T04:19:13.882" v="1098"/>
          <ac:spMkLst>
            <pc:docMk/>
            <pc:sldMk cId="2051374978" sldId="274"/>
            <ac:spMk id="4" creationId="{AD10B136-C90D-40C0-8C13-E496C4FDFE39}"/>
          </ac:spMkLst>
        </pc:spChg>
      </pc:sldChg>
      <pc:sldChg chg="addSp delSp modSp">
        <pc:chgData name="McClung, Zarka" userId="a7256411-3527-4684-8d99-fca6f9fffdc8" providerId="ADAL" clId="{5DBB08F1-E149-4E18-9EAC-AD94BF41C2E1}" dt="2018-09-26T04:52:47.523" v="1322" actId="20577"/>
        <pc:sldMkLst>
          <pc:docMk/>
          <pc:sldMk cId="1220938954" sldId="275"/>
        </pc:sldMkLst>
        <pc:spChg chg="add mod">
          <ac:chgData name="McClung, Zarka" userId="a7256411-3527-4684-8d99-fca6f9fffdc8" providerId="ADAL" clId="{5DBB08F1-E149-4E18-9EAC-AD94BF41C2E1}" dt="2018-09-26T04:52:40.860" v="1320" actId="255"/>
          <ac:spMkLst>
            <pc:docMk/>
            <pc:sldMk cId="1220938954" sldId="275"/>
            <ac:spMk id="6" creationId="{7A5FF517-5D4B-4759-8BBF-CEB1DC25079A}"/>
          </ac:spMkLst>
        </pc:spChg>
        <pc:spChg chg="del">
          <ac:chgData name="McClung, Zarka" userId="a7256411-3527-4684-8d99-fca6f9fffdc8" providerId="ADAL" clId="{5DBB08F1-E149-4E18-9EAC-AD94BF41C2E1}" dt="2018-09-26T04:00:44.644" v="584" actId="478"/>
          <ac:spMkLst>
            <pc:docMk/>
            <pc:sldMk cId="1220938954" sldId="275"/>
            <ac:spMk id="11" creationId="{A7192822-85B9-427C-B5E9-7D152080C7E8}"/>
          </ac:spMkLst>
        </pc:spChg>
        <pc:spChg chg="mod">
          <ac:chgData name="McClung, Zarka" userId="a7256411-3527-4684-8d99-fca6f9fffdc8" providerId="ADAL" clId="{5DBB08F1-E149-4E18-9EAC-AD94BF41C2E1}" dt="2018-09-26T04:52:47.523" v="1322" actId="20577"/>
          <ac:spMkLst>
            <pc:docMk/>
            <pc:sldMk cId="1220938954" sldId="275"/>
            <ac:spMk id="12" creationId="{C285045A-01FC-4ED2-B7CB-B0943916116C}"/>
          </ac:spMkLst>
        </pc:spChg>
      </pc:sldChg>
      <pc:sldChg chg="addSp modSp add">
        <pc:chgData name="McClung, Zarka" userId="a7256411-3527-4684-8d99-fca6f9fffdc8" providerId="ADAL" clId="{5DBB08F1-E149-4E18-9EAC-AD94BF41C2E1}" dt="2018-09-26T04:47:54.833" v="1305" actId="313"/>
        <pc:sldMkLst>
          <pc:docMk/>
          <pc:sldMk cId="687927200" sldId="276"/>
        </pc:sldMkLst>
        <pc:spChg chg="mod">
          <ac:chgData name="McClung, Zarka" userId="a7256411-3527-4684-8d99-fca6f9fffdc8" providerId="ADAL" clId="{5DBB08F1-E149-4E18-9EAC-AD94BF41C2E1}" dt="2018-09-26T04:22:01.200" v="1114" actId="122"/>
          <ac:spMkLst>
            <pc:docMk/>
            <pc:sldMk cId="687927200" sldId="276"/>
            <ac:spMk id="2" creationId="{ED722A79-205D-450C-B345-CF82847EC2D1}"/>
          </ac:spMkLst>
        </pc:spChg>
        <pc:spChg chg="mod">
          <ac:chgData name="McClung, Zarka" userId="a7256411-3527-4684-8d99-fca6f9fffdc8" providerId="ADAL" clId="{5DBB08F1-E149-4E18-9EAC-AD94BF41C2E1}" dt="2018-09-26T03:05:40.294" v="333" actId="27636"/>
          <ac:spMkLst>
            <pc:docMk/>
            <pc:sldMk cId="687927200" sldId="276"/>
            <ac:spMk id="3" creationId="{EDD1BE95-4360-4294-8602-8EB5E39E29E9}"/>
          </ac:spMkLst>
        </pc:spChg>
        <pc:spChg chg="mod">
          <ac:chgData name="McClung, Zarka" userId="a7256411-3527-4684-8d99-fca6f9fffdc8" providerId="ADAL" clId="{5DBB08F1-E149-4E18-9EAC-AD94BF41C2E1}" dt="2018-09-26T04:47:54.833" v="1305" actId="313"/>
          <ac:spMkLst>
            <pc:docMk/>
            <pc:sldMk cId="687927200" sldId="276"/>
            <ac:spMk id="4" creationId="{724641DE-0D8B-42E9-85D4-CB3D54A9D9B8}"/>
          </ac:spMkLst>
        </pc:spChg>
        <pc:picChg chg="add mod">
          <ac:chgData name="McClung, Zarka" userId="a7256411-3527-4684-8d99-fca6f9fffdc8" providerId="ADAL" clId="{5DBB08F1-E149-4E18-9EAC-AD94BF41C2E1}" dt="2018-09-26T03:03:32.396" v="313" actId="14100"/>
          <ac:picMkLst>
            <pc:docMk/>
            <pc:sldMk cId="687927200" sldId="276"/>
            <ac:picMk id="1026" creationId="{5D23917F-1778-4DC5-AB58-4F3468002A03}"/>
          </ac:picMkLst>
        </pc:picChg>
      </pc:sldChg>
      <pc:sldChg chg="addSp modSp add">
        <pc:chgData name="McClung, Zarka" userId="a7256411-3527-4684-8d99-fca6f9fffdc8" providerId="ADAL" clId="{5DBB08F1-E149-4E18-9EAC-AD94BF41C2E1}" dt="2018-09-26T04:47:56.905" v="1306" actId="313"/>
        <pc:sldMkLst>
          <pc:docMk/>
          <pc:sldMk cId="3696412821" sldId="277"/>
        </pc:sldMkLst>
        <pc:spChg chg="mod">
          <ac:chgData name="McClung, Zarka" userId="a7256411-3527-4684-8d99-fca6f9fffdc8" providerId="ADAL" clId="{5DBB08F1-E149-4E18-9EAC-AD94BF41C2E1}" dt="2018-09-26T04:09:38.456" v="1034" actId="14100"/>
          <ac:spMkLst>
            <pc:docMk/>
            <pc:sldMk cId="3696412821" sldId="277"/>
            <ac:spMk id="2" creationId="{B63F2C5B-A25D-4AFA-B8A1-6457792CCAB5}"/>
          </ac:spMkLst>
        </pc:spChg>
        <pc:spChg chg="mod">
          <ac:chgData name="McClung, Zarka" userId="a7256411-3527-4684-8d99-fca6f9fffdc8" providerId="ADAL" clId="{5DBB08F1-E149-4E18-9EAC-AD94BF41C2E1}" dt="2018-09-26T04:12:19.093" v="1055" actId="27636"/>
          <ac:spMkLst>
            <pc:docMk/>
            <pc:sldMk cId="3696412821" sldId="277"/>
            <ac:spMk id="3" creationId="{F9AEAAD1-79FC-493D-AC42-C01948223FD8}"/>
          </ac:spMkLst>
        </pc:spChg>
        <pc:spChg chg="mod">
          <ac:chgData name="McClung, Zarka" userId="a7256411-3527-4684-8d99-fca6f9fffdc8" providerId="ADAL" clId="{5DBB08F1-E149-4E18-9EAC-AD94BF41C2E1}" dt="2018-09-26T04:47:56.905" v="1306" actId="313"/>
          <ac:spMkLst>
            <pc:docMk/>
            <pc:sldMk cId="3696412821" sldId="277"/>
            <ac:spMk id="4" creationId="{82678830-FB48-4BBC-89A6-B034D803FEDB}"/>
          </ac:spMkLst>
        </pc:spChg>
        <pc:spChg chg="add mod">
          <ac:chgData name="McClung, Zarka" userId="a7256411-3527-4684-8d99-fca6f9fffdc8" providerId="ADAL" clId="{5DBB08F1-E149-4E18-9EAC-AD94BF41C2E1}" dt="2018-09-26T04:15:24.760" v="1073" actId="20577"/>
          <ac:spMkLst>
            <pc:docMk/>
            <pc:sldMk cId="3696412821" sldId="277"/>
            <ac:spMk id="5" creationId="{D8FC1B47-6885-4468-84EE-D77BC785D942}"/>
          </ac:spMkLst>
        </pc:spChg>
        <pc:picChg chg="add mod">
          <ac:chgData name="McClung, Zarka" userId="a7256411-3527-4684-8d99-fca6f9fffdc8" providerId="ADAL" clId="{5DBB08F1-E149-4E18-9EAC-AD94BF41C2E1}" dt="2018-09-26T04:10:26.791" v="1035" actId="1076"/>
          <ac:picMkLst>
            <pc:docMk/>
            <pc:sldMk cId="3696412821" sldId="277"/>
            <ac:picMk id="2050" creationId="{FDDDE52A-DCA4-4C66-935B-03C50EA1B9CB}"/>
          </ac:picMkLst>
        </pc:picChg>
      </pc:sldChg>
      <pc:sldChg chg="addSp modSp add">
        <pc:chgData name="McClung, Zarka" userId="a7256411-3527-4684-8d99-fca6f9fffdc8" providerId="ADAL" clId="{5DBB08F1-E149-4E18-9EAC-AD94BF41C2E1}" dt="2018-09-26T04:47:57.783" v="1307" actId="313"/>
        <pc:sldMkLst>
          <pc:docMk/>
          <pc:sldMk cId="1771776047" sldId="278"/>
        </pc:sldMkLst>
        <pc:spChg chg="mod">
          <ac:chgData name="McClung, Zarka" userId="a7256411-3527-4684-8d99-fca6f9fffdc8" providerId="ADAL" clId="{5DBB08F1-E149-4E18-9EAC-AD94BF41C2E1}" dt="2018-09-26T04:15:53.029" v="1080" actId="20577"/>
          <ac:spMkLst>
            <pc:docMk/>
            <pc:sldMk cId="1771776047" sldId="278"/>
            <ac:spMk id="2" creationId="{E6CECE70-890A-4468-8C6B-121316006FE6}"/>
          </ac:spMkLst>
        </pc:spChg>
        <pc:spChg chg="mod">
          <ac:chgData name="McClung, Zarka" userId="a7256411-3527-4684-8d99-fca6f9fffdc8" providerId="ADAL" clId="{5DBB08F1-E149-4E18-9EAC-AD94BF41C2E1}" dt="2018-09-26T04:17:44.604" v="1092" actId="1076"/>
          <ac:spMkLst>
            <pc:docMk/>
            <pc:sldMk cId="1771776047" sldId="278"/>
            <ac:spMk id="3" creationId="{4B2F42CA-E8E2-4170-8E29-A8DE9FD4D841}"/>
          </ac:spMkLst>
        </pc:spChg>
        <pc:spChg chg="mod">
          <ac:chgData name="McClung, Zarka" userId="a7256411-3527-4684-8d99-fca6f9fffdc8" providerId="ADAL" clId="{5DBB08F1-E149-4E18-9EAC-AD94BF41C2E1}" dt="2018-09-26T04:47:57.783" v="1307" actId="313"/>
          <ac:spMkLst>
            <pc:docMk/>
            <pc:sldMk cId="1771776047" sldId="278"/>
            <ac:spMk id="4" creationId="{DC4CC41A-1313-4DF1-B866-8890F88BBD5B}"/>
          </ac:spMkLst>
        </pc:spChg>
        <pc:picChg chg="add mod">
          <ac:chgData name="McClung, Zarka" userId="a7256411-3527-4684-8d99-fca6f9fffdc8" providerId="ADAL" clId="{5DBB08F1-E149-4E18-9EAC-AD94BF41C2E1}" dt="2018-09-26T04:17:47.490" v="1093" actId="1076"/>
          <ac:picMkLst>
            <pc:docMk/>
            <pc:sldMk cId="1771776047" sldId="278"/>
            <ac:picMk id="5" creationId="{35FD6F7F-4BE8-4C67-BBE8-07F95D2FECF0}"/>
          </ac:picMkLst>
        </pc:picChg>
      </pc:sldChg>
      <pc:sldChg chg="addSp delSp modSp add">
        <pc:chgData name="McClung, Zarka" userId="a7256411-3527-4684-8d99-fca6f9fffdc8" providerId="ADAL" clId="{5DBB08F1-E149-4E18-9EAC-AD94BF41C2E1}" dt="2018-09-26T04:38:20.956" v="1198" actId="14100"/>
        <pc:sldMkLst>
          <pc:docMk/>
          <pc:sldMk cId="2504347316" sldId="279"/>
        </pc:sldMkLst>
        <pc:spChg chg="mod">
          <ac:chgData name="McClung, Zarka" userId="a7256411-3527-4684-8d99-fca6f9fffdc8" providerId="ADAL" clId="{5DBB08F1-E149-4E18-9EAC-AD94BF41C2E1}" dt="2018-09-26T04:29:33.673" v="1163" actId="14100"/>
          <ac:spMkLst>
            <pc:docMk/>
            <pc:sldMk cId="2504347316" sldId="279"/>
            <ac:spMk id="2" creationId="{9E6EE5CF-A4D0-42A8-8B43-99DF075F4890}"/>
          </ac:spMkLst>
        </pc:spChg>
        <pc:spChg chg="del">
          <ac:chgData name="McClung, Zarka" userId="a7256411-3527-4684-8d99-fca6f9fffdc8" providerId="ADAL" clId="{5DBB08F1-E149-4E18-9EAC-AD94BF41C2E1}" dt="2018-09-26T04:29:20.319" v="1160" actId="478"/>
          <ac:spMkLst>
            <pc:docMk/>
            <pc:sldMk cId="2504347316" sldId="279"/>
            <ac:spMk id="3" creationId="{59A02782-3D3D-4F5A-9CDB-F64B9F8814DE}"/>
          </ac:spMkLst>
        </pc:spChg>
        <pc:picChg chg="add mod">
          <ac:chgData name="McClung, Zarka" userId="a7256411-3527-4684-8d99-fca6f9fffdc8" providerId="ADAL" clId="{5DBB08F1-E149-4E18-9EAC-AD94BF41C2E1}" dt="2018-09-26T04:38:20.956" v="1198" actId="14100"/>
          <ac:picMkLst>
            <pc:docMk/>
            <pc:sldMk cId="2504347316" sldId="279"/>
            <ac:picMk id="5" creationId="{FEFF0B23-4A9E-438E-AEC2-4565188362C3}"/>
          </ac:picMkLst>
        </pc:picChg>
        <pc:picChg chg="add mod">
          <ac:chgData name="McClung, Zarka" userId="a7256411-3527-4684-8d99-fca6f9fffdc8" providerId="ADAL" clId="{5DBB08F1-E149-4E18-9EAC-AD94BF41C2E1}" dt="2018-09-26T04:38:17.694" v="1196" actId="1076"/>
          <ac:picMkLst>
            <pc:docMk/>
            <pc:sldMk cId="2504347316" sldId="279"/>
            <ac:picMk id="6" creationId="{A3873052-AEFE-4DF4-A649-35C6D0AF475C}"/>
          </ac:picMkLst>
        </pc:picChg>
        <pc:picChg chg="add mod">
          <ac:chgData name="McClung, Zarka" userId="a7256411-3527-4684-8d99-fca6f9fffdc8" providerId="ADAL" clId="{5DBB08F1-E149-4E18-9EAC-AD94BF41C2E1}" dt="2018-09-26T04:38:18.755" v="1197" actId="1076"/>
          <ac:picMkLst>
            <pc:docMk/>
            <pc:sldMk cId="2504347316" sldId="279"/>
            <ac:picMk id="7" creationId="{2A9EAB0C-047F-4DC6-9939-ECEA5594BDAA}"/>
          </ac:picMkLst>
        </pc:picChg>
      </pc:sldChg>
      <pc:sldChg chg="addSp modSp add">
        <pc:chgData name="McClung, Zarka" userId="a7256411-3527-4684-8d99-fca6f9fffdc8" providerId="ADAL" clId="{5DBB08F1-E149-4E18-9EAC-AD94BF41C2E1}" dt="2018-09-26T04:42:24.579" v="1211" actId="14100"/>
        <pc:sldMkLst>
          <pc:docMk/>
          <pc:sldMk cId="1836414708" sldId="280"/>
        </pc:sldMkLst>
        <pc:spChg chg="mod">
          <ac:chgData name="McClung, Zarka" userId="a7256411-3527-4684-8d99-fca6f9fffdc8" providerId="ADAL" clId="{5DBB08F1-E149-4E18-9EAC-AD94BF41C2E1}" dt="2018-09-26T04:42:24.579" v="1211" actId="14100"/>
          <ac:spMkLst>
            <pc:docMk/>
            <pc:sldMk cId="1836414708" sldId="280"/>
            <ac:spMk id="2" creationId="{9E6EE5CF-A4D0-42A8-8B43-99DF075F4890}"/>
          </ac:spMkLst>
        </pc:spChg>
        <pc:picChg chg="add mod">
          <ac:chgData name="McClung, Zarka" userId="a7256411-3527-4684-8d99-fca6f9fffdc8" providerId="ADAL" clId="{5DBB08F1-E149-4E18-9EAC-AD94BF41C2E1}" dt="2018-09-26T04:42:19.404" v="1210" actId="1076"/>
          <ac:picMkLst>
            <pc:docMk/>
            <pc:sldMk cId="1836414708" sldId="280"/>
            <ac:picMk id="3" creationId="{9FCCC5BA-35EE-4EA9-B492-54BBFE3CC09F}"/>
          </ac:picMkLst>
        </pc:picChg>
      </pc:sldChg>
      <pc:sldChg chg="addSp modSp add">
        <pc:chgData name="McClung, Zarka" userId="a7256411-3527-4684-8d99-fca6f9fffdc8" providerId="ADAL" clId="{5DBB08F1-E149-4E18-9EAC-AD94BF41C2E1}" dt="2018-09-26T04:40:38.686" v="1206" actId="14100"/>
        <pc:sldMkLst>
          <pc:docMk/>
          <pc:sldMk cId="656187332" sldId="281"/>
        </pc:sldMkLst>
        <pc:picChg chg="add mod">
          <ac:chgData name="McClung, Zarka" userId="a7256411-3527-4684-8d99-fca6f9fffdc8" providerId="ADAL" clId="{5DBB08F1-E149-4E18-9EAC-AD94BF41C2E1}" dt="2018-09-26T04:40:38.686" v="1206" actId="14100"/>
          <ac:picMkLst>
            <pc:docMk/>
            <pc:sldMk cId="656187332" sldId="281"/>
            <ac:picMk id="3" creationId="{721A6A3D-30E3-487D-AA3E-D8C273E82047}"/>
          </ac:picMkLst>
        </pc:picChg>
        <pc:picChg chg="mod modCrop">
          <ac:chgData name="McClung, Zarka" userId="a7256411-3527-4684-8d99-fca6f9fffdc8" providerId="ADAL" clId="{5DBB08F1-E149-4E18-9EAC-AD94BF41C2E1}" dt="2018-09-26T04:39:52.992" v="1201" actId="732"/>
          <ac:picMkLst>
            <pc:docMk/>
            <pc:sldMk cId="656187332" sldId="281"/>
            <ac:picMk id="5" creationId="{FEFF0B23-4A9E-438E-AEC2-4565188362C3}"/>
          </ac:picMkLst>
        </pc:picChg>
      </pc:sldChg>
      <pc:sldChg chg="addSp delSp modSp add">
        <pc:chgData name="McClung, Zarka" userId="a7256411-3527-4684-8d99-fca6f9fffdc8" providerId="ADAL" clId="{5DBB08F1-E149-4E18-9EAC-AD94BF41C2E1}" dt="2018-09-26T04:43:25.594" v="1235" actId="14100"/>
        <pc:sldMkLst>
          <pc:docMk/>
          <pc:sldMk cId="2349676374" sldId="282"/>
        </pc:sldMkLst>
        <pc:spChg chg="mod">
          <ac:chgData name="McClung, Zarka" userId="a7256411-3527-4684-8d99-fca6f9fffdc8" providerId="ADAL" clId="{5DBB08F1-E149-4E18-9EAC-AD94BF41C2E1}" dt="2018-09-26T04:42:49.895" v="1231" actId="20577"/>
          <ac:spMkLst>
            <pc:docMk/>
            <pc:sldMk cId="2349676374" sldId="282"/>
            <ac:spMk id="2" creationId="{9E6EE5CF-A4D0-42A8-8B43-99DF075F4890}"/>
          </ac:spMkLst>
        </pc:spChg>
        <pc:picChg chg="del">
          <ac:chgData name="McClung, Zarka" userId="a7256411-3527-4684-8d99-fca6f9fffdc8" providerId="ADAL" clId="{5DBB08F1-E149-4E18-9EAC-AD94BF41C2E1}" dt="2018-09-26T04:42:54.055" v="1232" actId="478"/>
          <ac:picMkLst>
            <pc:docMk/>
            <pc:sldMk cId="2349676374" sldId="282"/>
            <ac:picMk id="3" creationId="{9FCCC5BA-35EE-4EA9-B492-54BBFE3CC09F}"/>
          </ac:picMkLst>
        </pc:picChg>
        <pc:picChg chg="add mod">
          <ac:chgData name="McClung, Zarka" userId="a7256411-3527-4684-8d99-fca6f9fffdc8" providerId="ADAL" clId="{5DBB08F1-E149-4E18-9EAC-AD94BF41C2E1}" dt="2018-09-26T04:43:25.594" v="1235" actId="14100"/>
          <ac:picMkLst>
            <pc:docMk/>
            <pc:sldMk cId="2349676374" sldId="282"/>
            <ac:picMk id="5" creationId="{D2CA39BF-F423-4FED-A7AD-408A5AA95D55}"/>
          </ac:picMkLst>
        </pc:picChg>
      </pc:sldChg>
      <pc:sldChg chg="delSp modSp add">
        <pc:chgData name="McClung, Zarka" userId="a7256411-3527-4684-8d99-fca6f9fffdc8" providerId="ADAL" clId="{5DBB08F1-E149-4E18-9EAC-AD94BF41C2E1}" dt="2018-09-26T04:55:12.517" v="1336" actId="122"/>
        <pc:sldMkLst>
          <pc:docMk/>
          <pc:sldMk cId="3438226811" sldId="283"/>
        </pc:sldMkLst>
        <pc:spChg chg="mod">
          <ac:chgData name="McClung, Zarka" userId="a7256411-3527-4684-8d99-fca6f9fffdc8" providerId="ADAL" clId="{5DBB08F1-E149-4E18-9EAC-AD94BF41C2E1}" dt="2018-09-26T04:55:12.517" v="1336" actId="122"/>
          <ac:spMkLst>
            <pc:docMk/>
            <pc:sldMk cId="3438226811" sldId="283"/>
            <ac:spMk id="2" creationId="{2F98E05F-7DCB-4BAE-A104-7085D847A616}"/>
          </ac:spMkLst>
        </pc:spChg>
        <pc:spChg chg="del">
          <ac:chgData name="McClung, Zarka" userId="a7256411-3527-4684-8d99-fca6f9fffdc8" providerId="ADAL" clId="{5DBB08F1-E149-4E18-9EAC-AD94BF41C2E1}" dt="2018-09-26T04:55:00.888" v="1324" actId="478"/>
          <ac:spMkLst>
            <pc:docMk/>
            <pc:sldMk cId="3438226811" sldId="283"/>
            <ac:spMk id="3" creationId="{D9BF6383-8E5D-42C5-9281-25085E74FB81}"/>
          </ac:spMkLst>
        </pc:spChg>
      </pc:sldChg>
    </pc:docChg>
  </pc:docChgLst>
  <pc:docChgLst>
    <pc:chgData name="Satterla, John" userId="1803870d-eb77-4cce-8b0e-637fe5001cee" providerId="ADAL" clId="{8A453B45-8B2D-4521-9552-B9341113F1E9}"/>
    <pc:docChg chg="custSel addSld modSld">
      <pc:chgData name="Satterla, John" userId="1803870d-eb77-4cce-8b0e-637fe5001cee" providerId="ADAL" clId="{8A453B45-8B2D-4521-9552-B9341113F1E9}" dt="2018-09-26T04:53:24.996" v="1306" actId="20577"/>
      <pc:docMkLst>
        <pc:docMk/>
      </pc:docMkLst>
      <pc:sldChg chg="addSp modSp">
        <pc:chgData name="Satterla, John" userId="1803870d-eb77-4cce-8b0e-637fe5001cee" providerId="ADAL" clId="{8A453B45-8B2D-4521-9552-B9341113F1E9}" dt="2018-09-26T02:39:34.122" v="1172" actId="1076"/>
        <pc:sldMkLst>
          <pc:docMk/>
          <pc:sldMk cId="1837949018" sldId="258"/>
        </pc:sldMkLst>
        <pc:spChg chg="mod">
          <ac:chgData name="Satterla, John" userId="1803870d-eb77-4cce-8b0e-637fe5001cee" providerId="ADAL" clId="{8A453B45-8B2D-4521-9552-B9341113F1E9}" dt="2018-09-26T02:39:16.007" v="1169" actId="5793"/>
          <ac:spMkLst>
            <pc:docMk/>
            <pc:sldMk cId="1837949018" sldId="258"/>
            <ac:spMk id="3" creationId="{BB8E3AC9-D25B-47F8-936F-3C3B7847D75E}"/>
          </ac:spMkLst>
        </pc:spChg>
        <pc:picChg chg="add mod">
          <ac:chgData name="Satterla, John" userId="1803870d-eb77-4cce-8b0e-637fe5001cee" providerId="ADAL" clId="{8A453B45-8B2D-4521-9552-B9341113F1E9}" dt="2018-09-26T02:39:09.234" v="1168" actId="207"/>
          <ac:picMkLst>
            <pc:docMk/>
            <pc:sldMk cId="1837949018" sldId="258"/>
            <ac:picMk id="13" creationId="{3E23CA1E-0426-4410-8C35-EB61D2A904C2}"/>
          </ac:picMkLst>
        </pc:picChg>
        <pc:picChg chg="add mod">
          <ac:chgData name="Satterla, John" userId="1803870d-eb77-4cce-8b0e-637fe5001cee" providerId="ADAL" clId="{8A453B45-8B2D-4521-9552-B9341113F1E9}" dt="2018-09-26T02:39:34.122" v="1172" actId="1076"/>
          <ac:picMkLst>
            <pc:docMk/>
            <pc:sldMk cId="1837949018" sldId="258"/>
            <ac:picMk id="14" creationId="{6A0B2BA4-42BB-4380-ADA4-A804C9066BFD}"/>
          </ac:picMkLst>
        </pc:picChg>
      </pc:sldChg>
      <pc:sldChg chg="modSp">
        <pc:chgData name="Satterla, John" userId="1803870d-eb77-4cce-8b0e-637fe5001cee" providerId="ADAL" clId="{8A453B45-8B2D-4521-9552-B9341113F1E9}" dt="2018-09-26T02:47:37.725" v="1189" actId="27636"/>
        <pc:sldMkLst>
          <pc:docMk/>
          <pc:sldMk cId="1773129042" sldId="264"/>
        </pc:sldMkLst>
        <pc:spChg chg="mod">
          <ac:chgData name="Satterla, John" userId="1803870d-eb77-4cce-8b0e-637fe5001cee" providerId="ADAL" clId="{8A453B45-8B2D-4521-9552-B9341113F1E9}" dt="2018-09-26T02:47:37.725" v="1189" actId="27636"/>
          <ac:spMkLst>
            <pc:docMk/>
            <pc:sldMk cId="1773129042" sldId="264"/>
            <ac:spMk id="3" creationId="{35777F4F-586C-4E51-97B7-8C265AC4E10A}"/>
          </ac:spMkLst>
        </pc:spChg>
      </pc:sldChg>
      <pc:sldChg chg="addSp modSp add">
        <pc:chgData name="Satterla, John" userId="1803870d-eb77-4cce-8b0e-637fe5001cee" providerId="ADAL" clId="{8A453B45-8B2D-4521-9552-B9341113F1E9}" dt="2018-09-26T01:33:49.756" v="656" actId="20577"/>
        <pc:sldMkLst>
          <pc:docMk/>
          <pc:sldMk cId="1196366798" sldId="269"/>
        </pc:sldMkLst>
        <pc:spChg chg="mod">
          <ac:chgData name="Satterla, John" userId="1803870d-eb77-4cce-8b0e-637fe5001cee" providerId="ADAL" clId="{8A453B45-8B2D-4521-9552-B9341113F1E9}" dt="2018-09-26T01:15:42.051" v="68" actId="20577"/>
          <ac:spMkLst>
            <pc:docMk/>
            <pc:sldMk cId="1196366798" sldId="269"/>
            <ac:spMk id="2" creationId="{DEA2FA8D-1B83-411C-9B34-085A4ED7AFE6}"/>
          </ac:spMkLst>
        </pc:spChg>
        <pc:spChg chg="mod">
          <ac:chgData name="Satterla, John" userId="1803870d-eb77-4cce-8b0e-637fe5001cee" providerId="ADAL" clId="{8A453B45-8B2D-4521-9552-B9341113F1E9}" dt="2018-09-26T01:33:49.756" v="656" actId="20577"/>
          <ac:spMkLst>
            <pc:docMk/>
            <pc:sldMk cId="1196366798" sldId="269"/>
            <ac:spMk id="3" creationId="{9D9827F8-8558-4AD0-BF15-E0BF1D8B504E}"/>
          </ac:spMkLst>
        </pc:spChg>
        <pc:spChg chg="add">
          <ac:chgData name="Satterla, John" userId="1803870d-eb77-4cce-8b0e-637fe5001cee" providerId="ADAL" clId="{8A453B45-8B2D-4521-9552-B9341113F1E9}" dt="2018-09-26T01:15:50.206" v="69"/>
          <ac:spMkLst>
            <pc:docMk/>
            <pc:sldMk cId="1196366798" sldId="269"/>
            <ac:spMk id="4" creationId="{5396B89C-4AAA-47BD-9A1D-6BE1F4C9EFDC}"/>
          </ac:spMkLst>
        </pc:spChg>
      </pc:sldChg>
      <pc:sldChg chg="addSp delSp modSp add">
        <pc:chgData name="Satterla, John" userId="1803870d-eb77-4cce-8b0e-637fe5001cee" providerId="ADAL" clId="{8A453B45-8B2D-4521-9552-B9341113F1E9}" dt="2018-09-26T02:43:43.901" v="1178" actId="20577"/>
        <pc:sldMkLst>
          <pc:docMk/>
          <pc:sldMk cId="21044488" sldId="270"/>
        </pc:sldMkLst>
        <pc:spChg chg="del">
          <ac:chgData name="Satterla, John" userId="1803870d-eb77-4cce-8b0e-637fe5001cee" providerId="ADAL" clId="{8A453B45-8B2D-4521-9552-B9341113F1E9}" dt="2018-09-26T01:30:18.508" v="469" actId="478"/>
          <ac:spMkLst>
            <pc:docMk/>
            <pc:sldMk cId="21044488" sldId="270"/>
            <ac:spMk id="3" creationId="{9D9827F8-8558-4AD0-BF15-E0BF1D8B504E}"/>
          </ac:spMkLst>
        </pc:spChg>
        <pc:spChg chg="add del mod">
          <ac:chgData name="Satterla, John" userId="1803870d-eb77-4cce-8b0e-637fe5001cee" providerId="ADAL" clId="{8A453B45-8B2D-4521-9552-B9341113F1E9}" dt="2018-09-26T01:32:28.027" v="470" actId="478"/>
          <ac:spMkLst>
            <pc:docMk/>
            <pc:sldMk cId="21044488" sldId="270"/>
            <ac:spMk id="7" creationId="{70696177-BAD7-43E6-A111-80CBB66AA142}"/>
          </ac:spMkLst>
        </pc:spChg>
        <pc:spChg chg="add mod">
          <ac:chgData name="Satterla, John" userId="1803870d-eb77-4cce-8b0e-637fe5001cee" providerId="ADAL" clId="{8A453B45-8B2D-4521-9552-B9341113F1E9}" dt="2018-09-26T02:43:43.901" v="1178" actId="20577"/>
          <ac:spMkLst>
            <pc:docMk/>
            <pc:sldMk cId="21044488" sldId="270"/>
            <ac:spMk id="9" creationId="{7631A31F-DB65-49D1-B407-297AEAA68878}"/>
          </ac:spMkLst>
        </pc:spChg>
        <pc:picChg chg="add mod">
          <ac:chgData name="Satterla, John" userId="1803870d-eb77-4cce-8b0e-637fe5001cee" providerId="ADAL" clId="{8A453B45-8B2D-4521-9552-B9341113F1E9}" dt="2018-09-26T01:32:47.680" v="475" actId="208"/>
          <ac:picMkLst>
            <pc:docMk/>
            <pc:sldMk cId="21044488" sldId="270"/>
            <ac:picMk id="8" creationId="{27CEBD01-5AED-4AC5-A598-1DA1197D98D1}"/>
          </ac:picMkLst>
        </pc:picChg>
      </pc:sldChg>
      <pc:sldChg chg="addSp delSp modSp add">
        <pc:chgData name="Satterla, John" userId="1803870d-eb77-4cce-8b0e-637fe5001cee" providerId="ADAL" clId="{8A453B45-8B2D-4521-9552-B9341113F1E9}" dt="2018-09-26T02:47:52.362" v="1198" actId="1076"/>
        <pc:sldMkLst>
          <pc:docMk/>
          <pc:sldMk cId="2328886855" sldId="271"/>
        </pc:sldMkLst>
        <pc:spChg chg="add mod">
          <ac:chgData name="Satterla, John" userId="1803870d-eb77-4cce-8b0e-637fe5001cee" providerId="ADAL" clId="{8A453B45-8B2D-4521-9552-B9341113F1E9}" dt="2018-09-26T02:45:43.681" v="1186" actId="1076"/>
          <ac:spMkLst>
            <pc:docMk/>
            <pc:sldMk cId="2328886855" sldId="271"/>
            <ac:spMk id="6" creationId="{523CD668-BAB9-4C7D-B46E-C824F3D5BCA3}"/>
          </ac:spMkLst>
        </pc:spChg>
        <pc:spChg chg="add mod">
          <ac:chgData name="Satterla, John" userId="1803870d-eb77-4cce-8b0e-637fe5001cee" providerId="ADAL" clId="{8A453B45-8B2D-4521-9552-B9341113F1E9}" dt="2018-09-26T01:40:53.022" v="853" actId="1076"/>
          <ac:spMkLst>
            <pc:docMk/>
            <pc:sldMk cId="2328886855" sldId="271"/>
            <ac:spMk id="7" creationId="{11356CCE-CA32-4C26-AB80-7BBD5EF76BB5}"/>
          </ac:spMkLst>
        </pc:spChg>
        <pc:spChg chg="del">
          <ac:chgData name="Satterla, John" userId="1803870d-eb77-4cce-8b0e-637fe5001cee" providerId="ADAL" clId="{8A453B45-8B2D-4521-9552-B9341113F1E9}" dt="2018-09-26T01:34:02.853" v="658" actId="478"/>
          <ac:spMkLst>
            <pc:docMk/>
            <pc:sldMk cId="2328886855" sldId="271"/>
            <ac:spMk id="9" creationId="{7631A31F-DB65-49D1-B407-297AEAA68878}"/>
          </ac:spMkLst>
        </pc:spChg>
        <pc:spChg chg="add mod">
          <ac:chgData name="Satterla, John" userId="1803870d-eb77-4cce-8b0e-637fe5001cee" providerId="ADAL" clId="{8A453B45-8B2D-4521-9552-B9341113F1E9}" dt="2018-09-26T02:47:52.362" v="1198" actId="1076"/>
          <ac:spMkLst>
            <pc:docMk/>
            <pc:sldMk cId="2328886855" sldId="271"/>
            <ac:spMk id="11" creationId="{F845BF9C-3D01-4223-B237-E1273FA67744}"/>
          </ac:spMkLst>
        </pc:spChg>
        <pc:picChg chg="add mod">
          <ac:chgData name="Satterla, John" userId="1803870d-eb77-4cce-8b0e-637fe5001cee" providerId="ADAL" clId="{8A453B45-8B2D-4521-9552-B9341113F1E9}" dt="2018-09-26T01:42:20.264" v="863" actId="208"/>
          <ac:picMkLst>
            <pc:docMk/>
            <pc:sldMk cId="2328886855" sldId="271"/>
            <ac:picMk id="3" creationId="{B9485F68-D026-453C-BDFA-D2EB34F84206}"/>
          </ac:picMkLst>
        </pc:picChg>
        <pc:picChg chg="del">
          <ac:chgData name="Satterla, John" userId="1803870d-eb77-4cce-8b0e-637fe5001cee" providerId="ADAL" clId="{8A453B45-8B2D-4521-9552-B9341113F1E9}" dt="2018-09-26T01:34:03.539" v="659" actId="478"/>
          <ac:picMkLst>
            <pc:docMk/>
            <pc:sldMk cId="2328886855" sldId="271"/>
            <ac:picMk id="8" creationId="{27CEBD01-5AED-4AC5-A598-1DA1197D98D1}"/>
          </ac:picMkLst>
        </pc:picChg>
        <pc:picChg chg="add mod">
          <ac:chgData name="Satterla, John" userId="1803870d-eb77-4cce-8b0e-637fe5001cee" providerId="ADAL" clId="{8A453B45-8B2D-4521-9552-B9341113F1E9}" dt="2018-09-26T01:42:47.926" v="869" actId="1076"/>
          <ac:picMkLst>
            <pc:docMk/>
            <pc:sldMk cId="2328886855" sldId="271"/>
            <ac:picMk id="10" creationId="{C83A139D-A5B1-42F8-92F0-A2591DDFE97A}"/>
          </ac:picMkLst>
        </pc:picChg>
      </pc:sldChg>
      <pc:sldChg chg="addSp delSp modSp add">
        <pc:chgData name="Satterla, John" userId="1803870d-eb77-4cce-8b0e-637fe5001cee" providerId="ADAL" clId="{8A453B45-8B2D-4521-9552-B9341113F1E9}" dt="2018-09-26T02:48:42.130" v="1203" actId="478"/>
        <pc:sldMkLst>
          <pc:docMk/>
          <pc:sldMk cId="2752500054" sldId="272"/>
        </pc:sldMkLst>
        <pc:spChg chg="del">
          <ac:chgData name="Satterla, John" userId="1803870d-eb77-4cce-8b0e-637fe5001cee" providerId="ADAL" clId="{8A453B45-8B2D-4521-9552-B9341113F1E9}" dt="2018-09-26T01:43:19.526" v="875" actId="478"/>
          <ac:spMkLst>
            <pc:docMk/>
            <pc:sldMk cId="2752500054" sldId="272"/>
            <ac:spMk id="6" creationId="{523CD668-BAB9-4C7D-B46E-C824F3D5BCA3}"/>
          </ac:spMkLst>
        </pc:spChg>
        <pc:spChg chg="mod">
          <ac:chgData name="Satterla, John" userId="1803870d-eb77-4cce-8b0e-637fe5001cee" providerId="ADAL" clId="{8A453B45-8B2D-4521-9552-B9341113F1E9}" dt="2018-09-26T01:48:29.037" v="1148" actId="20577"/>
          <ac:spMkLst>
            <pc:docMk/>
            <pc:sldMk cId="2752500054" sldId="272"/>
            <ac:spMk id="7" creationId="{11356CCE-CA32-4C26-AB80-7BBD5EF76BB5}"/>
          </ac:spMkLst>
        </pc:spChg>
        <pc:spChg chg="add del mod">
          <ac:chgData name="Satterla, John" userId="1803870d-eb77-4cce-8b0e-637fe5001cee" providerId="ADAL" clId="{8A453B45-8B2D-4521-9552-B9341113F1E9}" dt="2018-09-26T02:48:24.266" v="1199" actId="478"/>
          <ac:spMkLst>
            <pc:docMk/>
            <pc:sldMk cId="2752500054" sldId="272"/>
            <ac:spMk id="9" creationId="{56FD7A4A-9ACC-4546-88F8-2915FFE5CD65}"/>
          </ac:spMkLst>
        </pc:spChg>
        <pc:spChg chg="del">
          <ac:chgData name="Satterla, John" userId="1803870d-eb77-4cce-8b0e-637fe5001cee" providerId="ADAL" clId="{8A453B45-8B2D-4521-9552-B9341113F1E9}" dt="2018-09-26T01:43:21.014" v="876" actId="478"/>
          <ac:spMkLst>
            <pc:docMk/>
            <pc:sldMk cId="2752500054" sldId="272"/>
            <ac:spMk id="11" creationId="{F845BF9C-3D01-4223-B237-E1273FA67744}"/>
          </ac:spMkLst>
        </pc:spChg>
        <pc:spChg chg="add del mod">
          <ac:chgData name="Satterla, John" userId="1803870d-eb77-4cce-8b0e-637fe5001cee" providerId="ADAL" clId="{8A453B45-8B2D-4521-9552-B9341113F1E9}" dt="2018-09-26T02:48:40.035" v="1202" actId="478"/>
          <ac:spMkLst>
            <pc:docMk/>
            <pc:sldMk cId="2752500054" sldId="272"/>
            <ac:spMk id="13" creationId="{39B6D4D5-61ED-4089-AC32-EC52DDD51096}"/>
          </ac:spMkLst>
        </pc:spChg>
        <pc:spChg chg="add">
          <ac:chgData name="Satterla, John" userId="1803870d-eb77-4cce-8b0e-637fe5001cee" providerId="ADAL" clId="{8A453B45-8B2D-4521-9552-B9341113F1E9}" dt="2018-09-26T02:48:31.279" v="1200"/>
          <ac:spMkLst>
            <pc:docMk/>
            <pc:sldMk cId="2752500054" sldId="272"/>
            <ac:spMk id="14" creationId="{9D4D0C30-1E59-410B-9AFF-CDA029BC2889}"/>
          </ac:spMkLst>
        </pc:spChg>
        <pc:spChg chg="add del">
          <ac:chgData name="Satterla, John" userId="1803870d-eb77-4cce-8b0e-637fe5001cee" providerId="ADAL" clId="{8A453B45-8B2D-4521-9552-B9341113F1E9}" dt="2018-09-26T02:48:42.130" v="1203" actId="478"/>
          <ac:spMkLst>
            <pc:docMk/>
            <pc:sldMk cId="2752500054" sldId="272"/>
            <ac:spMk id="15" creationId="{CBC2A17B-E8A9-465F-97B6-292FE626D7E5}"/>
          </ac:spMkLst>
        </pc:spChg>
        <pc:picChg chg="del">
          <ac:chgData name="Satterla, John" userId="1803870d-eb77-4cce-8b0e-637fe5001cee" providerId="ADAL" clId="{8A453B45-8B2D-4521-9552-B9341113F1E9}" dt="2018-09-26T01:43:17.631" v="874" actId="478"/>
          <ac:picMkLst>
            <pc:docMk/>
            <pc:sldMk cId="2752500054" sldId="272"/>
            <ac:picMk id="3" creationId="{B9485F68-D026-453C-BDFA-D2EB34F84206}"/>
          </ac:picMkLst>
        </pc:picChg>
        <pc:picChg chg="add mod">
          <ac:chgData name="Satterla, John" userId="1803870d-eb77-4cce-8b0e-637fe5001cee" providerId="ADAL" clId="{8A453B45-8B2D-4521-9552-B9341113F1E9}" dt="2018-09-26T01:50:16.731" v="1151" actId="1076"/>
          <ac:picMkLst>
            <pc:docMk/>
            <pc:sldMk cId="2752500054" sldId="272"/>
            <ac:picMk id="8" creationId="{7C488978-BE5C-43A7-A5D4-FD1B71A23FF3}"/>
          </ac:picMkLst>
        </pc:picChg>
        <pc:picChg chg="del">
          <ac:chgData name="Satterla, John" userId="1803870d-eb77-4cce-8b0e-637fe5001cee" providerId="ADAL" clId="{8A453B45-8B2D-4521-9552-B9341113F1E9}" dt="2018-09-26T01:43:21.495" v="877" actId="478"/>
          <ac:picMkLst>
            <pc:docMk/>
            <pc:sldMk cId="2752500054" sldId="272"/>
            <ac:picMk id="10" creationId="{C83A139D-A5B1-42F8-92F0-A2591DDFE97A}"/>
          </ac:picMkLst>
        </pc:picChg>
        <pc:picChg chg="add mod">
          <ac:chgData name="Satterla, John" userId="1803870d-eb77-4cce-8b0e-637fe5001cee" providerId="ADAL" clId="{8A453B45-8B2D-4521-9552-B9341113F1E9}" dt="2018-09-26T01:52:08.593" v="1159" actId="1076"/>
          <ac:picMkLst>
            <pc:docMk/>
            <pc:sldMk cId="2752500054" sldId="272"/>
            <ac:picMk id="12" creationId="{CE52D201-6922-48ED-9E0E-6BE8766DB31F}"/>
          </ac:picMkLst>
        </pc:picChg>
      </pc:sldChg>
      <pc:sldChg chg="addSp modSp">
        <pc:chgData name="Satterla, John" userId="1803870d-eb77-4cce-8b0e-637fe5001cee" providerId="ADAL" clId="{8A453B45-8B2D-4521-9552-B9341113F1E9}" dt="2018-09-26T04:53:24.996" v="1306" actId="20577"/>
        <pc:sldMkLst>
          <pc:docMk/>
          <pc:sldMk cId="1220938954" sldId="275"/>
        </pc:sldMkLst>
        <pc:spChg chg="add mod">
          <ac:chgData name="Satterla, John" userId="1803870d-eb77-4cce-8b0e-637fe5001cee" providerId="ADAL" clId="{8A453B45-8B2D-4521-9552-B9341113F1E9}" dt="2018-09-26T04:53:24.996" v="1306" actId="20577"/>
          <ac:spMkLst>
            <pc:docMk/>
            <pc:sldMk cId="1220938954" sldId="275"/>
            <ac:spMk id="16" creationId="{9E564369-2841-4F21-9403-47D94E251A13}"/>
          </ac:spMkLst>
        </pc:spChg>
      </pc:sldChg>
    </pc:docChg>
  </pc:docChgLst>
  <pc:docChgLst>
    <pc:chgData name="Jensen, Christian" userId="S::christian.jensen@ttu.edu::8f324f46-39b5-40d2-9513-badac5ebdd88" providerId="AD" clId="Web-{3ECB651C-2C57-4157-9191-43EFA7315D27}"/>
    <pc:docChg chg="addSld modSld">
      <pc:chgData name="Jensen, Christian" userId="S::christian.jensen@ttu.edu::8f324f46-39b5-40d2-9513-badac5ebdd88" providerId="AD" clId="Web-{3ECB651C-2C57-4157-9191-43EFA7315D27}" dt="2018-09-26T03:12:09.624" v="887" actId="1076"/>
      <pc:docMkLst>
        <pc:docMk/>
      </pc:docMkLst>
      <pc:sldChg chg="addSp modSp">
        <pc:chgData name="Jensen, Christian" userId="S::christian.jensen@ttu.edu::8f324f46-39b5-40d2-9513-badac5ebdd88" providerId="AD" clId="Web-{3ECB651C-2C57-4157-9191-43EFA7315D27}" dt="2018-09-26T03:12:09.624" v="887" actId="1076"/>
        <pc:sldMkLst>
          <pc:docMk/>
          <pc:sldMk cId="1837949018" sldId="258"/>
        </pc:sldMkLst>
        <pc:spChg chg="mod">
          <ac:chgData name="Jensen, Christian" userId="S::christian.jensen@ttu.edu::8f324f46-39b5-40d2-9513-badac5ebdd88" providerId="AD" clId="Web-{3ECB651C-2C57-4157-9191-43EFA7315D27}" dt="2018-09-26T03:11:57.061" v="885" actId="20577"/>
          <ac:spMkLst>
            <pc:docMk/>
            <pc:sldMk cId="1837949018" sldId="258"/>
            <ac:spMk id="6" creationId="{7CA2755B-C005-44F2-B3EB-A36650D072C6}"/>
          </ac:spMkLst>
        </pc:spChg>
        <pc:spChg chg="mod">
          <ac:chgData name="Jensen, Christian" userId="S::christian.jensen@ttu.edu::8f324f46-39b5-40d2-9513-badac5ebdd88" providerId="AD" clId="Web-{3ECB651C-2C57-4157-9191-43EFA7315D27}" dt="2018-09-26T03:10:04.827" v="869" actId="20577"/>
          <ac:spMkLst>
            <pc:docMk/>
            <pc:sldMk cId="1837949018" sldId="258"/>
            <ac:spMk id="12" creationId="{C285045A-01FC-4ED2-B7CB-B0943916116C}"/>
          </ac:spMkLst>
        </pc:spChg>
        <pc:spChg chg="add mod">
          <ac:chgData name="Jensen, Christian" userId="S::christian.jensen@ttu.edu::8f324f46-39b5-40d2-9513-badac5ebdd88" providerId="AD" clId="Web-{3ECB651C-2C57-4157-9191-43EFA7315D27}" dt="2018-09-26T03:11:50.983" v="884" actId="20577"/>
          <ac:spMkLst>
            <pc:docMk/>
            <pc:sldMk cId="1837949018" sldId="258"/>
            <ac:spMk id="16" creationId="{A3D6A4F4-6482-497F-9F89-8671E770B903}"/>
          </ac:spMkLst>
        </pc:spChg>
        <pc:spChg chg="add mod">
          <ac:chgData name="Jensen, Christian" userId="S::christian.jensen@ttu.edu::8f324f46-39b5-40d2-9513-badac5ebdd88" providerId="AD" clId="Web-{3ECB651C-2C57-4157-9191-43EFA7315D27}" dt="2018-09-26T03:12:09.624" v="887" actId="1076"/>
          <ac:spMkLst>
            <pc:docMk/>
            <pc:sldMk cId="1837949018" sldId="258"/>
            <ac:spMk id="20" creationId="{D64D9B94-015D-4E55-812F-CFA998C15643}"/>
          </ac:spMkLst>
        </pc:spChg>
      </pc:sldChg>
      <pc:sldChg chg="modSp">
        <pc:chgData name="Jensen, Christian" userId="S::christian.jensen@ttu.edu::8f324f46-39b5-40d2-9513-badac5ebdd88" providerId="AD" clId="Web-{3ECB651C-2C57-4157-9191-43EFA7315D27}" dt="2018-09-26T01:13:08.405" v="723" actId="20577"/>
        <pc:sldMkLst>
          <pc:docMk/>
          <pc:sldMk cId="1773129042" sldId="264"/>
        </pc:sldMkLst>
        <pc:spChg chg="mod">
          <ac:chgData name="Jensen, Christian" userId="S::christian.jensen@ttu.edu::8f324f46-39b5-40d2-9513-badac5ebdd88" providerId="AD" clId="Web-{3ECB651C-2C57-4157-9191-43EFA7315D27}" dt="2018-09-26T01:13:08.405" v="723" actId="20577"/>
          <ac:spMkLst>
            <pc:docMk/>
            <pc:sldMk cId="1773129042" sldId="264"/>
            <ac:spMk id="3" creationId="{35777F4F-586C-4E51-97B7-8C265AC4E10A}"/>
          </ac:spMkLst>
        </pc:spChg>
      </pc:sldChg>
      <pc:sldChg chg="addSp delSp modSp new">
        <pc:chgData name="Jensen, Christian" userId="S::christian.jensen@ttu.edu::8f324f46-39b5-40d2-9513-badac5ebdd88" providerId="AD" clId="Web-{3ECB651C-2C57-4157-9191-43EFA7315D27}" dt="2018-09-26T01:07:35.826" v="616" actId="1076"/>
        <pc:sldMkLst>
          <pc:docMk/>
          <pc:sldMk cId="2336975318" sldId="267"/>
        </pc:sldMkLst>
        <pc:spChg chg="mod">
          <ac:chgData name="Jensen, Christian" userId="S::christian.jensen@ttu.edu::8f324f46-39b5-40d2-9513-badac5ebdd88" providerId="AD" clId="Web-{3ECB651C-2C57-4157-9191-43EFA7315D27}" dt="2018-09-26T01:07:27.717" v="610" actId="20577"/>
          <ac:spMkLst>
            <pc:docMk/>
            <pc:sldMk cId="2336975318" sldId="267"/>
            <ac:spMk id="2" creationId="{C66DF805-7796-4BC7-A155-2A7659470741}"/>
          </ac:spMkLst>
        </pc:spChg>
        <pc:spChg chg="del mod">
          <ac:chgData name="Jensen, Christian" userId="S::christian.jensen@ttu.edu::8f324f46-39b5-40d2-9513-badac5ebdd88" providerId="AD" clId="Web-{3ECB651C-2C57-4157-9191-43EFA7315D27}" dt="2018-09-26T01:07:31.435" v="613"/>
          <ac:spMkLst>
            <pc:docMk/>
            <pc:sldMk cId="2336975318" sldId="267"/>
            <ac:spMk id="3" creationId="{5120DBD3-97F9-462F-A47B-91335AE793A2}"/>
          </ac:spMkLst>
        </pc:spChg>
        <pc:picChg chg="add mod">
          <ac:chgData name="Jensen, Christian" userId="S::christian.jensen@ttu.edu::8f324f46-39b5-40d2-9513-badac5ebdd88" providerId="AD" clId="Web-{3ECB651C-2C57-4157-9191-43EFA7315D27}" dt="2018-09-26T01:07:35.826" v="616" actId="1076"/>
          <ac:picMkLst>
            <pc:docMk/>
            <pc:sldMk cId="2336975318" sldId="267"/>
            <ac:picMk id="4" creationId="{C5ACC231-7E22-442A-A2BC-9292C61F9103}"/>
          </ac:picMkLst>
        </pc:picChg>
      </pc:sldChg>
      <pc:sldChg chg="addSp modSp new">
        <pc:chgData name="Jensen, Christian" userId="S::christian.jensen@ttu.edu::8f324f46-39b5-40d2-9513-badac5ebdd88" providerId="AD" clId="Web-{3ECB651C-2C57-4157-9191-43EFA7315D27}" dt="2018-09-26T03:08:29.060" v="866" actId="20577"/>
        <pc:sldMkLst>
          <pc:docMk/>
          <pc:sldMk cId="3825993096" sldId="268"/>
        </pc:sldMkLst>
        <pc:spChg chg="mod">
          <ac:chgData name="Jensen, Christian" userId="S::christian.jensen@ttu.edu::8f324f46-39b5-40d2-9513-badac5ebdd88" providerId="AD" clId="Web-{3ECB651C-2C57-4157-9191-43EFA7315D27}" dt="2018-09-26T00:51:33.637" v="48" actId="20577"/>
          <ac:spMkLst>
            <pc:docMk/>
            <pc:sldMk cId="3825993096" sldId="268"/>
            <ac:spMk id="2" creationId="{448CB162-8C50-491B-9F2E-7DE227D8F929}"/>
          </ac:spMkLst>
        </pc:spChg>
        <pc:spChg chg="mod">
          <ac:chgData name="Jensen, Christian" userId="S::christian.jensen@ttu.edu::8f324f46-39b5-40d2-9513-badac5ebdd88" providerId="AD" clId="Web-{3ECB651C-2C57-4157-9191-43EFA7315D27}" dt="2018-09-26T03:08:29.060" v="866" actId="20577"/>
          <ac:spMkLst>
            <pc:docMk/>
            <pc:sldMk cId="3825993096" sldId="268"/>
            <ac:spMk id="3" creationId="{CD4F456A-F4C5-43FB-95CA-05199F6C36C6}"/>
          </ac:spMkLst>
        </pc:spChg>
        <pc:spChg chg="add mod">
          <ac:chgData name="Jensen, Christian" userId="S::christian.jensen@ttu.edu::8f324f46-39b5-40d2-9513-badac5ebdd88" providerId="AD" clId="Web-{3ECB651C-2C57-4157-9191-43EFA7315D27}" dt="2018-09-26T01:05:28.889" v="565" actId="20577"/>
          <ac:spMkLst>
            <pc:docMk/>
            <pc:sldMk cId="3825993096" sldId="268"/>
            <ac:spMk id="4" creationId="{A41FF203-EA68-48CF-A190-ADE1D8F4C579}"/>
          </ac:spMkLst>
        </pc:spChg>
        <pc:spChg chg="add mod">
          <ac:chgData name="Jensen, Christian" userId="S::christian.jensen@ttu.edu::8f324f46-39b5-40d2-9513-badac5ebdd88" providerId="AD" clId="Web-{3ECB651C-2C57-4157-9191-43EFA7315D27}" dt="2018-09-26T01:04:25.764" v="554" actId="14100"/>
          <ac:spMkLst>
            <pc:docMk/>
            <pc:sldMk cId="3825993096" sldId="268"/>
            <ac:spMk id="5" creationId="{F8712E7A-2D6B-4C32-94BC-5AD6094EDCCE}"/>
          </ac:spMkLst>
        </pc:spChg>
      </pc:sldChg>
      <pc:sldChg chg="modSp">
        <pc:chgData name="Jensen, Christian" userId="S::christian.jensen@ttu.edu::8f324f46-39b5-40d2-9513-badac5ebdd88" providerId="AD" clId="Web-{3ECB651C-2C57-4157-9191-43EFA7315D27}" dt="2018-09-26T03:07:58.045" v="851" actId="20577"/>
        <pc:sldMkLst>
          <pc:docMk/>
          <pc:sldMk cId="1220938954" sldId="275"/>
        </pc:sldMkLst>
        <pc:spChg chg="mod">
          <ac:chgData name="Jensen, Christian" userId="S::christian.jensen@ttu.edu::8f324f46-39b5-40d2-9513-badac5ebdd88" providerId="AD" clId="Web-{3ECB651C-2C57-4157-9191-43EFA7315D27}" dt="2018-09-26T03:07:58.045" v="851" actId="20577"/>
          <ac:spMkLst>
            <pc:docMk/>
            <pc:sldMk cId="1220938954" sldId="275"/>
            <ac:spMk id="12" creationId="{C285045A-01FC-4ED2-B7CB-B0943916116C}"/>
          </ac:spMkLst>
        </pc:spChg>
      </pc:sldChg>
    </pc:docChg>
  </pc:docChgLst>
  <pc:docChgLst>
    <pc:chgData name="Eakerns, Zachary" userId="S::zachary.eakerns@ttu.edu::f13e326a-83f9-4bab-9706-f5d04955d1f3" providerId="AD" clId="Web-{9989EE1A-E4CB-4021-A135-F37941EBDB57}"/>
    <pc:docChg chg="addSld delSld modSld">
      <pc:chgData name="Eakerns, Zachary" userId="S::zachary.eakerns@ttu.edu::f13e326a-83f9-4bab-9706-f5d04955d1f3" providerId="AD" clId="Web-{9989EE1A-E4CB-4021-A135-F37941EBDB57}" dt="2018-09-25T21:56:41.713" v="501" actId="20577"/>
      <pc:docMkLst>
        <pc:docMk/>
      </pc:docMkLst>
      <pc:sldChg chg="modSp">
        <pc:chgData name="Eakerns, Zachary" userId="S::zachary.eakerns@ttu.edu::f13e326a-83f9-4bab-9706-f5d04955d1f3" providerId="AD" clId="Web-{9989EE1A-E4CB-4021-A135-F37941EBDB57}" dt="2018-09-25T21:41:09.204" v="24" actId="20577"/>
        <pc:sldMkLst>
          <pc:docMk/>
          <pc:sldMk cId="1837949018" sldId="258"/>
        </pc:sldMkLst>
        <pc:spChg chg="mod">
          <ac:chgData name="Eakerns, Zachary" userId="S::zachary.eakerns@ttu.edu::f13e326a-83f9-4bab-9706-f5d04955d1f3" providerId="AD" clId="Web-{9989EE1A-E4CB-4021-A135-F37941EBDB57}" dt="2018-09-25T21:41:09.204" v="24" actId="20577"/>
          <ac:spMkLst>
            <pc:docMk/>
            <pc:sldMk cId="1837949018" sldId="258"/>
            <ac:spMk id="10" creationId="{69C38BC7-74FD-443F-8506-B28899AF1DBA}"/>
          </ac:spMkLst>
        </pc:spChg>
      </pc:sldChg>
      <pc:sldChg chg="add del replId">
        <pc:chgData name="Eakerns, Zachary" userId="S::zachary.eakerns@ttu.edu::f13e326a-83f9-4bab-9706-f5d04955d1f3" providerId="AD" clId="Web-{9989EE1A-E4CB-4021-A135-F37941EBDB57}" dt="2018-09-25T21:41:17.595" v="27"/>
        <pc:sldMkLst>
          <pc:docMk/>
          <pc:sldMk cId="165694726" sldId="259"/>
        </pc:sldMkLst>
      </pc:sldChg>
      <pc:sldChg chg="modSp new">
        <pc:chgData name="Eakerns, Zachary" userId="S::zachary.eakerns@ttu.edu::f13e326a-83f9-4bab-9706-f5d04955d1f3" providerId="AD" clId="Web-{9989EE1A-E4CB-4021-A135-F37941EBDB57}" dt="2018-09-25T21:44:03.521" v="238" actId="20577"/>
        <pc:sldMkLst>
          <pc:docMk/>
          <pc:sldMk cId="2835244311" sldId="259"/>
        </pc:sldMkLst>
        <pc:spChg chg="mod">
          <ac:chgData name="Eakerns, Zachary" userId="S::zachary.eakerns@ttu.edu::f13e326a-83f9-4bab-9706-f5d04955d1f3" providerId="AD" clId="Web-{9989EE1A-E4CB-4021-A135-F37941EBDB57}" dt="2018-09-25T21:41:45.454" v="57" actId="20577"/>
          <ac:spMkLst>
            <pc:docMk/>
            <pc:sldMk cId="2835244311" sldId="259"/>
            <ac:spMk id="2" creationId="{619D5CB6-EAA5-41E9-8997-13925E26C303}"/>
          </ac:spMkLst>
        </pc:spChg>
        <pc:spChg chg="mod">
          <ac:chgData name="Eakerns, Zachary" userId="S::zachary.eakerns@ttu.edu::f13e326a-83f9-4bab-9706-f5d04955d1f3" providerId="AD" clId="Web-{9989EE1A-E4CB-4021-A135-F37941EBDB57}" dt="2018-09-25T21:44:03.521" v="238" actId="20577"/>
          <ac:spMkLst>
            <pc:docMk/>
            <pc:sldMk cId="2835244311" sldId="259"/>
            <ac:spMk id="3" creationId="{75C5C17C-F54B-473E-8CAA-905C3D5FAB36}"/>
          </ac:spMkLst>
        </pc:spChg>
      </pc:sldChg>
      <pc:sldChg chg="modSp new">
        <pc:chgData name="Eakerns, Zachary" userId="S::zachary.eakerns@ttu.edu::f13e326a-83f9-4bab-9706-f5d04955d1f3" providerId="AD" clId="Web-{9989EE1A-E4CB-4021-A135-F37941EBDB57}" dt="2018-09-25T21:47:47.022" v="449" actId="20577"/>
        <pc:sldMkLst>
          <pc:docMk/>
          <pc:sldMk cId="979365836" sldId="260"/>
        </pc:sldMkLst>
        <pc:spChg chg="mod">
          <ac:chgData name="Eakerns, Zachary" userId="S::zachary.eakerns@ttu.edu::f13e326a-83f9-4bab-9706-f5d04955d1f3" providerId="AD" clId="Web-{9989EE1A-E4CB-4021-A135-F37941EBDB57}" dt="2018-09-25T21:45:06.287" v="249" actId="20577"/>
          <ac:spMkLst>
            <pc:docMk/>
            <pc:sldMk cId="979365836" sldId="260"/>
            <ac:spMk id="2" creationId="{4960453E-A51F-4491-8CE4-47C20C8743DE}"/>
          </ac:spMkLst>
        </pc:spChg>
        <pc:spChg chg="mod">
          <ac:chgData name="Eakerns, Zachary" userId="S::zachary.eakerns@ttu.edu::f13e326a-83f9-4bab-9706-f5d04955d1f3" providerId="AD" clId="Web-{9989EE1A-E4CB-4021-A135-F37941EBDB57}" dt="2018-09-25T21:47:47.022" v="449" actId="20577"/>
          <ac:spMkLst>
            <pc:docMk/>
            <pc:sldMk cId="979365836" sldId="260"/>
            <ac:spMk id="3" creationId="{F77CBE09-0FFD-4C88-92AB-47B7F2BBF34F}"/>
          </ac:spMkLst>
        </pc:spChg>
      </pc:sldChg>
      <pc:sldChg chg="addSp delSp modSp new addAnim modAnim">
        <pc:chgData name="Eakerns, Zachary" userId="S::zachary.eakerns@ttu.edu::f13e326a-83f9-4bab-9706-f5d04955d1f3" providerId="AD" clId="Web-{9989EE1A-E4CB-4021-A135-F37941EBDB57}" dt="2018-09-25T21:56:02.010" v="486"/>
        <pc:sldMkLst>
          <pc:docMk/>
          <pc:sldMk cId="481788795" sldId="261"/>
        </pc:sldMkLst>
        <pc:spChg chg="mod">
          <ac:chgData name="Eakerns, Zachary" userId="S::zachary.eakerns@ttu.edu::f13e326a-83f9-4bab-9706-f5d04955d1f3" providerId="AD" clId="Web-{9989EE1A-E4CB-4021-A135-F37941EBDB57}" dt="2018-09-25T21:54:56.322" v="476" actId="1076"/>
          <ac:spMkLst>
            <pc:docMk/>
            <pc:sldMk cId="481788795" sldId="261"/>
            <ac:spMk id="2" creationId="{A5AA5561-3773-4E5F-B1E0-687359361D5F}"/>
          </ac:spMkLst>
        </pc:spChg>
        <pc:spChg chg="del">
          <ac:chgData name="Eakerns, Zachary" userId="S::zachary.eakerns@ttu.edu::f13e326a-83f9-4bab-9706-f5d04955d1f3" providerId="AD" clId="Web-{9989EE1A-E4CB-4021-A135-F37941EBDB57}" dt="2018-09-25T21:51:49.900" v="452"/>
          <ac:spMkLst>
            <pc:docMk/>
            <pc:sldMk cId="481788795" sldId="261"/>
            <ac:spMk id="3" creationId="{1D46FCF0-E6FE-4EDF-BE25-EEFFC7EFF379}"/>
          </ac:spMkLst>
        </pc:spChg>
        <pc:spChg chg="add mod">
          <ac:chgData name="Eakerns, Zachary" userId="S::zachary.eakerns@ttu.edu::f13e326a-83f9-4bab-9706-f5d04955d1f3" providerId="AD" clId="Web-{9989EE1A-E4CB-4021-A135-F37941EBDB57}" dt="2018-09-25T21:55:40.713" v="484" actId="1076"/>
          <ac:spMkLst>
            <pc:docMk/>
            <pc:sldMk cId="481788795" sldId="261"/>
            <ac:spMk id="10" creationId="{42A88DCA-6A29-4F0D-9BE5-94690C8335E2}"/>
          </ac:spMkLst>
        </pc:spChg>
        <pc:picChg chg="add mod ord">
          <ac:chgData name="Eakerns, Zachary" userId="S::zachary.eakerns@ttu.edu::f13e326a-83f9-4bab-9706-f5d04955d1f3" providerId="AD" clId="Web-{9989EE1A-E4CB-4021-A135-F37941EBDB57}" dt="2018-09-25T21:54:43.103" v="475" actId="1076"/>
          <ac:picMkLst>
            <pc:docMk/>
            <pc:sldMk cId="481788795" sldId="261"/>
            <ac:picMk id="4" creationId="{9D495B47-5DBC-4CCC-B767-FE64CCB4B663}"/>
          </ac:picMkLst>
        </pc:picChg>
        <pc:picChg chg="add del mod">
          <ac:chgData name="Eakerns, Zachary" userId="S::zachary.eakerns@ttu.edu::f13e326a-83f9-4bab-9706-f5d04955d1f3" providerId="AD" clId="Web-{9989EE1A-E4CB-4021-A135-F37941EBDB57}" dt="2018-09-25T21:53:01.822" v="455"/>
          <ac:picMkLst>
            <pc:docMk/>
            <pc:sldMk cId="481788795" sldId="261"/>
            <ac:picMk id="6" creationId="{B8BC85F6-FFBD-43E2-8F3A-4AEBC2972153}"/>
          </ac:picMkLst>
        </pc:picChg>
        <pc:picChg chg="add mod">
          <ac:chgData name="Eakerns, Zachary" userId="S::zachary.eakerns@ttu.edu::f13e326a-83f9-4bab-9706-f5d04955d1f3" providerId="AD" clId="Web-{9989EE1A-E4CB-4021-A135-F37941EBDB57}" dt="2018-09-25T21:54:37.119" v="473" actId="1076"/>
          <ac:picMkLst>
            <pc:docMk/>
            <pc:sldMk cId="481788795" sldId="261"/>
            <ac:picMk id="8" creationId="{BF8E13B4-B775-4A50-9346-BC5D6E6A77DE}"/>
          </ac:picMkLst>
        </pc:picChg>
      </pc:sldChg>
      <pc:sldChg chg="modSp new">
        <pc:chgData name="Eakerns, Zachary" userId="S::zachary.eakerns@ttu.edu::f13e326a-83f9-4bab-9706-f5d04955d1f3" providerId="AD" clId="Web-{9989EE1A-E4CB-4021-A135-F37941EBDB57}" dt="2018-09-25T21:56:41.713" v="500" actId="20577"/>
        <pc:sldMkLst>
          <pc:docMk/>
          <pc:sldMk cId="1955936536" sldId="262"/>
        </pc:sldMkLst>
        <pc:spChg chg="mod">
          <ac:chgData name="Eakerns, Zachary" userId="S::zachary.eakerns@ttu.edu::f13e326a-83f9-4bab-9706-f5d04955d1f3" providerId="AD" clId="Web-{9989EE1A-E4CB-4021-A135-F37941EBDB57}" dt="2018-09-25T21:56:41.713" v="500" actId="20577"/>
          <ac:spMkLst>
            <pc:docMk/>
            <pc:sldMk cId="1955936536" sldId="262"/>
            <ac:spMk id="2" creationId="{149C0CC6-A28B-4888-A567-6C686CA759F9}"/>
          </ac:spMkLst>
        </pc:spChg>
      </pc:sldChg>
    </pc:docChg>
  </pc:docChgLst>
  <pc:docChgLst>
    <pc:chgData name="McClung, Zarka" userId="S::zarka.mcclung@ttu.edu::a7256411-3527-4684-8d99-fca6f9fffdc8" providerId="AD" clId="Web-{1989B63A-3E4C-D3CF-2775-A6D2D6BB5117}"/>
    <pc:docChg chg="addSld modSld sldOrd">
      <pc:chgData name="McClung, Zarka" userId="S::zarka.mcclung@ttu.edu::a7256411-3527-4684-8d99-fca6f9fffdc8" providerId="AD" clId="Web-{1989B63A-3E4C-D3CF-2775-A6D2D6BB5117}" dt="2018-09-23T23:37:55.142" v="111" actId="14100"/>
      <pc:docMkLst>
        <pc:docMk/>
      </pc:docMkLst>
      <pc:sldChg chg="addSp delSp modSp">
        <pc:chgData name="McClung, Zarka" userId="S::zarka.mcclung@ttu.edu::a7256411-3527-4684-8d99-fca6f9fffdc8" providerId="AD" clId="Web-{1989B63A-3E4C-D3CF-2775-A6D2D6BB5117}" dt="2018-09-23T23:37:55.142" v="111" actId="14100"/>
        <pc:sldMkLst>
          <pc:docMk/>
          <pc:sldMk cId="1271120965" sldId="257"/>
        </pc:sldMkLst>
        <pc:spChg chg="mod">
          <ac:chgData name="McClung, Zarka" userId="S::zarka.mcclung@ttu.edu::a7256411-3527-4684-8d99-fca6f9fffdc8" providerId="AD" clId="Web-{1989B63A-3E4C-D3CF-2775-A6D2D6BB5117}" dt="2018-09-23T23:37:38.955" v="106" actId="1076"/>
          <ac:spMkLst>
            <pc:docMk/>
            <pc:sldMk cId="1271120965" sldId="257"/>
            <ac:spMk id="2" creationId="{EC78219E-BE4D-4475-AE48-D6DACB219307}"/>
          </ac:spMkLst>
        </pc:spChg>
        <pc:spChg chg="mod">
          <ac:chgData name="McClung, Zarka" userId="S::zarka.mcclung@ttu.edu::a7256411-3527-4684-8d99-fca6f9fffdc8" providerId="AD" clId="Web-{1989B63A-3E4C-D3CF-2775-A6D2D6BB5117}" dt="2018-09-23T23:37:55.142" v="111" actId="14100"/>
          <ac:spMkLst>
            <pc:docMk/>
            <pc:sldMk cId="1271120965" sldId="257"/>
            <ac:spMk id="3" creationId="{B37C3F7D-E43A-4B40-87AA-2FF032EB3C17}"/>
          </ac:spMkLst>
        </pc:spChg>
        <pc:spChg chg="add del mod">
          <ac:chgData name="McClung, Zarka" userId="S::zarka.mcclung@ttu.edu::a7256411-3527-4684-8d99-fca6f9fffdc8" providerId="AD" clId="Web-{1989B63A-3E4C-D3CF-2775-A6D2D6BB5117}" dt="2018-09-23T23:31:12.448" v="3"/>
          <ac:spMkLst>
            <pc:docMk/>
            <pc:sldMk cId="1271120965" sldId="257"/>
            <ac:spMk id="4" creationId="{5FD18F91-5C39-465C-992E-29320AAEADA7}"/>
          </ac:spMkLst>
        </pc:spChg>
        <pc:picChg chg="add mod">
          <ac:chgData name="McClung, Zarka" userId="S::zarka.mcclung@ttu.edu::a7256411-3527-4684-8d99-fca6f9fffdc8" providerId="AD" clId="Web-{1989B63A-3E4C-D3CF-2775-A6D2D6BB5117}" dt="2018-09-23T23:35:10.189" v="64" actId="1076"/>
          <ac:picMkLst>
            <pc:docMk/>
            <pc:sldMk cId="1271120965" sldId="257"/>
            <ac:picMk id="5" creationId="{EB767ED9-D41F-456E-B892-92758508B130}"/>
          </ac:picMkLst>
        </pc:picChg>
      </pc:sldChg>
      <pc:sldChg chg="modSp add ord">
        <pc:chgData name="McClung, Zarka" userId="S::zarka.mcclung@ttu.edu::a7256411-3527-4684-8d99-fca6f9fffdc8" providerId="AD" clId="Web-{1989B63A-3E4C-D3CF-2775-A6D2D6BB5117}" dt="2018-09-23T23:31:42.683" v="12" actId="20577"/>
        <pc:sldMkLst>
          <pc:docMk/>
          <pc:sldMk cId="1837949018" sldId="258"/>
        </pc:sldMkLst>
        <pc:spChg chg="mod">
          <ac:chgData name="McClung, Zarka" userId="S::zarka.mcclung@ttu.edu::a7256411-3527-4684-8d99-fca6f9fffdc8" providerId="AD" clId="Web-{1989B63A-3E4C-D3CF-2775-A6D2D6BB5117}" dt="2018-09-23T23:31:42.683" v="12" actId="20577"/>
          <ac:spMkLst>
            <pc:docMk/>
            <pc:sldMk cId="1837949018" sldId="258"/>
            <ac:spMk id="2" creationId="{BF705F9A-1F02-4F74-88F9-0D78886B4E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200EA-CD33-47C3-AE39-D6474764D7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D53E-98C9-4BE7-A850-87BFFD06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C2F-E069-45FA-B0F4-63713D3D0228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9B1-5E2D-4171-93B8-A44BFE91C47A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CF59-3E51-4BCF-97DC-E22B57187C98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D85-9923-4976-BD5B-0482B3A7A440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4E3-5AA3-45FD-B21E-3A4656C58C34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8CF6-68C0-4BF8-A0BD-7B742604712B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711-DB1D-41AB-9407-F325E48DC416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D88B-3378-4D10-9E6C-231347419662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0993-889D-4B07-B0FC-DA258DB987F7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F06-7CC9-4875-B1FB-7B199C3C4504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5B15-9B4A-4BC9-B5E1-1F8657BD3D7F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9424-9357-4308-A57A-0F296FCA16EE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SMART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2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Group 2:</a:t>
            </a:r>
          </a:p>
          <a:p>
            <a:r>
              <a:rPr lang="en-US">
                <a:cs typeface="Calibri"/>
              </a:rPr>
              <a:t>John </a:t>
            </a:r>
            <a:r>
              <a:rPr lang="en-US" err="1">
                <a:cs typeface="Calibri"/>
              </a:rPr>
              <a:t>Satterla</a:t>
            </a:r>
            <a:r>
              <a:rPr lang="en-US">
                <a:cs typeface="Calibri"/>
              </a:rPr>
              <a:t> – Computer Engineer – Wireless Connectivity</a:t>
            </a:r>
          </a:p>
          <a:p>
            <a:r>
              <a:rPr lang="en-US">
                <a:cs typeface="Calibri"/>
              </a:rPr>
              <a:t>Zachary </a:t>
            </a:r>
            <a:r>
              <a:rPr lang="en-US" err="1">
                <a:cs typeface="Calibri"/>
              </a:rPr>
              <a:t>Eakerns</a:t>
            </a:r>
            <a:r>
              <a:rPr lang="en-US">
                <a:cs typeface="Calibri"/>
              </a:rPr>
              <a:t> – Electrical Engineer – Biomedical Station</a:t>
            </a:r>
          </a:p>
          <a:p>
            <a:r>
              <a:rPr lang="en-US">
                <a:cs typeface="Calibri"/>
              </a:rPr>
              <a:t>Zarka McClung – Computer Engineer – Facial Recognition</a:t>
            </a:r>
          </a:p>
          <a:p>
            <a:r>
              <a:rPr lang="en-US">
                <a:cs typeface="Calibri"/>
              </a:rPr>
              <a:t>Christian Jensen – Electrical Engineer – Voice Recognition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F805-7796-4BC7-A155-2A765947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Voice Recognition - Rough Code outline</a:t>
            </a:r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C5ACC231-7E22-442A-A2BC-9292C61F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75" y="1561389"/>
            <a:ext cx="6642264" cy="48633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0A6FD-EAF9-45C7-9399-72AC044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Christian Jensen </a:t>
            </a:r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B162-8C50-491B-9F2E-7DE227D8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Voice Recognition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456A-F4C5-43FB-95CA-05199F6C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12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>
                <a:cs typeface="Calibri"/>
              </a:rPr>
              <a:t>Matlab</a:t>
            </a:r>
            <a:r>
              <a:rPr lang="en-US">
                <a:cs typeface="Calibri"/>
              </a:rPr>
              <a:t> [6]</a:t>
            </a:r>
          </a:p>
          <a:p>
            <a:pPr lvl="1"/>
            <a:r>
              <a:rPr lang="en-US">
                <a:cs typeface="Calibri"/>
              </a:rPr>
              <a:t>Would use the computer and its microphone to detect voice</a:t>
            </a:r>
          </a:p>
          <a:p>
            <a:pPr lvl="1"/>
            <a:r>
              <a:rPr lang="en-US">
                <a:cs typeface="Calibri"/>
              </a:rPr>
              <a:t>Less compact </a:t>
            </a:r>
            <a:endParaRPr lang="en-US"/>
          </a:p>
          <a:p>
            <a:pPr lvl="1"/>
            <a:r>
              <a:rPr lang="en-US">
                <a:cs typeface="Calibri"/>
              </a:rPr>
              <a:t>More powerful (full-size PC)</a:t>
            </a:r>
            <a:endParaRPr lang="en-US"/>
          </a:p>
          <a:p>
            <a:r>
              <a:rPr lang="en-US"/>
              <a:t>Voice Detection plug-in for the </a:t>
            </a:r>
            <a:r>
              <a:rPr lang="en-US" err="1"/>
              <a:t>SimpleLink</a:t>
            </a:r>
            <a:r>
              <a:rPr lang="en-US"/>
              <a:t>™ MCU Software Development Kit (SDK)</a:t>
            </a:r>
            <a:r>
              <a:rPr lang="en-US">
                <a:cs typeface="Calibri"/>
              </a:rPr>
              <a:t> [7]</a:t>
            </a:r>
          </a:p>
          <a:p>
            <a:pPr lvl="1"/>
            <a:r>
              <a:rPr lang="en-US">
                <a:cs typeface="Calibri"/>
              </a:rPr>
              <a:t>Using a </a:t>
            </a:r>
            <a:r>
              <a:rPr lang="en-US"/>
              <a:t>MSP432P401R</a:t>
            </a: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High precision ADC</a:t>
            </a:r>
          </a:p>
          <a:p>
            <a:pPr lvl="1"/>
            <a:r>
              <a:rPr lang="en-US">
                <a:cs typeface="Calibri"/>
              </a:rPr>
              <a:t>More compact</a:t>
            </a:r>
          </a:p>
          <a:p>
            <a:pPr lvl="1"/>
            <a:r>
              <a:rPr lang="en-US">
                <a:cs typeface="Calibri"/>
              </a:rPr>
              <a:t>More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FF203-EA68-48CF-A190-ADE1D8F4C579}"/>
              </a:ext>
            </a:extLst>
          </p:cNvPr>
          <p:cNvSpPr txBox="1"/>
          <p:nvPr/>
        </p:nvSpPr>
        <p:spPr>
          <a:xfrm>
            <a:off x="5961412" y="1691243"/>
            <a:ext cx="5405251" cy="31700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Process:</a:t>
            </a:r>
          </a:p>
          <a:p>
            <a:pPr marL="514350" indent="-514350">
              <a:buAutoNum type="arabicPeriod"/>
            </a:pPr>
            <a:r>
              <a:rPr lang="en-US" sz="2400">
                <a:cs typeface="Calibri"/>
              </a:rPr>
              <a:t>Save phrases for specific words</a:t>
            </a:r>
          </a:p>
          <a:p>
            <a:pPr marL="514350" indent="-514350">
              <a:buAutoNum type="arabicPeriod"/>
            </a:pPr>
            <a:r>
              <a:rPr lang="en-US" sz="2400">
                <a:cs typeface="Calibri"/>
              </a:rPr>
              <a:t>Set specific actions for each phrase</a:t>
            </a:r>
          </a:p>
          <a:p>
            <a:pPr marL="514350" indent="-514350">
              <a:buAutoNum type="arabicPeriod"/>
            </a:pPr>
            <a:r>
              <a:rPr lang="en-US" sz="2400">
                <a:cs typeface="Calibri"/>
              </a:rPr>
              <a:t>Analyze incoming speech (look for saved phrases) </a:t>
            </a:r>
          </a:p>
          <a:p>
            <a:pPr marL="514350" indent="-514350">
              <a:buAutoNum type="arabicPeriod"/>
            </a:pPr>
            <a:r>
              <a:rPr lang="en-US" sz="2400">
                <a:cs typeface="Calibri"/>
              </a:rPr>
              <a:t>Complete action when phrase is called</a:t>
            </a:r>
          </a:p>
          <a:p>
            <a:endParaRPr lang="en-US" sz="2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12E7A-2D6B-4C32-94BC-5AD6094EDCCE}"/>
              </a:ext>
            </a:extLst>
          </p:cNvPr>
          <p:cNvSpPr txBox="1"/>
          <p:nvPr/>
        </p:nvSpPr>
        <p:spPr>
          <a:xfrm>
            <a:off x="6258296" y="4719452"/>
            <a:ext cx="498961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*The system will be speaker dependent</a:t>
            </a:r>
            <a:endParaRPr lang="en-US"/>
          </a:p>
          <a:p>
            <a:pPr algn="ctr"/>
            <a:r>
              <a:rPr lang="en-US">
                <a:cs typeface="Calibri"/>
              </a:rPr>
              <a:t>(Only recognizing one specific person's commands)</a:t>
            </a:r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6353-DFF5-4D1B-BACF-5B20611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Christian Jensen </a:t>
            </a:r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A8D-1B83-411C-9B34-085A4ED7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Devices Wirelessly with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27F8-8558-4AD0-BF15-E0BF1D8B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Zigbee is a Wireless, low power mesh networking protocol designed for home and building automation</a:t>
            </a:r>
          </a:p>
          <a:p>
            <a:r>
              <a:rPr lang="en-US"/>
              <a:t>It supports low data rates (250kbps) and works on top of the defined IEEE 802.15.4  physical layer</a:t>
            </a:r>
          </a:p>
          <a:p>
            <a:r>
              <a:rPr lang="en-US"/>
              <a:t>The protocol was standardized in 2003 and is maintained by the Zigbee Alliance</a:t>
            </a:r>
          </a:p>
          <a:p>
            <a:r>
              <a:rPr lang="en-US"/>
              <a:t>Zigbee is probably in most of your homes today, with smart hubs like the Amazon Alexa or Google’s Nest able to connect all devices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6B89C-4AAA-47BD-9A1D-6BE1F4C9EFDC}"/>
              </a:ext>
            </a:extLst>
          </p:cNvPr>
          <p:cNvSpPr txBox="1"/>
          <p:nvPr/>
        </p:nvSpPr>
        <p:spPr>
          <a:xfrm>
            <a:off x="9859189" y="6385023"/>
            <a:ext cx="126836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John Satterla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0CE0F-9269-47D9-8C52-D91FD3B5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A8D-1B83-411C-9B34-085A4ED7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Devices Wirelessly with Zigbee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6B89C-4AAA-47BD-9A1D-6BE1F4C9EFDC}"/>
              </a:ext>
            </a:extLst>
          </p:cNvPr>
          <p:cNvSpPr txBox="1"/>
          <p:nvPr/>
        </p:nvSpPr>
        <p:spPr>
          <a:xfrm>
            <a:off x="9859189" y="6385023"/>
            <a:ext cx="126836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John Satterla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0CE0F-9269-47D9-8C52-D91FD3B5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EBD01-5AED-4AC5-A598-1DA1197D9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8" y="1435554"/>
            <a:ext cx="5690779" cy="4455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1A31F-DB65-49D1-B407-297AEAA68878}"/>
              </a:ext>
            </a:extLst>
          </p:cNvPr>
          <p:cNvSpPr txBox="1"/>
          <p:nvPr/>
        </p:nvSpPr>
        <p:spPr>
          <a:xfrm>
            <a:off x="4032068" y="5982789"/>
            <a:ext cx="29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Zigbee Network Topology [8]</a:t>
            </a:r>
          </a:p>
        </p:txBody>
      </p:sp>
    </p:spTree>
    <p:extLst>
      <p:ext uri="{BB962C8B-B14F-4D97-AF65-F5344CB8AC3E}">
        <p14:creationId xmlns:p14="http://schemas.microsoft.com/office/powerpoint/2010/main" val="2104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A8D-1B83-411C-9B34-085A4ED7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Devices Wirelessly with Zigbee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6B89C-4AAA-47BD-9A1D-6BE1F4C9EFDC}"/>
              </a:ext>
            </a:extLst>
          </p:cNvPr>
          <p:cNvSpPr txBox="1"/>
          <p:nvPr/>
        </p:nvSpPr>
        <p:spPr>
          <a:xfrm>
            <a:off x="9859189" y="6385023"/>
            <a:ext cx="126836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John Satterla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0CE0F-9269-47D9-8C52-D91FD3B5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56CCE-CA32-4C26-AB80-7BBD5EF7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36"/>
            <a:ext cx="10515600" cy="4351338"/>
          </a:xfrm>
        </p:spPr>
        <p:txBody>
          <a:bodyPr/>
          <a:lstStyle/>
          <a:p>
            <a:r>
              <a:rPr lang="en-US"/>
              <a:t>For our purposes, we will use Wireless microcontrollers that are integrated into Digi’s “</a:t>
            </a:r>
            <a:r>
              <a:rPr lang="en-US" err="1"/>
              <a:t>Xbee</a:t>
            </a:r>
            <a:r>
              <a:rPr lang="en-US"/>
              <a:t>” modules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85F68-D026-453C-BDFA-D2EB34F8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" y="2375641"/>
            <a:ext cx="4376180" cy="4117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CD668-BAB9-4C7D-B46E-C824F3D5BCA3}"/>
              </a:ext>
            </a:extLst>
          </p:cNvPr>
          <p:cNvSpPr txBox="1"/>
          <p:nvPr/>
        </p:nvSpPr>
        <p:spPr>
          <a:xfrm>
            <a:off x="468085" y="6492875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A139D-A5B1-42F8-92F0-A2591DDF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54" y="2492389"/>
            <a:ext cx="5389108" cy="3835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45BF9C-3D01-4223-B237-E1273FA67744}"/>
              </a:ext>
            </a:extLst>
          </p:cNvPr>
          <p:cNvSpPr txBox="1"/>
          <p:nvPr/>
        </p:nvSpPr>
        <p:spPr>
          <a:xfrm>
            <a:off x="6096000" y="6385023"/>
            <a:ext cx="49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32888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A8D-1B83-411C-9B34-085A4ED7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Devices Wirelessly with Zigbee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6B89C-4AAA-47BD-9A1D-6BE1F4C9EFDC}"/>
              </a:ext>
            </a:extLst>
          </p:cNvPr>
          <p:cNvSpPr txBox="1"/>
          <p:nvPr/>
        </p:nvSpPr>
        <p:spPr>
          <a:xfrm>
            <a:off x="9859189" y="6385023"/>
            <a:ext cx="126836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John Satterla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0CE0F-9269-47D9-8C52-D91FD3B5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56CCE-CA32-4C26-AB80-7BBD5EF7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36"/>
            <a:ext cx="10515600" cy="4351338"/>
          </a:xfrm>
        </p:spPr>
        <p:txBody>
          <a:bodyPr/>
          <a:lstStyle/>
          <a:p>
            <a:r>
              <a:rPr lang="en-US"/>
              <a:t>Using these so that we do not have to do any RF layout with wireless MCUs/ time constraints</a:t>
            </a:r>
          </a:p>
          <a:p>
            <a:r>
              <a:rPr lang="en-US"/>
              <a:t>Can communicate and be programmed separately for wireless purposes to form network with IDE, and then communicate back to main MCU via SPI or UART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88978-BE5C-43A7-A5D4-FD1B71A2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723905"/>
            <a:ext cx="237744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2D201-6922-48ED-9E0E-6BE8766D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9" y="3400843"/>
            <a:ext cx="3802380" cy="2926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4D0C30-1E59-410B-9AFF-CDA029BC2889}"/>
              </a:ext>
            </a:extLst>
          </p:cNvPr>
          <p:cNvSpPr txBox="1"/>
          <p:nvPr/>
        </p:nvSpPr>
        <p:spPr>
          <a:xfrm>
            <a:off x="468085" y="6492875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75250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8051-0347-4ED6-A826-B8E67369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/>
              <a:t>OpenCV: Face Detection using </a:t>
            </a:r>
            <a:r>
              <a:rPr lang="en-US" err="1"/>
              <a:t>Haar</a:t>
            </a:r>
            <a:r>
              <a:rPr lang="en-US"/>
              <a:t> Cascades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1A70-FE64-4C9C-A5E1-27D8EE86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253331"/>
            <a:ext cx="10515600" cy="1730501"/>
          </a:xfrm>
        </p:spPr>
        <p:txBody>
          <a:bodyPr/>
          <a:lstStyle/>
          <a:p>
            <a:pPr marL="0" indent="0">
              <a:buNone/>
            </a:pPr>
            <a:r>
              <a:rPr lang="en-US" sz="6000"/>
              <a:t>WHAT IS HAAR CASCADES? ? ? ?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Haar</a:t>
            </a:r>
            <a:r>
              <a:rPr lang="en-US">
                <a:solidFill>
                  <a:srgbClr val="FF0000"/>
                </a:solidFill>
              </a:rPr>
              <a:t> Feature-based Cascade Classifiers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0B136-C90D-40C0-8C13-E496C4FD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[2] Zarka McClung </a:t>
            </a:r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2FDC5-7AA5-49EA-867D-A45EBD1B9886}"/>
              </a:ext>
            </a:extLst>
          </p:cNvPr>
          <p:cNvSpPr txBox="1"/>
          <p:nvPr/>
        </p:nvSpPr>
        <p:spPr>
          <a:xfrm>
            <a:off x="3400926" y="3018579"/>
            <a:ext cx="59921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 It is a machine learning based approach where a </a:t>
            </a:r>
            <a:r>
              <a:rPr lang="en-US" sz="3000">
                <a:solidFill>
                  <a:srgbClr val="FF0000"/>
                </a:solidFill>
              </a:rPr>
              <a:t>cascade function is trained from </a:t>
            </a:r>
            <a:r>
              <a:rPr lang="en-US" sz="3000"/>
              <a:t>a lot of </a:t>
            </a:r>
            <a:r>
              <a:rPr lang="en-US" sz="3000">
                <a:solidFill>
                  <a:srgbClr val="FF0000"/>
                </a:solidFill>
              </a:rPr>
              <a:t>positive and negative images</a:t>
            </a:r>
            <a:r>
              <a:rPr lang="en-US" sz="3000"/>
              <a:t>. It is then used to </a:t>
            </a:r>
            <a:r>
              <a:rPr lang="en-US" sz="3000">
                <a:solidFill>
                  <a:srgbClr val="FF0000"/>
                </a:solidFill>
              </a:rPr>
              <a:t>detect objects </a:t>
            </a:r>
            <a:r>
              <a:rPr lang="en-US" sz="3000"/>
              <a:t>in other images.</a:t>
            </a:r>
          </a:p>
        </p:txBody>
      </p:sp>
    </p:spTree>
    <p:extLst>
      <p:ext uri="{BB962C8B-B14F-4D97-AF65-F5344CB8AC3E}">
        <p14:creationId xmlns:p14="http://schemas.microsoft.com/office/powerpoint/2010/main" val="264918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2A79-205D-450C-B345-CF82847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0"/>
            <a:ext cx="10515600" cy="1325563"/>
          </a:xfrm>
        </p:spPr>
        <p:txBody>
          <a:bodyPr/>
          <a:lstStyle/>
          <a:p>
            <a:pPr algn="ctr"/>
            <a:r>
              <a:rPr lang="en-US"/>
              <a:t>Concept behind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BE95-4360-4294-8602-8EB5E39E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5257800" cy="5165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Initially, the algorithm needs a lot of positive images (images of faces) and negative images (images without faces) to train the classifier. Then we need to extract features from it.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this, </a:t>
            </a:r>
            <a:r>
              <a:rPr lang="en-US" err="1">
                <a:solidFill>
                  <a:srgbClr val="FF0000"/>
                </a:solidFill>
              </a:rPr>
              <a:t>Haar</a:t>
            </a:r>
            <a:r>
              <a:rPr lang="en-US">
                <a:solidFill>
                  <a:srgbClr val="FF0000"/>
                </a:solidFill>
              </a:rPr>
              <a:t> features </a:t>
            </a:r>
            <a:r>
              <a:rPr lang="en-US"/>
              <a:t>shown in the image are used. They are just like our convolutional kernel.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Each feature is a single value obtained by subtracting sum of pixels under the white rectangle from sum of pixels under the black rectangle.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641DE-0D8B-42E9-85D4-CB3D54A9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[2] Zarka McClung </a:t>
            </a:r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docs.opencv.org/3.4/haar_features.jpg">
            <a:extLst>
              <a:ext uri="{FF2B5EF4-FFF2-40B4-BE49-F238E27FC236}">
                <a16:creationId xmlns:a16="http://schemas.microsoft.com/office/drawing/2014/main" id="{5D23917F-1778-4DC5-AB58-4F346800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46" y="1402668"/>
            <a:ext cx="5257800" cy="44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2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2C5B-A25D-4AFA-B8A1-6457792C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0"/>
            <a:ext cx="9920796" cy="1325563"/>
          </a:xfrm>
        </p:spPr>
        <p:txBody>
          <a:bodyPr/>
          <a:lstStyle/>
          <a:p>
            <a:r>
              <a:rPr lang="en-US"/>
              <a:t>Calculation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AAD1-79FC-493D-AC42-C0194822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51" y="1253331"/>
            <a:ext cx="4523912" cy="4351338"/>
          </a:xfrm>
        </p:spPr>
        <p:txBody>
          <a:bodyPr>
            <a:normAutofit fontScale="92500"/>
          </a:bodyPr>
          <a:lstStyle/>
          <a:p>
            <a:r>
              <a:rPr lang="en-US"/>
              <a:t>For each feature calculation, we need to </a:t>
            </a:r>
            <a:r>
              <a:rPr lang="en-US">
                <a:solidFill>
                  <a:srgbClr val="FF0000"/>
                </a:solidFill>
              </a:rPr>
              <a:t>find the sum of the pixels under white and black rectangles</a:t>
            </a:r>
            <a:r>
              <a:rPr lang="en-US"/>
              <a:t>. </a:t>
            </a:r>
          </a:p>
          <a:p>
            <a:r>
              <a:rPr lang="en-US"/>
              <a:t>To solve this, they introduced the integral image. However large your image, </a:t>
            </a:r>
            <a:r>
              <a:rPr lang="en-US">
                <a:solidFill>
                  <a:srgbClr val="FF0000"/>
                </a:solidFill>
              </a:rPr>
              <a:t>it reduces the calculations for a given pixel to an operation involving just four pixels. </a:t>
            </a:r>
          </a:p>
          <a:p>
            <a:r>
              <a:rPr lang="en-US"/>
              <a:t>It makes things super-fast.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78830-FB48-4BBC-89A6-B034D803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[2] Zarka McClung </a:t>
            </a:r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haar.png">
            <a:extLst>
              <a:ext uri="{FF2B5EF4-FFF2-40B4-BE49-F238E27FC236}">
                <a16:creationId xmlns:a16="http://schemas.microsoft.com/office/drawing/2014/main" id="{FDDDE52A-DCA4-4C66-935B-03C50EA1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74" y="74119"/>
            <a:ext cx="4683626" cy="28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C1B47-6885-4468-84EE-D77BC785D942}"/>
              </a:ext>
            </a:extLst>
          </p:cNvPr>
          <p:cNvSpPr txBox="1"/>
          <p:nvPr/>
        </p:nvSpPr>
        <p:spPr>
          <a:xfrm>
            <a:off x="5898842" y="3052999"/>
            <a:ext cx="5423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 among all these features we calculated, </a:t>
            </a:r>
            <a:r>
              <a:rPr lang="en-US">
                <a:solidFill>
                  <a:srgbClr val="FF0000"/>
                </a:solidFill>
              </a:rPr>
              <a:t>most of them are irrelevant.</a:t>
            </a:r>
            <a:r>
              <a:rPr lang="en-US"/>
              <a:t> </a:t>
            </a:r>
          </a:p>
          <a:p>
            <a:r>
              <a:rPr lang="en-US"/>
              <a:t>For example, consider the image above. The top row shows two good features. The </a:t>
            </a:r>
            <a:r>
              <a:rPr lang="en-US">
                <a:solidFill>
                  <a:srgbClr val="FF0000"/>
                </a:solidFill>
              </a:rPr>
              <a:t>first feature selected</a:t>
            </a:r>
            <a:r>
              <a:rPr lang="en-US"/>
              <a:t> seems to focus on the property that the </a:t>
            </a:r>
            <a:r>
              <a:rPr lang="en-US">
                <a:solidFill>
                  <a:srgbClr val="FF0000"/>
                </a:solidFill>
              </a:rPr>
              <a:t>region of the eyes </a:t>
            </a:r>
            <a:r>
              <a:rPr lang="en-US"/>
              <a:t>is often darker than the region of the nose and cheeks. 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second feature </a:t>
            </a:r>
            <a:r>
              <a:rPr lang="en-US"/>
              <a:t>selected relies on the property that the </a:t>
            </a:r>
            <a:r>
              <a:rPr lang="en-US">
                <a:solidFill>
                  <a:srgbClr val="FF0000"/>
                </a:solidFill>
              </a:rPr>
              <a:t>eyes are darker than the bridge of the nose</a:t>
            </a:r>
            <a:r>
              <a:rPr lang="en-US"/>
              <a:t>. But the same windows applied to cheeks or any other place is irrelevant. So how do we select the best features out of 160000+ features?</a:t>
            </a:r>
          </a:p>
        </p:txBody>
      </p:sp>
    </p:spTree>
    <p:extLst>
      <p:ext uri="{BB962C8B-B14F-4D97-AF65-F5344CB8AC3E}">
        <p14:creationId xmlns:p14="http://schemas.microsoft.com/office/powerpoint/2010/main" val="369641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CE70-890A-4468-8C6B-12131600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select the best features out of 160000+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42CA-E8E2-4170-8E29-A8DE9FD4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" y="1938755"/>
            <a:ext cx="4953741" cy="4914298"/>
          </a:xfrm>
        </p:spPr>
        <p:txBody>
          <a:bodyPr>
            <a:normAutofit lnSpcReduction="10000"/>
          </a:bodyPr>
          <a:lstStyle/>
          <a:p>
            <a:r>
              <a:rPr lang="en-US"/>
              <a:t>For this, we apply each and every feature on all the training images. For each feature, </a:t>
            </a:r>
            <a:r>
              <a:rPr lang="en-US">
                <a:solidFill>
                  <a:srgbClr val="C00000"/>
                </a:solidFill>
              </a:rPr>
              <a:t>it finds the best threshold which will classify the faces to positive and negative</a:t>
            </a:r>
            <a:r>
              <a:rPr lang="en-US"/>
              <a:t>. Obviously, there will be errors or misclassifications. We </a:t>
            </a:r>
            <a:r>
              <a:rPr lang="en-US">
                <a:solidFill>
                  <a:srgbClr val="C00000"/>
                </a:solidFill>
              </a:rPr>
              <a:t>select the features with minimum error rate</a:t>
            </a:r>
            <a:r>
              <a:rPr lang="en-US"/>
              <a:t>, which means they are the features that most </a:t>
            </a:r>
            <a:r>
              <a:rPr lang="en-US">
                <a:solidFill>
                  <a:srgbClr val="C00000"/>
                </a:solidFill>
              </a:rPr>
              <a:t>accurately classify the face and non-face images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CC41A-1313-4DF1-B866-8890F88B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[2] Zarka McClung </a:t>
            </a:r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6F7F-4BE8-4C67-BBE8-07F95D2F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17" y="1847758"/>
            <a:ext cx="4810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F9A-1F02-4F74-88F9-0D78886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Week's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3AC9-D25B-47F8-936F-3C3B7847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32" y="2323305"/>
            <a:ext cx="2544680" cy="38399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Finalize wireless communication protocols and begin hardware selection </a:t>
            </a:r>
            <a:endParaRPr lang="en-US" sz="2400">
              <a:cs typeface="Calibri"/>
            </a:endParaRPr>
          </a:p>
          <a:p>
            <a:endParaRPr lang="en-US" sz="2400"/>
          </a:p>
          <a:p>
            <a:r>
              <a:rPr lang="en-US" sz="2400"/>
              <a:t>See if on hand wireless devices are suitable for BLE beacon application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60C82-3FD4-4601-9EAD-3664905E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798F4-19E0-4FF2-AFDD-52FADB1C6AC6}"/>
              </a:ext>
            </a:extLst>
          </p:cNvPr>
          <p:cNvSpPr txBox="1"/>
          <p:nvPr/>
        </p:nvSpPr>
        <p:spPr>
          <a:xfrm>
            <a:off x="3190374" y="16964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Zachary </a:t>
            </a:r>
            <a:r>
              <a:rPr lang="en-US" err="1"/>
              <a:t>Eakerns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09C3F-2409-45B6-A250-5BCDBF5956E1}"/>
              </a:ext>
            </a:extLst>
          </p:cNvPr>
          <p:cNvSpPr txBox="1"/>
          <p:nvPr/>
        </p:nvSpPr>
        <p:spPr>
          <a:xfrm>
            <a:off x="443163" y="1696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John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Satterla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A297-A42C-448D-8B30-D53E5E0A3ABD}"/>
              </a:ext>
            </a:extLst>
          </p:cNvPr>
          <p:cNvSpPr txBox="1"/>
          <p:nvPr/>
        </p:nvSpPr>
        <p:spPr>
          <a:xfrm>
            <a:off x="8033083" y="1696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Christian </a:t>
            </a:r>
            <a:r>
              <a:rPr lang="en-US">
                <a:cs typeface="Calibri"/>
              </a:rPr>
              <a:t>Jensen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037D7-A3D6-4D2F-84A1-78B603AB8BFD}"/>
              </a:ext>
            </a:extLst>
          </p:cNvPr>
          <p:cNvSpPr txBox="1"/>
          <p:nvPr/>
        </p:nvSpPr>
        <p:spPr>
          <a:xfrm>
            <a:off x="5566610" y="1696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Zarka</a:t>
            </a:r>
            <a:r>
              <a:rPr lang="en-US"/>
              <a:t> McClung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38BC7-74FD-443F-8506-B28899AF1DBA}"/>
              </a:ext>
            </a:extLst>
          </p:cNvPr>
          <p:cNvSpPr txBox="1"/>
          <p:nvPr/>
        </p:nvSpPr>
        <p:spPr>
          <a:xfrm>
            <a:off x="3473007" y="2231604"/>
            <a:ext cx="2366213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Finalize values for lowpass filters and types of amplifiers </a:t>
            </a:r>
          </a:p>
          <a:p>
            <a:pPr marL="342900" indent="-342900" algn="ctr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Find out how to extract Sp02 value from our readings </a:t>
            </a:r>
          </a:p>
          <a:p>
            <a:pPr marL="342900" indent="-342900" algn="ctr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92822-85B9-427C-B5E9-7D152080C7E8}"/>
              </a:ext>
            </a:extLst>
          </p:cNvPr>
          <p:cNvSpPr txBox="1"/>
          <p:nvPr/>
        </p:nvSpPr>
        <p:spPr>
          <a:xfrm>
            <a:off x="5698436" y="2164352"/>
            <a:ext cx="2743200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Finalize which appliances to use</a:t>
            </a:r>
            <a:br>
              <a:rPr lang="en-US" sz="2200"/>
            </a:br>
            <a:r>
              <a:rPr lang="en-US" sz="2200"/>
              <a:t>(Monitor and Servo) </a:t>
            </a:r>
            <a:endParaRPr lang="en-US" sz="2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Select connectivity options (Bluetooth Vs </a:t>
            </a:r>
            <a:r>
              <a:rPr lang="en-US" sz="2200" err="1"/>
              <a:t>WiFi</a:t>
            </a:r>
            <a:r>
              <a:rPr lang="en-US" sz="2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Start researching algorithm and concept behind code (Research phase)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5045A-01FC-4ED2-B7CB-B0943916116C}"/>
              </a:ext>
            </a:extLst>
          </p:cNvPr>
          <p:cNvSpPr txBox="1"/>
          <p:nvPr/>
        </p:nvSpPr>
        <p:spPr>
          <a:xfrm>
            <a:off x="8360446" y="2323305"/>
            <a:ext cx="2432384" cy="36009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Design and order parts for relay circuit</a:t>
            </a:r>
          </a:p>
          <a:p>
            <a:endParaRPr lang="en-US" sz="2400">
              <a:cs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>
                <a:cs typeface="Calibri"/>
              </a:rPr>
              <a:t>Research Raspberry Pi Smart home front ends</a:t>
            </a:r>
          </a:p>
          <a:p>
            <a:pPr marL="285750" indent="-285750">
              <a:buFont typeface="Arial" charset="0"/>
              <a:buChar char="•"/>
            </a:pPr>
            <a:endParaRPr lang="en-US"/>
          </a:p>
          <a:p>
            <a:pPr marL="285750" indent="-285750">
              <a:buFont typeface="Arial" charset="0"/>
              <a:buChar char="•"/>
            </a:pPr>
            <a:endParaRPr lang="en-US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3E23CA1E-0426-4410-8C35-EB61D2A9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8046" y="3683725"/>
            <a:ext cx="393943" cy="393943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A0B2BA4-42BB-4380-ADA4-A804C9066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394" y="5924291"/>
            <a:ext cx="393943" cy="39394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3B5259A5-1901-4A9C-9B3F-057FDDD2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825" y="5959286"/>
            <a:ext cx="393943" cy="39394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CA2755B-C005-44F2-B3EB-A36650D072C6}"/>
              </a:ext>
            </a:extLst>
          </p:cNvPr>
          <p:cNvSpPr/>
          <p:nvPr/>
        </p:nvSpPr>
        <p:spPr>
          <a:xfrm>
            <a:off x="5209809" y="3679825"/>
            <a:ext cx="496866" cy="4133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3D6A4F4-6482-497F-9F89-8671E770B903}"/>
              </a:ext>
            </a:extLst>
          </p:cNvPr>
          <p:cNvSpPr/>
          <p:nvPr/>
        </p:nvSpPr>
        <p:spPr>
          <a:xfrm>
            <a:off x="10144223" y="3103678"/>
            <a:ext cx="496866" cy="4133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5" descr="Checkmark">
            <a:extLst>
              <a:ext uri="{FF2B5EF4-FFF2-40B4-BE49-F238E27FC236}">
                <a16:creationId xmlns:a16="http://schemas.microsoft.com/office/drawing/2014/main" id="{6D9FC52B-5058-4773-9ADA-C461D582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9732" y="3210486"/>
            <a:ext cx="393943" cy="393943"/>
          </a:xfrm>
          <a:prstGeom prst="rect">
            <a:avLst/>
          </a:prstGeom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CD20397-8C98-4DD1-81DB-9ED12CE286C7}"/>
              </a:ext>
            </a:extLst>
          </p:cNvPr>
          <p:cNvSpPr/>
          <p:nvPr/>
        </p:nvSpPr>
        <p:spPr>
          <a:xfrm>
            <a:off x="7049953" y="4213027"/>
            <a:ext cx="496866" cy="4133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9A1CACA-6286-4679-8D55-A1CA6757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132" y="5881496"/>
            <a:ext cx="393943" cy="393943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64D9B94-015D-4E55-812F-CFA998C15643}"/>
              </a:ext>
            </a:extLst>
          </p:cNvPr>
          <p:cNvSpPr/>
          <p:nvPr/>
        </p:nvSpPr>
        <p:spPr>
          <a:xfrm>
            <a:off x="10181393" y="4627678"/>
            <a:ext cx="496866" cy="4133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8051-0347-4ED6-A826-B8E67369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4" y="18255"/>
            <a:ext cx="9734365" cy="1325563"/>
          </a:xfrm>
        </p:spPr>
        <p:txBody>
          <a:bodyPr/>
          <a:lstStyle/>
          <a:p>
            <a:r>
              <a:rPr lang="en-US"/>
              <a:t>Microsoft Face API Research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1A70-FE64-4C9C-A5E1-27D8EE86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674415"/>
            <a:ext cx="10515600" cy="4351338"/>
          </a:xfrm>
        </p:spPr>
        <p:txBody>
          <a:bodyPr/>
          <a:lstStyle/>
          <a:p>
            <a:r>
              <a:rPr lang="en-US"/>
              <a:t>Microsoft trying to charge for Azure which you need in order to access Face API key (Will check if TTU license allows free Azure)</a:t>
            </a:r>
          </a:p>
          <a:p>
            <a:endParaRPr lang="en-US"/>
          </a:p>
          <a:p>
            <a:r>
              <a:rPr lang="en-US"/>
              <a:t>Similar concept (like OpenCV)</a:t>
            </a:r>
          </a:p>
          <a:p>
            <a:endParaRPr lang="en-US"/>
          </a:p>
          <a:p>
            <a:r>
              <a:rPr lang="en-US"/>
              <a:t>Still a consideration if it is FREE!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0B136-C90D-40C0-8C13-E496C4FD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Zarka McClung </a:t>
            </a:r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5CF-A4D0-42A8-8B43-99DF075F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02677"/>
          </a:xfrm>
        </p:spPr>
        <p:txBody>
          <a:bodyPr/>
          <a:lstStyle/>
          <a:p>
            <a:pPr algn="ctr"/>
            <a:r>
              <a:rPr lang="en-US"/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4172-37F4-414C-A0CF-8CFA8E9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F0B23-4A9E-438E-AEC2-45651883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" y="887767"/>
            <a:ext cx="11949344" cy="4731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73052-AEFE-4DF4-A649-35C6D0AF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5786122"/>
            <a:ext cx="277177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EAB0C-047F-4DC6-9939-ECEA5594B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05" y="5803377"/>
            <a:ext cx="3190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4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5CF-A4D0-42A8-8B43-99DF075F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02677"/>
          </a:xfrm>
        </p:spPr>
        <p:txBody>
          <a:bodyPr/>
          <a:lstStyle/>
          <a:p>
            <a:pPr algn="ctr"/>
            <a:r>
              <a:rPr lang="en-US"/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4172-37F4-414C-A0CF-8CFA8E9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F0B23-4A9E-438E-AEC2-456518836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b="90244"/>
          <a:stretch/>
        </p:blipFill>
        <p:spPr>
          <a:xfrm>
            <a:off x="121328" y="1083076"/>
            <a:ext cx="11949344" cy="266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73052-AEFE-4DF4-A649-35C6D0AF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5786122"/>
            <a:ext cx="277177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EAB0C-047F-4DC6-9939-ECEA5594B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05" y="5803377"/>
            <a:ext cx="3190875" cy="962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A6A3D-30E3-487D-AA3E-D8C273E82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45" y="1349406"/>
            <a:ext cx="11944027" cy="44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5CF-A4D0-42A8-8B43-99DF075F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37794" cy="1002677"/>
          </a:xfrm>
        </p:spPr>
        <p:txBody>
          <a:bodyPr/>
          <a:lstStyle/>
          <a:p>
            <a:pPr algn="ctr"/>
            <a:r>
              <a:rPr lang="en-US"/>
              <a:t>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4172-37F4-414C-A0CF-8CFA8E9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CC5BA-35EE-4EA9-B492-54BBFE3C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9" y="854954"/>
            <a:ext cx="100869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1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5CF-A4D0-42A8-8B43-99DF075F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37794" cy="1002677"/>
          </a:xfrm>
        </p:spPr>
        <p:txBody>
          <a:bodyPr/>
          <a:lstStyle/>
          <a:p>
            <a:pPr algn="ctr"/>
            <a:r>
              <a:rPr lang="en-US"/>
              <a:t>Material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4172-37F4-414C-A0CF-8CFA8E9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39BF-F423-4FED-A7AD-408A5AA9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28" y="1472167"/>
            <a:ext cx="9734550" cy="38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F9A-1F02-4F74-88F9-0D78886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Week's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3AC9-D25B-47F8-936F-3C3B7847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32" y="2323305"/>
            <a:ext cx="2544680" cy="383999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60C82-3FD4-4601-9EAD-3664905E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798F4-19E0-4FF2-AFDD-52FADB1C6AC6}"/>
              </a:ext>
            </a:extLst>
          </p:cNvPr>
          <p:cNvSpPr txBox="1"/>
          <p:nvPr/>
        </p:nvSpPr>
        <p:spPr>
          <a:xfrm>
            <a:off x="3190374" y="16964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Zachary </a:t>
            </a:r>
            <a:r>
              <a:rPr lang="en-US" err="1"/>
              <a:t>Eakerns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09C3F-2409-45B6-A250-5BCDBF5956E1}"/>
              </a:ext>
            </a:extLst>
          </p:cNvPr>
          <p:cNvSpPr txBox="1"/>
          <p:nvPr/>
        </p:nvSpPr>
        <p:spPr>
          <a:xfrm>
            <a:off x="443163" y="1696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John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Satterla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A297-A42C-448D-8B30-D53E5E0A3ABD}"/>
              </a:ext>
            </a:extLst>
          </p:cNvPr>
          <p:cNvSpPr txBox="1"/>
          <p:nvPr/>
        </p:nvSpPr>
        <p:spPr>
          <a:xfrm>
            <a:off x="8033083" y="1696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Christian </a:t>
            </a:r>
            <a:r>
              <a:rPr lang="en-US">
                <a:cs typeface="Calibri"/>
              </a:rPr>
              <a:t>Jensen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037D7-A3D6-4D2F-84A1-78B603AB8BFD}"/>
              </a:ext>
            </a:extLst>
          </p:cNvPr>
          <p:cNvSpPr txBox="1"/>
          <p:nvPr/>
        </p:nvSpPr>
        <p:spPr>
          <a:xfrm>
            <a:off x="5566610" y="16964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Zarka</a:t>
            </a:r>
            <a:r>
              <a:rPr lang="en-US"/>
              <a:t> McClung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38BC7-74FD-443F-8506-B28899AF1DBA}"/>
              </a:ext>
            </a:extLst>
          </p:cNvPr>
          <p:cNvSpPr txBox="1"/>
          <p:nvPr/>
        </p:nvSpPr>
        <p:spPr>
          <a:xfrm>
            <a:off x="3473007" y="2231604"/>
            <a:ext cx="2366213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Find software to more accurately  simulate filters</a:t>
            </a:r>
          </a:p>
          <a:p>
            <a:pPr marL="342900" indent="-342900" algn="ctr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Improve filter performance and prepare to construct actual circuits</a:t>
            </a:r>
            <a:endParaRPr lang="en-US"/>
          </a:p>
          <a:p>
            <a:pPr marL="342900" indent="-342900" algn="ctr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5045A-01FC-4ED2-B7CB-B0943916116C}"/>
              </a:ext>
            </a:extLst>
          </p:cNvPr>
          <p:cNvSpPr txBox="1"/>
          <p:nvPr/>
        </p:nvSpPr>
        <p:spPr>
          <a:xfrm>
            <a:off x="8431467" y="2231603"/>
            <a:ext cx="2432384" cy="24929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>
                <a:cs typeface="Calibri"/>
              </a:rPr>
              <a:t>Work with </a:t>
            </a:r>
            <a:r>
              <a:rPr lang="en-US" sz="2400" err="1">
                <a:cs typeface="Calibri"/>
              </a:rPr>
              <a:t>Matlab</a:t>
            </a:r>
            <a:r>
              <a:rPr lang="en-US" sz="2400">
                <a:cs typeface="Calibri"/>
              </a:rPr>
              <a:t> to achieve voice recognition </a:t>
            </a:r>
          </a:p>
          <a:p>
            <a:endParaRPr lang="en-US" sz="2400">
              <a:cs typeface="Calibri"/>
            </a:endParaRPr>
          </a:p>
          <a:p>
            <a:pPr marL="285750" indent="-285750">
              <a:buFont typeface="Arial" charset="0"/>
              <a:buChar char="•"/>
            </a:pPr>
            <a:endParaRPr lang="en-US"/>
          </a:p>
          <a:p>
            <a:pPr marL="285750" indent="-285750">
              <a:buFont typeface="Arial" charset="0"/>
              <a:buChar char="•"/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FF517-5D4B-4759-8BBF-CEB1DC25079A}"/>
              </a:ext>
            </a:extLst>
          </p:cNvPr>
          <p:cNvSpPr txBox="1"/>
          <p:nvPr/>
        </p:nvSpPr>
        <p:spPr>
          <a:xfrm>
            <a:off x="5839220" y="2231603"/>
            <a:ext cx="24664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Research Algorithm and try to implement it</a:t>
            </a:r>
            <a:br>
              <a:rPr lang="en-US" sz="2000"/>
            </a:b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Choose suitable programming language</a:t>
            </a:r>
            <a:br>
              <a:rPr lang="en-US" sz="2000"/>
            </a:b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Try to use webcam to test Algorithm with detection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64369-2841-4F21-9403-47D94E251A13}"/>
              </a:ext>
            </a:extLst>
          </p:cNvPr>
          <p:cNvSpPr txBox="1"/>
          <p:nvPr/>
        </p:nvSpPr>
        <p:spPr>
          <a:xfrm>
            <a:off x="820150" y="2231604"/>
            <a:ext cx="2366213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Order and test Zigbee modules</a:t>
            </a:r>
          </a:p>
          <a:p>
            <a:pPr marL="342900" indent="-342900" algn="ctr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Finalize and start developing with MCU development kits</a:t>
            </a:r>
            <a:endParaRPr lang="en-US"/>
          </a:p>
          <a:p>
            <a:pPr marL="342900" indent="-342900" algn="ctr">
              <a:buFont typeface="Arial"/>
              <a:buChar char="•"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93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FB5B-A37A-49D9-BF7A-12EF09C3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7F4F-586C-4E51-97B7-8C265AC4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i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“DIGI XBEE® AND DIGI XBEE-PRO® ZIGBEE,” </a:t>
            </a:r>
            <a:r>
              <a:rPr lang="en-US" i="1"/>
              <a:t>digi.com</a:t>
            </a:r>
            <a:r>
              <a:rPr lang="en-US"/>
              <a:t>, 2018. [Online]. Available: https://www.digi.com/pdf/ds_xbee_zigbee.pdf. [Accessed: 25-Sep-2018].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Docs.opencv.org. (2018). </a:t>
            </a:r>
            <a:r>
              <a:rPr lang="en-US" i="1"/>
              <a:t>OpenCV: Face Detection using </a:t>
            </a:r>
            <a:r>
              <a:rPr lang="en-US" i="1" err="1"/>
              <a:t>Haar</a:t>
            </a:r>
            <a:r>
              <a:rPr lang="en-US" i="1"/>
              <a:t> Cascades</a:t>
            </a:r>
            <a:r>
              <a:rPr lang="en-US"/>
              <a:t>. [online] Available at: https://docs.opencv.org/3.4/d7/d8b/tutorial_py_face_detection.html [Accessed 26 Sep. 2018].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“EM351/EM357 High-Performance, Integrated ZigBee/802.15.4 System-on-Chip,” </a:t>
            </a:r>
            <a:r>
              <a:rPr lang="en-US" i="1"/>
              <a:t>silabs.com</a:t>
            </a:r>
            <a:r>
              <a:rPr lang="en-US"/>
              <a:t>, 2013. [Online]. Available: https://www.silabs.com/documents/public/data-sheets/EM35x.pdf. [Accessed: 25-Sep-2018].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cs typeface="Calibri"/>
              </a:rPr>
              <a:t>How to Design Peripheral Oxygen Saturation (SpO2) and Optical Heart Rate Monitoring (OHRM) Systems Using the AFE4403</a:t>
            </a:r>
            <a:r>
              <a:rPr lang="en-US">
                <a:cs typeface="Calibri"/>
              </a:rPr>
              <a:t>, 3AD. [Online]. Available: http://www.ti.com/lit/an/slaa655/slaa655.pdf. [Accessed: 20-Sep-2018]. 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“MSP430FG43x Mixed-Signal Microcontrollers,” Nov-2014. [Online]. Available: http://www.ti.com/lit/ds/symlink/msp430fg439.pdf. [Accessed: 23-Sep-2018]. 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Ning, D. (2018). </a:t>
            </a:r>
            <a:r>
              <a:rPr lang="en-US" i="1"/>
              <a:t>Developing an Isolated Word Recognition System in MATLAB</a:t>
            </a:r>
            <a:r>
              <a:rPr lang="en-US">
                <a:cs typeface="Calibri"/>
              </a:rPr>
              <a:t>. [online] Mathworks.com. Available at: https://www.mathworks.com/company/newsletters/articles/developing-an-isolated-word-recognition-system-in-matlab.html [Accessed 24 Sep. 2018]. 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Ti.com. (2018). </a:t>
            </a:r>
            <a:r>
              <a:rPr lang="en-US" i="1">
                <a:cs typeface="Calibri"/>
              </a:rPr>
              <a:t>SIMPLELINK-SDK-VOICE-DETECTION-PLUGIN Voice Detection plug-in for the </a:t>
            </a:r>
            <a:r>
              <a:rPr lang="en-US" i="1" err="1">
                <a:cs typeface="Calibri"/>
              </a:rPr>
              <a:t>SimpleLink</a:t>
            </a:r>
            <a:r>
              <a:rPr lang="en-US" i="1">
                <a:cs typeface="Calibri"/>
              </a:rPr>
              <a:t>™ MCU Software Development Kit (SDK) | TI.com</a:t>
            </a:r>
            <a:r>
              <a:rPr lang="en-US">
                <a:cs typeface="Calibri"/>
              </a:rPr>
              <a:t>. [online] Available at: http://www.ti.com/tool/SIMPLELINK-SDK-VOICE-DETECTION-PLUGIN [Accessed 25 Sep. 2018]. </a:t>
            </a:r>
          </a:p>
          <a:p>
            <a:pPr marL="514350" indent="-514350">
              <a:buAutoNum type="arabicPeriod"/>
            </a:pPr>
            <a:r>
              <a:rPr lang="en-US"/>
              <a:t>“Zigbee | Overview | Wireless Connectivity,” </a:t>
            </a:r>
            <a:r>
              <a:rPr lang="en-US" i="1" err="1"/>
              <a:t>SimpleLinkTM</a:t>
            </a:r>
            <a:r>
              <a:rPr lang="en-US" i="1"/>
              <a:t> Zigbee Wireless MCUs</a:t>
            </a:r>
            <a:r>
              <a:rPr lang="en-US"/>
              <a:t>, 2018. [Online]. Available: http://www.ti.com/wireless-connectivity/simplelink-solutions/zigbee/overview.html. [Accessed: 26-Sep-2018]. 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0CC8-B4A5-4966-8BDF-536CC018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9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E05F-7DCB-4BAE-A104-7085D847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1" y="2531277"/>
            <a:ext cx="10515600" cy="1325563"/>
          </a:xfrm>
        </p:spPr>
        <p:txBody>
          <a:bodyPr/>
          <a:lstStyle/>
          <a:p>
            <a:pPr algn="ctr"/>
            <a:r>
              <a:rPr lang="en-US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971E-7CD6-4210-A011-9D4EFFF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5CB6-EAA5-41E9-8997-13925E26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Changes From Original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C17C-F54B-473E-8CAA-905C3D5F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Medical devices, specifically a pulse oximeter, can be high inaccurate due to even small amounts of movement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get more meaningful, useful data the device will no longer be connected to the person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Instead, a station will be placed in the home that the patient can sit down with and check vitals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approach emphasizes accuracy over mobility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98CF2-FF6A-4E96-B29E-1D25578F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453E-A51F-4491-8CE4-47C20C87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Troubles With Filters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BE09-0FFD-4C88-92AB-47B7F2BB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Although the values needed to make the amplifiers and filters are simple to calculate, real life results vary heavily from theoretical ones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the EKG machine the lowpass filter is cutting down on the voltage much quicker than anticipated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While this should still work, fine tuning needs to be done to be able to create a more accurate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4E4A6-825E-41CA-BC52-3413834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5561-3773-4E5F-B1E0-68735936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133902" y="-67054"/>
            <a:ext cx="413982" cy="6314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9D495B47-5DBC-4CCC-B767-FE64CCB4B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815" y="3671446"/>
            <a:ext cx="9976086" cy="2791394"/>
          </a:xfrm>
          <a:prstGeom prst="rect">
            <a:avLst/>
          </a:prstGeom>
        </p:spPr>
      </p:pic>
      <p:pic>
        <p:nvPicPr>
          <p:cNvPr id="8" name="Picture 8" descr="A picture containing skiing, map&#10;&#10;Description generated with high confidence">
            <a:extLst>
              <a:ext uri="{FF2B5EF4-FFF2-40B4-BE49-F238E27FC236}">
                <a16:creationId xmlns:a16="http://schemas.microsoft.com/office/drawing/2014/main" id="{BF8E13B4-B775-4A50-9346-BC5D6E6A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37" y="212597"/>
            <a:ext cx="9919647" cy="32710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2A88DCA-6A29-4F0D-9BE5-94690C8335E2}"/>
              </a:ext>
            </a:extLst>
          </p:cNvPr>
          <p:cNvSpPr/>
          <p:nvPr/>
        </p:nvSpPr>
        <p:spPr>
          <a:xfrm>
            <a:off x="6048232" y="5013276"/>
            <a:ext cx="641445" cy="5618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AFD46-B195-4841-81E9-A2F4DC84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2840"/>
            <a:ext cx="2743200" cy="365125"/>
          </a:xfrm>
        </p:spPr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0CC6-A28B-4888-A567-6C686CA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Pulse Oximetry Calculations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CE8C-994D-433A-B99D-D18725D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There are two main ways of calculating the oxygenation of blood through pulse oximetry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first is using the equation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Where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4FDEF3-74CF-43A2-9234-F6143BB7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40" y="3148926"/>
            <a:ext cx="2181746" cy="61234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2518E8-8C2E-4208-A277-123091F8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705" y="3898790"/>
            <a:ext cx="1128125" cy="11376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88383-AEAD-43CB-A3D8-18D43D4C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F855853-F05E-4AE0-BEFA-F0A6D279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85" y="643466"/>
            <a:ext cx="8689030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3016F-34FE-4E59-94F9-2A0496968176}"/>
              </a:ext>
            </a:extLst>
          </p:cNvPr>
          <p:cNvSpPr txBox="1"/>
          <p:nvPr/>
        </p:nvSpPr>
        <p:spPr>
          <a:xfrm>
            <a:off x="9098071" y="55751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[4]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B1693-CDD7-4C2B-B897-768C997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B290-5008-4DAA-9593-B836AE6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Pulse Oximetry Calculations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BFEB-1F1E-4E54-9BE5-ADACCE39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Another method uses only the AC values of the signal, which are obtained by a peak detector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formula for this method is the same as previously, however to find R the following equation is used instead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E936F8-536E-4443-A8C2-17F25401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9" y="4384110"/>
            <a:ext cx="2475195" cy="11586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8E8E5-1D29-4693-9B48-2561CA2F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1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848A-F07F-4FB9-A417-A75E852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Hardware for Biomedical Station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B690-1B6E-4E65-B802-1BDF6B7B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processing power needed to calculate EKG and Pulse Oximetry signals is not great, so a low powered microcontroller should help cut back on unnecessary power loss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this reason, the TI </a:t>
            </a:r>
            <a:r>
              <a:rPr lang="en-US"/>
              <a:t>MSP430FG439</a:t>
            </a:r>
            <a:r>
              <a:rPr lang="en-US">
                <a:cs typeface="Calibri"/>
              </a:rPr>
              <a:t> [5] will be used for calculations, while a laptop will display the generated data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B392-F9CD-4338-93BF-74613BFB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Zachary </a:t>
            </a:r>
            <a:r>
              <a:rPr lang="en-US" err="1"/>
              <a:t>Eakerns</a:t>
            </a:r>
            <a:r>
              <a:rPr lang="en-US"/>
              <a:t> </a:t>
            </a:r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22A1172885C42B4C17DDA9CF5B338" ma:contentTypeVersion="4" ma:contentTypeDescription="Create a new document." ma:contentTypeScope="" ma:versionID="d220f669ff86428cf9283b69f2854026">
  <xsd:schema xmlns:xsd="http://www.w3.org/2001/XMLSchema" xmlns:xs="http://www.w3.org/2001/XMLSchema" xmlns:p="http://schemas.microsoft.com/office/2006/metadata/properties" xmlns:ns2="a3d155d2-d32a-44a7-9afe-bbea3de853a7" xmlns:ns3="f75ba893-ee13-47ce-83cc-19c595ba784b" targetNamespace="http://schemas.microsoft.com/office/2006/metadata/properties" ma:root="true" ma:fieldsID="1eae2b4f3fb4df1e11babf1931c406ee" ns2:_="" ns3:_="">
    <xsd:import namespace="a3d155d2-d32a-44a7-9afe-bbea3de853a7"/>
    <xsd:import namespace="f75ba893-ee13-47ce-83cc-19c595ba78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d155d2-d32a-44a7-9afe-bbea3de853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ba893-ee13-47ce-83cc-19c595ba78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21AD36-668B-4F1F-8CA8-FB2B965F8FA2}">
  <ds:schemaRefs>
    <ds:schemaRef ds:uri="a3d155d2-d32a-44a7-9afe-bbea3de853a7"/>
    <ds:schemaRef ds:uri="f75ba893-ee13-47ce-83cc-19c595ba78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A3DB13-E080-4F66-938E-D2EE787449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D2A19-F2E1-4589-97B6-B7B016BD77EB}">
  <ds:schemaRefs>
    <ds:schemaRef ds:uri="a3d155d2-d32a-44a7-9afe-bbea3de853a7"/>
    <ds:schemaRef ds:uri="f75ba893-ee13-47ce-83cc-19c595ba78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SMART Home</vt:lpstr>
      <vt:lpstr>Last Week's Deliverables</vt:lpstr>
      <vt:lpstr>Changes From Original Plan</vt:lpstr>
      <vt:lpstr>Troubles With Filters</vt:lpstr>
      <vt:lpstr>PowerPoint Presentation</vt:lpstr>
      <vt:lpstr>Pulse Oximetry Calculations</vt:lpstr>
      <vt:lpstr>PowerPoint Presentation</vt:lpstr>
      <vt:lpstr>Pulse Oximetry Calculations Continued</vt:lpstr>
      <vt:lpstr>Hardware for Biomedical Station</vt:lpstr>
      <vt:lpstr>Voice Recognition - Rough Code outline</vt:lpstr>
      <vt:lpstr>Voice Recognition Methods</vt:lpstr>
      <vt:lpstr>Controlling Devices Wirelessly with Zigbee</vt:lpstr>
      <vt:lpstr>Controlling Devices Wirelessly with Zigbee</vt:lpstr>
      <vt:lpstr>Controlling Devices Wirelessly with Zigbee</vt:lpstr>
      <vt:lpstr>Controlling Devices Wirelessly with Zigbee</vt:lpstr>
      <vt:lpstr>OpenCV: Face Detection using Haar Cascades</vt:lpstr>
      <vt:lpstr>Concept behind the Algorithm</vt:lpstr>
      <vt:lpstr>Calculation Method</vt:lpstr>
      <vt:lpstr>How do we select the best features out of 160000+ features?</vt:lpstr>
      <vt:lpstr>Microsoft Face API Research Phase</vt:lpstr>
      <vt:lpstr>Gantt Chart</vt:lpstr>
      <vt:lpstr>Gantt Chart</vt:lpstr>
      <vt:lpstr>Budget</vt:lpstr>
      <vt:lpstr>Material Cost</vt:lpstr>
      <vt:lpstr>Next Week's Deliverables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2018-10-02T20:23:53Z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0x010100B1B22A1172885C42B4C17DDA9CF5B338</vt:lpwstr>
  </property>
</Properties>
</file>