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525"/>
  </p:normalViewPr>
  <p:slideViewPr>
    <p:cSldViewPr snapToGrid="0">
      <p:cViewPr>
        <p:scale>
          <a:sx n="85" d="100"/>
          <a:sy n="85" d="100"/>
        </p:scale>
        <p:origin x="3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2B7F3-8467-27E5-35E9-E56B63D8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D0D983-D356-FFA6-5AC9-FCB3F69C9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1C6B2E-DE95-411D-3155-DFE94207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643C9F-E187-727A-4575-3C7CB56B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9D1AA-B424-C63A-596F-AEECEE9A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45613-63C6-757D-FB5A-DDDC9E07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0E97CD-3387-124D-7FD2-880CDDC2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58660-720B-7262-E852-D2F32408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B37CA-9218-12CB-9CFD-CE3104AC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7497C-78AB-AAE7-8CF2-0A486EF0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47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3E24B9-6928-30A9-0DBE-F196445CE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DCA882-9FB2-9A64-6EBD-343F1113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E9F56-CED0-ACC7-D10B-FD0F2049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1F38A-52DE-2208-4427-FC7DDF7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877C1-7870-37D3-3A51-89DE3E47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61B84-2340-BB5E-CF5B-1890CB0C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97064-59D0-E302-6E8D-DAE6DABB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1DF97-E0AB-00DF-48EA-5E3B925A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3B631-74AA-7AD7-96DD-CFF3BA05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B0C1C-AECA-BE49-0A45-D4D25C15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9D540-A201-5B45-CF49-27EF3F64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C7EE7E-F752-E236-502D-FBFF0B04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43526-CA32-FC9A-4500-F85A327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CE3B6-EB0C-807B-D773-77251539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413851-1F53-9B41-815C-A92BC12A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68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04F47-9736-0F63-37B4-0995F339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D2B4C-1CB5-D6AC-DF0E-83915552D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2E01F-24E5-12DF-507B-6EAC2DA5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A94F4-0206-AF28-60E4-628DC404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8A9737-2077-40A4-D980-88C76C80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F66C9-0EDE-BC24-29C0-AE5397FE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15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E2B47-E27F-FBA1-96DC-10F6EAC3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001D1A-F8F3-AE74-B68D-787390A5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5F4540-4D00-C2A6-B5D9-24F5838B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97FAAA-CB31-3C3A-17AD-0D72BA225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33B3C2-2623-8431-EE3E-8813EC140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DD2D74-9418-EB55-AA9B-A9B95565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1A14E4-A123-07C4-E9C3-7C0ADB5E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966835-4E18-9518-4514-91A52D4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60F15-BA9B-47D2-8B2A-6AA22748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700AB8-5E4D-8B17-B027-8353F7FF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29C08A-AB30-2CBF-3C73-3A9786BE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AEC4C6-D2F2-9292-4838-08409536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50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78D6F5-88BC-3C55-6AB9-6CA50B2A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E71C-7219-C865-0ADD-D06F0F59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89FE5E-C6E8-8E58-EE4D-FC52A06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89DF9-45FC-167D-02BA-857E9254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72A45-E417-FE87-6707-75679F08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01846F-78CA-D404-F610-642D4AE97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C9561-D9F0-245A-8000-6DA32DD1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11B804-6688-C084-8528-6BD26AC5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FDD39F-7DE0-7EE8-767C-382F5A6E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7D76F-7180-8B66-2C86-64A3AC3A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037190-FCFD-30C6-015A-E62A33F38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D996D-9458-8996-1B71-6B4B7F7B3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F05872-182F-B211-D997-E2CCB702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F1EFE8-67CD-4B52-9259-0936760B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A9B38E-2B0E-712D-9B11-A2D9037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5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12A6C2-F205-B68F-942E-A16A994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9892BF-4D5C-B751-8B1B-672CADEE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B5944-11CF-9661-2EB1-618BD7AB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6EDA-A6F3-2F46-B8EA-D8E87B551CF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E1861-DA6E-63E6-EA0B-7BEBAE80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0F085-874B-B31D-84A6-C8DDFB902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588E-2363-D64E-8676-5730C34D9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40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7D921-BEE6-CEC5-1F1C-0AE256B0A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9FA5EC-9AF4-B235-F9EA-4792F2DE1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2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20B3717-3360-7724-0B9C-ECA8191D32D6}"/>
              </a:ext>
            </a:extLst>
          </p:cNvPr>
          <p:cNvSpPr/>
          <p:nvPr/>
        </p:nvSpPr>
        <p:spPr>
          <a:xfrm>
            <a:off x="5164549" y="1503713"/>
            <a:ext cx="4863406" cy="1253775"/>
          </a:xfrm>
          <a:prstGeom prst="rect">
            <a:avLst/>
          </a:prstGeom>
          <a:solidFill>
            <a:srgbClr val="7030A0">
              <a:alpha val="3039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25AB4B-886B-17B7-560B-471FBF75515A}"/>
              </a:ext>
            </a:extLst>
          </p:cNvPr>
          <p:cNvSpPr txBox="1"/>
          <p:nvPr/>
        </p:nvSpPr>
        <p:spPr>
          <a:xfrm>
            <a:off x="80901" y="1947887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Release 1 développement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3A8D9-AC2D-BAEB-C515-595FD6AE5B90}"/>
              </a:ext>
            </a:extLst>
          </p:cNvPr>
          <p:cNvSpPr/>
          <p:nvPr/>
        </p:nvSpPr>
        <p:spPr>
          <a:xfrm>
            <a:off x="5344686" y="1643822"/>
            <a:ext cx="1881351" cy="977462"/>
          </a:xfrm>
          <a:prstGeom prst="rect">
            <a:avLst/>
          </a:prstGeom>
          <a:solidFill>
            <a:srgbClr val="7030A0">
              <a:alpha val="4910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Unitaire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A0742-F6F2-0D7E-10CA-3FC3B654D42F}"/>
              </a:ext>
            </a:extLst>
          </p:cNvPr>
          <p:cNvSpPr/>
          <p:nvPr/>
        </p:nvSpPr>
        <p:spPr>
          <a:xfrm>
            <a:off x="7986575" y="1643822"/>
            <a:ext cx="1881351" cy="977462"/>
          </a:xfrm>
          <a:prstGeom prst="rect">
            <a:avLst/>
          </a:prstGeom>
          <a:solidFill>
            <a:srgbClr val="7030A0">
              <a:alpha val="4875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D12B8AE-DAE2-568B-0AD9-876C0CA7871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26037" y="2132553"/>
            <a:ext cx="760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B13ED2-9038-8840-B545-6701BB5C85E2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>
            <a:off x="4404011" y="2130601"/>
            <a:ext cx="76053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5BF82A8-6950-107C-64CC-56E16AD5CC4E}"/>
              </a:ext>
            </a:extLst>
          </p:cNvPr>
          <p:cNvSpPr/>
          <p:nvPr/>
        </p:nvSpPr>
        <p:spPr>
          <a:xfrm>
            <a:off x="2930532" y="1503713"/>
            <a:ext cx="1473479" cy="125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IaC</a:t>
            </a:r>
            <a:r>
              <a:rPr lang="fr-FR" dirty="0"/>
              <a:t> (ARM)</a:t>
            </a:r>
          </a:p>
          <a:p>
            <a:pPr algn="ctr"/>
            <a:r>
              <a:rPr lang="fr-FR" dirty="0"/>
              <a:t>Site web (Zip)</a:t>
            </a:r>
          </a:p>
          <a:p>
            <a:pPr algn="ctr"/>
            <a:r>
              <a:rPr lang="fr-FR" dirty="0"/>
              <a:t>SQL (Schéma)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08BA88-02CA-D23C-CA82-2FD4984C3410}"/>
              </a:ext>
            </a:extLst>
          </p:cNvPr>
          <p:cNvSpPr/>
          <p:nvPr/>
        </p:nvSpPr>
        <p:spPr>
          <a:xfrm>
            <a:off x="5164548" y="4356451"/>
            <a:ext cx="7463731" cy="1253775"/>
          </a:xfrm>
          <a:prstGeom prst="rect">
            <a:avLst/>
          </a:prstGeom>
          <a:solidFill>
            <a:srgbClr val="7030A0">
              <a:alpha val="3039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CB016-8528-BDCA-6C29-019877AF7DCC}"/>
              </a:ext>
            </a:extLst>
          </p:cNvPr>
          <p:cNvSpPr txBox="1"/>
          <p:nvPr/>
        </p:nvSpPr>
        <p:spPr>
          <a:xfrm>
            <a:off x="80901" y="4800625"/>
            <a:ext cx="21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Release 2 production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FB383D-0193-4BCE-47F0-5A8D13760F65}"/>
              </a:ext>
            </a:extLst>
          </p:cNvPr>
          <p:cNvSpPr/>
          <p:nvPr/>
        </p:nvSpPr>
        <p:spPr>
          <a:xfrm>
            <a:off x="5344686" y="4496560"/>
            <a:ext cx="1881351" cy="977462"/>
          </a:xfrm>
          <a:prstGeom prst="rect">
            <a:avLst/>
          </a:prstGeom>
          <a:solidFill>
            <a:srgbClr val="7030A0">
              <a:alpha val="4910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Unitaire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AE799B-033C-349F-A07F-2AEE02CE2433}"/>
              </a:ext>
            </a:extLst>
          </p:cNvPr>
          <p:cNvSpPr/>
          <p:nvPr/>
        </p:nvSpPr>
        <p:spPr>
          <a:xfrm>
            <a:off x="7986575" y="4496560"/>
            <a:ext cx="1881351" cy="977462"/>
          </a:xfrm>
          <a:prstGeom prst="rect">
            <a:avLst/>
          </a:prstGeom>
          <a:solidFill>
            <a:srgbClr val="7030A0">
              <a:alpha val="4875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Fonctionnel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7C5796D-A804-55F2-183C-B53AB391464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7226037" y="4985291"/>
            <a:ext cx="760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167862E-3C65-7891-ACD2-6828E908CB90}"/>
              </a:ext>
            </a:extLst>
          </p:cNvPr>
          <p:cNvCxnSpPr>
            <a:cxnSpLocks/>
            <a:stCxn id="23" idx="1"/>
            <a:endCxn id="29" idx="3"/>
          </p:cNvCxnSpPr>
          <p:nvPr/>
        </p:nvCxnSpPr>
        <p:spPr>
          <a:xfrm flipH="1">
            <a:off x="4404011" y="4983339"/>
            <a:ext cx="76053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B303A-C2B5-6E94-1F73-FB152C831CDF}"/>
              </a:ext>
            </a:extLst>
          </p:cNvPr>
          <p:cNvSpPr/>
          <p:nvPr/>
        </p:nvSpPr>
        <p:spPr>
          <a:xfrm>
            <a:off x="2930532" y="4356451"/>
            <a:ext cx="1473479" cy="125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IaC</a:t>
            </a:r>
            <a:r>
              <a:rPr lang="fr-FR" dirty="0"/>
              <a:t> (ARM)</a:t>
            </a:r>
          </a:p>
          <a:p>
            <a:pPr algn="ctr"/>
            <a:r>
              <a:rPr lang="fr-FR" dirty="0"/>
              <a:t>Site web (Zip)</a:t>
            </a:r>
          </a:p>
          <a:p>
            <a:pPr algn="ctr"/>
            <a:r>
              <a:rPr lang="fr-FR" dirty="0"/>
              <a:t>SQL (Schéma)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8F0C1B-B127-6CDD-5B8D-4B486D084C2F}"/>
              </a:ext>
            </a:extLst>
          </p:cNvPr>
          <p:cNvSpPr/>
          <p:nvPr/>
        </p:nvSpPr>
        <p:spPr>
          <a:xfrm>
            <a:off x="10628464" y="4496560"/>
            <a:ext cx="1881351" cy="977462"/>
          </a:xfrm>
          <a:prstGeom prst="rect">
            <a:avLst/>
          </a:prstGeom>
          <a:solidFill>
            <a:srgbClr val="7030A0">
              <a:alpha val="4875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Production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E32491D-0599-257F-46AC-7D50EBB5175C}"/>
              </a:ext>
            </a:extLst>
          </p:cNvPr>
          <p:cNvCxnSpPr>
            <a:endCxn id="30" idx="1"/>
          </p:cNvCxnSpPr>
          <p:nvPr/>
        </p:nvCxnSpPr>
        <p:spPr>
          <a:xfrm>
            <a:off x="9867926" y="4985291"/>
            <a:ext cx="760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4115D3B-3C66-B23E-57F7-97FCA294085E}"/>
              </a:ext>
            </a:extLst>
          </p:cNvPr>
          <p:cNvSpPr txBox="1"/>
          <p:nvPr/>
        </p:nvSpPr>
        <p:spPr>
          <a:xfrm>
            <a:off x="80901" y="3374256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Ressources azure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F7535D-2AE8-14CD-33D7-86EE5DEE7C24}"/>
              </a:ext>
            </a:extLst>
          </p:cNvPr>
          <p:cNvSpPr/>
          <p:nvPr/>
        </p:nvSpPr>
        <p:spPr>
          <a:xfrm>
            <a:off x="5164548" y="2930082"/>
            <a:ext cx="7463730" cy="1253775"/>
          </a:xfrm>
          <a:prstGeom prst="rect">
            <a:avLst/>
          </a:prstGeom>
          <a:solidFill>
            <a:srgbClr val="00B0F0">
              <a:alpha val="3039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Abonnement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594A5-DEEE-468B-9174-AD400B90ADC4}"/>
              </a:ext>
            </a:extLst>
          </p:cNvPr>
          <p:cNvSpPr/>
          <p:nvPr/>
        </p:nvSpPr>
        <p:spPr>
          <a:xfrm>
            <a:off x="5344686" y="3246219"/>
            <a:ext cx="1881351" cy="796790"/>
          </a:xfrm>
          <a:prstGeom prst="rect">
            <a:avLst/>
          </a:prstGeom>
          <a:solidFill>
            <a:srgbClr val="00B0F0">
              <a:alpha val="4910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unitaire-</a:t>
            </a:r>
            <a:r>
              <a:rPr lang="fr-FR" dirty="0" err="1">
                <a:solidFill>
                  <a:schemeClr val="tx1"/>
                </a:solidFill>
              </a:rPr>
              <a:t>rg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id="{2B662DDE-D206-051D-36FD-0AC80740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220" y="3565567"/>
            <a:ext cx="397138" cy="397138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750A37D7-4174-57D0-CAF7-64C885C05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4891" y="3565567"/>
            <a:ext cx="397137" cy="39713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8A20610-94FB-241C-929A-58CC36022E6C}"/>
              </a:ext>
            </a:extLst>
          </p:cNvPr>
          <p:cNvSpPr/>
          <p:nvPr/>
        </p:nvSpPr>
        <p:spPr>
          <a:xfrm>
            <a:off x="7986575" y="3246219"/>
            <a:ext cx="1881351" cy="796790"/>
          </a:xfrm>
          <a:prstGeom prst="rect">
            <a:avLst/>
          </a:prstGeom>
          <a:solidFill>
            <a:srgbClr val="00B0F0">
              <a:alpha val="4910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fonctionnel-</a:t>
            </a:r>
            <a:r>
              <a:rPr lang="fr-FR" dirty="0" err="1">
                <a:solidFill>
                  <a:schemeClr val="tx1"/>
                </a:solidFill>
              </a:rPr>
              <a:t>rg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4" name="Graphique 43">
            <a:extLst>
              <a:ext uri="{FF2B5EF4-FFF2-40B4-BE49-F238E27FC236}">
                <a16:creationId xmlns:a16="http://schemas.microsoft.com/office/drawing/2014/main" id="{8C603E3D-27B0-5986-A723-B7118765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109" y="3565567"/>
            <a:ext cx="397138" cy="397138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710790A3-E9D3-B0EE-C263-4E4351F88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780" y="3565567"/>
            <a:ext cx="397137" cy="3971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70A5952-FCF5-021F-DC70-C900E16023BF}"/>
              </a:ext>
            </a:extLst>
          </p:cNvPr>
          <p:cNvSpPr/>
          <p:nvPr/>
        </p:nvSpPr>
        <p:spPr>
          <a:xfrm>
            <a:off x="10628464" y="3246219"/>
            <a:ext cx="1881351" cy="796790"/>
          </a:xfrm>
          <a:prstGeom prst="rect">
            <a:avLst/>
          </a:prstGeom>
          <a:solidFill>
            <a:srgbClr val="00B0F0">
              <a:alpha val="4910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production-</a:t>
            </a:r>
            <a:r>
              <a:rPr lang="fr-FR" dirty="0" err="1">
                <a:solidFill>
                  <a:schemeClr val="tx1"/>
                </a:solidFill>
              </a:rPr>
              <a:t>rg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7" name="Graphique 46">
            <a:extLst>
              <a:ext uri="{FF2B5EF4-FFF2-40B4-BE49-F238E27FC236}">
                <a16:creationId xmlns:a16="http://schemas.microsoft.com/office/drawing/2014/main" id="{E7CB8128-F9E8-773C-4E9C-E804D62D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4998" y="3565567"/>
            <a:ext cx="397138" cy="397138"/>
          </a:xfrm>
          <a:prstGeom prst="rect">
            <a:avLst/>
          </a:prstGeom>
        </p:spPr>
      </p:pic>
      <p:pic>
        <p:nvPicPr>
          <p:cNvPr id="48" name="Graphique 47">
            <a:extLst>
              <a:ext uri="{FF2B5EF4-FFF2-40B4-BE49-F238E27FC236}">
                <a16:creationId xmlns:a16="http://schemas.microsoft.com/office/drawing/2014/main" id="{E7498186-98A7-7B39-D27C-457CF5259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8669" y="3565567"/>
            <a:ext cx="397137" cy="397137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805FC5B-A5F8-9C5B-A8EF-1560415DED13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>
            <a:off x="6285362" y="2621284"/>
            <a:ext cx="0" cy="624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21DBDAE-8238-B319-452D-95E587B50407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8927251" y="2621284"/>
            <a:ext cx="0" cy="624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40605BA-B502-0519-388E-5AAEB8C77C6B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flipV="1">
            <a:off x="6285362" y="4043009"/>
            <a:ext cx="0" cy="4535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D46C01ED-17DA-D50D-3F80-8E4B1C2DA60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927251" y="4043009"/>
            <a:ext cx="0" cy="4535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D6911895-CC04-3F00-2385-15A1369E307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569140" y="4043009"/>
            <a:ext cx="0" cy="4535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57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Macintosh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2</cp:revision>
  <dcterms:created xsi:type="dcterms:W3CDTF">2023-04-20T14:58:38Z</dcterms:created>
  <dcterms:modified xsi:type="dcterms:W3CDTF">2023-04-20T15:36:58Z</dcterms:modified>
</cp:coreProperties>
</file>