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3" r:id="rId1"/>
    <p:sldMasterId id="2147483690" r:id="rId2"/>
    <p:sldMasterId id="2147483697" r:id="rId3"/>
    <p:sldMasterId id="2147483704" r:id="rId4"/>
    <p:sldMasterId id="2147483711" r:id="rId5"/>
  </p:sldMasterIdLst>
  <p:notesMasterIdLst>
    <p:notesMasterId r:id="rId13"/>
  </p:notesMasterIdLst>
  <p:handoutMasterIdLst>
    <p:handoutMasterId r:id="rId14"/>
  </p:handoutMasterIdLst>
  <p:sldIdLst>
    <p:sldId id="301" r:id="rId6"/>
    <p:sldId id="307" r:id="rId7"/>
    <p:sldId id="346" r:id="rId8"/>
    <p:sldId id="345" r:id="rId9"/>
    <p:sldId id="347" r:id="rId10"/>
    <p:sldId id="348" r:id="rId11"/>
    <p:sldId id="30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577" userDrawn="1">
          <p15:clr>
            <a:srgbClr val="A4A3A4"/>
          </p15:clr>
        </p15:guide>
        <p15:guide id="5" orient="horz" pos="2981" userDrawn="1">
          <p15:clr>
            <a:srgbClr val="A4A3A4"/>
          </p15:clr>
        </p15:guide>
        <p15:guide id="6" pos="1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FFCC"/>
    <a:srgbClr val="000000"/>
    <a:srgbClr val="CCECFF"/>
    <a:srgbClr val="2400B0"/>
    <a:srgbClr val="FFFFFF"/>
    <a:srgbClr val="00E7EF"/>
    <a:srgbClr val="FFE700"/>
    <a:srgbClr val="EA0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3DCBDD-2373-4487-B15D-B4CA8EEF0040}" v="1" dt="2023-03-25T06:51:18.526"/>
    <p1510:client id="{F6635244-68C2-226E-D816-5AFF344B9C82}" v="8" dt="2023-03-24T10:17:20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6353" autoAdjust="0"/>
  </p:normalViewPr>
  <p:slideViewPr>
    <p:cSldViewPr snapToGrid="0">
      <p:cViewPr varScale="1">
        <p:scale>
          <a:sx n="139" d="100"/>
          <a:sy n="139" d="100"/>
        </p:scale>
        <p:origin x="102" y="444"/>
      </p:cViewPr>
      <p:guideLst>
        <p:guide orient="horz" pos="1620"/>
        <p:guide pos="2880"/>
        <p:guide pos="5602"/>
        <p:guide orient="horz" pos="577"/>
        <p:guide orient="horz" pos="2981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2172" y="-6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customXml" Target="../customXml/item2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ED8D3B-9082-49AA-B4BC-F3F4425AA7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ACFA8-1AB5-47AD-8712-789ED582E266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AB9B36-94C5-4135-B352-9570B260F3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ja-JP" sz="1000"/>
              <a:t>© 2022 Fujitsu Limited</a:t>
            </a:r>
            <a:endParaRPr lang="en-US" altLang="ja-JP" sz="10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EDE976-DD9F-4E5B-8DD7-50A554BDD8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A504E-F46D-4C99-BD4A-3BE220F74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SD_FUJITSU-RESTRICTED">
            <a:extLst>
              <a:ext uri="{FF2B5EF4-FFF2-40B4-BE49-F238E27FC236}">
                <a16:creationId xmlns:a16="http://schemas.microsoft.com/office/drawing/2014/main" id="{D927B605-1DC5-4A14-9D81-3E30D0BB1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" y="53975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41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60">
                <a:latin typeface="+mn-lt"/>
              </a:defRPr>
            </a:lvl1pPr>
          </a:lstStyle>
          <a:p>
            <a:fld id="{49E156C8-D1E6-4437-B817-0C57EC289493}" type="datetimeFigureOut">
              <a:rPr kumimoji="1" lang="ja-JP" altLang="en-US" smtClean="0"/>
              <a:pPr/>
              <a:t>2023/3/25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dirty="0"/>
              <a:t>Headline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1st subhead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2nd subhead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Text</a:t>
            </a:r>
          </a:p>
          <a:p>
            <a:pPr lvl="4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latin typeface="+mn-lt"/>
              </a:defRPr>
            </a:lvl1pPr>
          </a:lstStyle>
          <a:p>
            <a:r>
              <a:rPr kumimoji="1" lang="en-US" altLang="ja-JP"/>
              <a:t>© 2022 Fujitsu Limited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latin typeface="+mn-lt"/>
              </a:defRPr>
            </a:lvl1pPr>
          </a:lstStyle>
          <a:p>
            <a:fld id="{C0644275-5C74-4E59-8F01-9B0DD8D2F6F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SD_FUJITSU-RESTRICTED">
            <a:extLst>
              <a:ext uri="{FF2B5EF4-FFF2-40B4-BE49-F238E27FC236}">
                <a16:creationId xmlns:a16="http://schemas.microsoft.com/office/drawing/2014/main" id="{BA8EF1AD-2E69-45AD-9F89-CF0381B34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" y="53975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971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685800" rtl="0" eaLnBrk="1" latinLnBrk="0" hangingPunct="1">
      <a:defRPr kumimoji="1" sz="72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72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72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72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72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72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72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72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7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916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840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315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12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66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68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ja-JP"/>
              <a:t>© 2022 Fujitsu Limited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81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jp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5692AF0-2E90-4E8E-8159-82825E681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2027" y="0"/>
            <a:ext cx="2541278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999" y="1116000"/>
            <a:ext cx="5400000" cy="1440000"/>
          </a:xfrm>
        </p:spPr>
        <p:txBody>
          <a:bodyPr anchor="b">
            <a:noAutofit/>
          </a:bodyPr>
          <a:lstStyle>
            <a:lvl1pPr algn="l">
              <a:defRPr sz="256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3067200"/>
            <a:ext cx="4748400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080"/>
            </a:lvl3pPr>
            <a:lvl4pPr marL="1028700" indent="0" algn="ctr">
              <a:buNone/>
              <a:defRPr sz="960"/>
            </a:lvl4pPr>
            <a:lvl5pPr marL="1371600" indent="0" algn="ctr">
              <a:buNone/>
              <a:defRPr sz="960"/>
            </a:lvl5pPr>
            <a:lvl6pPr marL="1714500" indent="0" algn="ctr">
              <a:buNone/>
              <a:defRPr sz="960"/>
            </a:lvl6pPr>
            <a:lvl7pPr marL="2057400" indent="0" algn="ctr">
              <a:buNone/>
              <a:defRPr sz="960"/>
            </a:lvl7pPr>
            <a:lvl8pPr marL="2400300" indent="0" algn="ctr">
              <a:buNone/>
              <a:defRPr sz="960"/>
            </a:lvl8pPr>
            <a:lvl9pPr marL="2743200" indent="0" algn="ctr">
              <a:buNone/>
              <a:defRPr sz="96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6E86481-61F8-4C42-8460-E5C7072F0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8" name="Picture 56" descr="Fujitsu">
            <a:extLst>
              <a:ext uri="{FF2B5EF4-FFF2-40B4-BE49-F238E27FC236}">
                <a16:creationId xmlns:a16="http://schemas.microsoft.com/office/drawing/2014/main" id="{288C24AB-C571-4162-A598-D428E9099D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19" name="Picture 28">
            <a:extLst>
              <a:ext uri="{FF2B5EF4-FFF2-40B4-BE49-F238E27FC236}">
                <a16:creationId xmlns:a16="http://schemas.microsoft.com/office/drawing/2014/main" id="{BB97FB78-2B84-4EC8-85D8-DC0D58996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0377" y="816607"/>
            <a:ext cx="4543221" cy="3510284"/>
          </a:xfrm>
          <a:prstGeom prst="rect">
            <a:avLst/>
          </a:prstGeom>
        </p:spPr>
      </p:pic>
      <p:pic>
        <p:nvPicPr>
          <p:cNvPr id="10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75C62D1B-0184-43C2-AF18-D86BFB15BB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6" name="SD_FUJITSU-RESTRICTED">
            <a:extLst>
              <a:ext uri="{FF2B5EF4-FFF2-40B4-BE49-F238E27FC236}">
                <a16:creationId xmlns:a16="http://schemas.microsoft.com/office/drawing/2014/main" id="{C4BFD110-64BD-46E7-8F00-362D5437ED7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0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96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839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23CC6D9-6EFF-494A-BF84-DA0874602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7789" y="0"/>
            <a:ext cx="3766211" cy="514349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8C48CA2-E9BB-4DBD-914E-E14EDEF3B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6" name="Picture 56" descr="Fujitsu">
            <a:extLst>
              <a:ext uri="{FF2B5EF4-FFF2-40B4-BE49-F238E27FC236}">
                <a16:creationId xmlns:a16="http://schemas.microsoft.com/office/drawing/2014/main" id="{19B60C56-1286-4F63-9EEC-36A128640C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3C4F5463-4F92-46D5-932F-97908BC5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3792" y="816607"/>
            <a:ext cx="4543221" cy="3510284"/>
          </a:xfrm>
          <a:prstGeom prst="rect">
            <a:avLst/>
          </a:prstGeom>
        </p:spPr>
      </p:pic>
      <p:pic>
        <p:nvPicPr>
          <p:cNvPr id="7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9F00A419-6A05-45CE-8BD8-E2B605B78E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29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AF46A06C-9A3F-471C-999E-CB75C4DB0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3386" y="673"/>
            <a:ext cx="2540614" cy="51421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999" y="1116000"/>
            <a:ext cx="5400000" cy="1440000"/>
          </a:xfrm>
        </p:spPr>
        <p:txBody>
          <a:bodyPr anchor="b">
            <a:noAutofit/>
          </a:bodyPr>
          <a:lstStyle>
            <a:lvl1pPr algn="l">
              <a:defRPr sz="256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3067200"/>
            <a:ext cx="4748400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080"/>
            </a:lvl3pPr>
            <a:lvl4pPr marL="1028700" indent="0" algn="ctr">
              <a:buNone/>
              <a:defRPr sz="960"/>
            </a:lvl4pPr>
            <a:lvl5pPr marL="1371600" indent="0" algn="ctr">
              <a:buNone/>
              <a:defRPr sz="960"/>
            </a:lvl5pPr>
            <a:lvl6pPr marL="1714500" indent="0" algn="ctr">
              <a:buNone/>
              <a:defRPr sz="960"/>
            </a:lvl6pPr>
            <a:lvl7pPr marL="2057400" indent="0" algn="ctr">
              <a:buNone/>
              <a:defRPr sz="960"/>
            </a:lvl7pPr>
            <a:lvl8pPr marL="2400300" indent="0" algn="ctr">
              <a:buNone/>
              <a:defRPr sz="960"/>
            </a:lvl8pPr>
            <a:lvl9pPr marL="2743200" indent="0" algn="ctr">
              <a:buNone/>
              <a:defRPr sz="96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2A2B3EE-7C59-4DF5-A28E-640979443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8" name="Picture 56" descr="Fujitsu">
            <a:extLst>
              <a:ext uri="{FF2B5EF4-FFF2-40B4-BE49-F238E27FC236}">
                <a16:creationId xmlns:a16="http://schemas.microsoft.com/office/drawing/2014/main" id="{29DDC893-3971-42A8-9ED2-0EADDB6AFE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19" name="Picture 28">
            <a:extLst>
              <a:ext uri="{FF2B5EF4-FFF2-40B4-BE49-F238E27FC236}">
                <a16:creationId xmlns:a16="http://schemas.microsoft.com/office/drawing/2014/main" id="{3E857FA4-FCDF-4D3A-913E-96937E78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0377" y="816608"/>
            <a:ext cx="4543220" cy="3510283"/>
          </a:xfrm>
          <a:prstGeom prst="rect">
            <a:avLst/>
          </a:prstGeom>
        </p:spPr>
      </p:pic>
      <p:pic>
        <p:nvPicPr>
          <p:cNvPr id="10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8B2BCC5B-F069-4ED1-A700-090A5F1D93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6" name="SD_FUJITSU-RESTRICTED">
            <a:extLst>
              <a:ext uri="{FF2B5EF4-FFF2-40B4-BE49-F238E27FC236}">
                <a16:creationId xmlns:a16="http://schemas.microsoft.com/office/drawing/2014/main" id="{A8A73327-C1D5-43D8-800B-55AED2CA17F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41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16">
            <a:extLst>
              <a:ext uri="{FF2B5EF4-FFF2-40B4-BE49-F238E27FC236}">
                <a16:creationId xmlns:a16="http://schemas.microsoft.com/office/drawing/2014/main" id="{4E6397AD-310C-48CA-885C-F7B1DFD09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50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2560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080"/>
            </a:lvl3pPr>
            <a:lvl4pPr marL="1028700" indent="0" algn="ctr">
              <a:buNone/>
              <a:defRPr sz="960"/>
            </a:lvl4pPr>
            <a:lvl5pPr marL="1371600" indent="0" algn="ctr">
              <a:buNone/>
              <a:defRPr sz="960"/>
            </a:lvl5pPr>
            <a:lvl6pPr marL="1714500" indent="0" algn="ctr">
              <a:buNone/>
              <a:defRPr sz="960"/>
            </a:lvl6pPr>
            <a:lvl7pPr marL="2057400" indent="0" algn="ctr">
              <a:buNone/>
              <a:defRPr sz="960"/>
            </a:lvl7pPr>
            <a:lvl8pPr marL="2400300" indent="0" algn="ctr">
              <a:buNone/>
              <a:defRPr sz="960"/>
            </a:lvl8pPr>
            <a:lvl9pPr marL="2743200" indent="0" algn="ctr">
              <a:buNone/>
              <a:defRPr sz="96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8" name="Picture 56" descr="Fujitsu">
            <a:extLst>
              <a:ext uri="{FF2B5EF4-FFF2-40B4-BE49-F238E27FC236}">
                <a16:creationId xmlns:a16="http://schemas.microsoft.com/office/drawing/2014/main" id="{5F4F3A2A-67CD-4FB4-A584-EB2029E861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9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3753FEFB-0305-4C84-935D-76F90EFD3C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7" name="SD_FUJITSU-RESTRICTED">
            <a:extLst>
              <a:ext uri="{FF2B5EF4-FFF2-40B4-BE49-F238E27FC236}">
                <a16:creationId xmlns:a16="http://schemas.microsoft.com/office/drawing/2014/main" id="{11B7C939-489F-41F1-9DC1-8187C12BFB5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29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978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997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677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BC69335-2DC7-4BE9-B3C4-6BB3F4B5B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7789" y="0"/>
            <a:ext cx="3766211" cy="514349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D8338C9-50E0-476B-A1C1-2CD93525E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6" name="Picture 56" descr="Fujitsu">
            <a:extLst>
              <a:ext uri="{FF2B5EF4-FFF2-40B4-BE49-F238E27FC236}">
                <a16:creationId xmlns:a16="http://schemas.microsoft.com/office/drawing/2014/main" id="{9EF27093-A849-437A-9361-64716AE462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DDB5B8BE-19D7-4E92-8193-1EEAE32BB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3792" y="816608"/>
            <a:ext cx="4543220" cy="3510283"/>
          </a:xfrm>
          <a:prstGeom prst="rect">
            <a:avLst/>
          </a:prstGeom>
        </p:spPr>
      </p:pic>
      <p:pic>
        <p:nvPicPr>
          <p:cNvPr id="7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FFAD7CF4-8971-481D-B462-B9FB7396BE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0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19D25779-D7C4-4143-A45C-C33C6C23A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0977" y="0"/>
            <a:ext cx="254127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999" y="1116000"/>
            <a:ext cx="5400000" cy="1440000"/>
          </a:xfrm>
        </p:spPr>
        <p:txBody>
          <a:bodyPr anchor="b">
            <a:noAutofit/>
          </a:bodyPr>
          <a:lstStyle>
            <a:lvl1pPr algn="l">
              <a:defRPr sz="256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3067200"/>
            <a:ext cx="4748400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080"/>
            </a:lvl3pPr>
            <a:lvl4pPr marL="1028700" indent="0" algn="ctr">
              <a:buNone/>
              <a:defRPr sz="960"/>
            </a:lvl4pPr>
            <a:lvl5pPr marL="1371600" indent="0" algn="ctr">
              <a:buNone/>
              <a:defRPr sz="960"/>
            </a:lvl5pPr>
            <a:lvl6pPr marL="1714500" indent="0" algn="ctr">
              <a:buNone/>
              <a:defRPr sz="960"/>
            </a:lvl6pPr>
            <a:lvl7pPr marL="2057400" indent="0" algn="ctr">
              <a:buNone/>
              <a:defRPr sz="960"/>
            </a:lvl7pPr>
            <a:lvl8pPr marL="2400300" indent="0" algn="ctr">
              <a:buNone/>
              <a:defRPr sz="960"/>
            </a:lvl8pPr>
            <a:lvl9pPr marL="2743200" indent="0" algn="ctr">
              <a:buNone/>
              <a:defRPr sz="96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CEB1D94-ADFB-4280-B2F5-5620C7410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8" name="Picture 56" descr="Fujitsu">
            <a:extLst>
              <a:ext uri="{FF2B5EF4-FFF2-40B4-BE49-F238E27FC236}">
                <a16:creationId xmlns:a16="http://schemas.microsoft.com/office/drawing/2014/main" id="{FF210DAF-58ED-45C8-BFCA-219D6DD5F3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19" name="Picture 28">
            <a:extLst>
              <a:ext uri="{FF2B5EF4-FFF2-40B4-BE49-F238E27FC236}">
                <a16:creationId xmlns:a16="http://schemas.microsoft.com/office/drawing/2014/main" id="{35197805-CD3F-4477-AD03-41B0E801D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0377" y="816608"/>
            <a:ext cx="4543220" cy="3510283"/>
          </a:xfrm>
          <a:prstGeom prst="rect">
            <a:avLst/>
          </a:prstGeom>
        </p:spPr>
      </p:pic>
      <p:pic>
        <p:nvPicPr>
          <p:cNvPr id="10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0DED4972-5584-4145-8549-BCA63EE6B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6" name="SD_FUJITSU-RESTRICTED">
            <a:extLst>
              <a:ext uri="{FF2B5EF4-FFF2-40B4-BE49-F238E27FC236}">
                <a16:creationId xmlns:a16="http://schemas.microsoft.com/office/drawing/2014/main" id="{58B93346-ACC9-42A2-A32A-BAC527C6988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3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4">
            <a:extLst>
              <a:ext uri="{FF2B5EF4-FFF2-40B4-BE49-F238E27FC236}">
                <a16:creationId xmlns:a16="http://schemas.microsoft.com/office/drawing/2014/main" id="{D112A58B-6135-49FE-9C7D-1017A0D39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982" cy="5145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2560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080"/>
            </a:lvl3pPr>
            <a:lvl4pPr marL="1028700" indent="0" algn="ctr">
              <a:buNone/>
              <a:defRPr sz="960"/>
            </a:lvl4pPr>
            <a:lvl5pPr marL="1371600" indent="0" algn="ctr">
              <a:buNone/>
              <a:defRPr sz="960"/>
            </a:lvl5pPr>
            <a:lvl6pPr marL="1714500" indent="0" algn="ctr">
              <a:buNone/>
              <a:defRPr sz="960"/>
            </a:lvl6pPr>
            <a:lvl7pPr marL="2057400" indent="0" algn="ctr">
              <a:buNone/>
              <a:defRPr sz="960"/>
            </a:lvl7pPr>
            <a:lvl8pPr marL="2400300" indent="0" algn="ctr">
              <a:buNone/>
              <a:defRPr sz="960"/>
            </a:lvl8pPr>
            <a:lvl9pPr marL="2743200" indent="0" algn="ctr">
              <a:buNone/>
              <a:defRPr sz="96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9" name="Picture 56" descr="Fujitsu">
            <a:extLst>
              <a:ext uri="{FF2B5EF4-FFF2-40B4-BE49-F238E27FC236}">
                <a16:creationId xmlns:a16="http://schemas.microsoft.com/office/drawing/2014/main" id="{296967A9-30A5-48C2-B859-CEC6385A1F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9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F75B6E70-1F42-4546-9D6E-5D5BA926A3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11" name="SD_FUJITSU-RESTRICTED">
            <a:extLst>
              <a:ext uri="{FF2B5EF4-FFF2-40B4-BE49-F238E27FC236}">
                <a16:creationId xmlns:a16="http://schemas.microsoft.com/office/drawing/2014/main" id="{2EB0F15A-9DF5-40E5-9480-E306B54B0A0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511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6">
            <a:extLst>
              <a:ext uri="{FF2B5EF4-FFF2-40B4-BE49-F238E27FC236}">
                <a16:creationId xmlns:a16="http://schemas.microsoft.com/office/drawing/2014/main" id="{B6BEA493-F0D5-40FB-A9DB-1AAB035ED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50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2560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080"/>
            </a:lvl3pPr>
            <a:lvl4pPr marL="1028700" indent="0" algn="ctr">
              <a:buNone/>
              <a:defRPr sz="960"/>
            </a:lvl4pPr>
            <a:lvl5pPr marL="1371600" indent="0" algn="ctr">
              <a:buNone/>
              <a:defRPr sz="960"/>
            </a:lvl5pPr>
            <a:lvl6pPr marL="1714500" indent="0" algn="ctr">
              <a:buNone/>
              <a:defRPr sz="960"/>
            </a:lvl6pPr>
            <a:lvl7pPr marL="2057400" indent="0" algn="ctr">
              <a:buNone/>
              <a:defRPr sz="960"/>
            </a:lvl7pPr>
            <a:lvl8pPr marL="2400300" indent="0" algn="ctr">
              <a:buNone/>
              <a:defRPr sz="960"/>
            </a:lvl8pPr>
            <a:lvl9pPr marL="2743200" indent="0" algn="ctr">
              <a:buNone/>
              <a:defRPr sz="96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23" name="Picture 56" descr="Fujitsu">
            <a:extLst>
              <a:ext uri="{FF2B5EF4-FFF2-40B4-BE49-F238E27FC236}">
                <a16:creationId xmlns:a16="http://schemas.microsoft.com/office/drawing/2014/main" id="{66189DD1-C42C-4DA0-B3B6-F020A1EEF9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9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5F807242-279B-4377-A477-F7B49C4B40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7" name="SD_FUJITSU-RESTRICTED">
            <a:extLst>
              <a:ext uri="{FF2B5EF4-FFF2-40B4-BE49-F238E27FC236}">
                <a16:creationId xmlns:a16="http://schemas.microsoft.com/office/drawing/2014/main" id="{637E094F-0727-4253-817A-7D05BF9C9F3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01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544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6744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929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0F7A85D-E715-40B8-B6D0-2647D95A1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7789" y="0"/>
            <a:ext cx="3766211" cy="514349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B00353B-7D46-40D9-8913-630C98CFC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6" name="Picture 56" descr="Fujitsu">
            <a:extLst>
              <a:ext uri="{FF2B5EF4-FFF2-40B4-BE49-F238E27FC236}">
                <a16:creationId xmlns:a16="http://schemas.microsoft.com/office/drawing/2014/main" id="{9FEFD5D6-714F-4118-AF52-E2417F34A7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A54813E5-185C-472F-9F62-43989AC68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3792" y="816608"/>
            <a:ext cx="4543220" cy="3510283"/>
          </a:xfrm>
          <a:prstGeom prst="rect">
            <a:avLst/>
          </a:prstGeom>
        </p:spPr>
      </p:pic>
      <p:pic>
        <p:nvPicPr>
          <p:cNvPr id="7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91D060E1-1300-465B-8503-5C66F182C8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36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6B15DF13-15E3-44BC-9435-C62B6B63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2817" y="0"/>
            <a:ext cx="2540765" cy="5142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999" y="1116000"/>
            <a:ext cx="5400000" cy="1440000"/>
          </a:xfrm>
        </p:spPr>
        <p:txBody>
          <a:bodyPr anchor="b">
            <a:noAutofit/>
          </a:bodyPr>
          <a:lstStyle>
            <a:lvl1pPr algn="l">
              <a:defRPr sz="256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3067200"/>
            <a:ext cx="4748400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080"/>
            </a:lvl3pPr>
            <a:lvl4pPr marL="1028700" indent="0" algn="ctr">
              <a:buNone/>
              <a:defRPr sz="960"/>
            </a:lvl4pPr>
            <a:lvl5pPr marL="1371600" indent="0" algn="ctr">
              <a:buNone/>
              <a:defRPr sz="960"/>
            </a:lvl5pPr>
            <a:lvl6pPr marL="1714500" indent="0" algn="ctr">
              <a:buNone/>
              <a:defRPr sz="960"/>
            </a:lvl6pPr>
            <a:lvl7pPr marL="2057400" indent="0" algn="ctr">
              <a:buNone/>
              <a:defRPr sz="960"/>
            </a:lvl7pPr>
            <a:lvl8pPr marL="2400300" indent="0" algn="ctr">
              <a:buNone/>
              <a:defRPr sz="960"/>
            </a:lvl8pPr>
            <a:lvl9pPr marL="2743200" indent="0" algn="ctr">
              <a:buNone/>
              <a:defRPr sz="96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6F1173B-33CF-40AA-BDF4-1C72C41D9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1" name="Picture 65" descr="Fujitsu">
            <a:extLst>
              <a:ext uri="{FF2B5EF4-FFF2-40B4-BE49-F238E27FC236}">
                <a16:creationId xmlns:a16="http://schemas.microsoft.com/office/drawing/2014/main" id="{914FAD3E-65C3-4429-9EEB-51BDFE2C96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4250" y="4761"/>
            <a:ext cx="1126108" cy="685799"/>
          </a:xfrm>
          <a:prstGeom prst="rect">
            <a:avLst/>
          </a:prstGeom>
        </p:spPr>
      </p:pic>
      <p:pic>
        <p:nvPicPr>
          <p:cNvPr id="12" name="Picture 28">
            <a:extLst>
              <a:ext uri="{FF2B5EF4-FFF2-40B4-BE49-F238E27FC236}">
                <a16:creationId xmlns:a16="http://schemas.microsoft.com/office/drawing/2014/main" id="{279EC251-E357-4A5C-B714-8B2D4C1FE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0377" y="816608"/>
            <a:ext cx="4543220" cy="3510283"/>
          </a:xfrm>
          <a:prstGeom prst="rect">
            <a:avLst/>
          </a:prstGeom>
        </p:spPr>
      </p:pic>
      <p:pic>
        <p:nvPicPr>
          <p:cNvPr id="13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127286DE-6153-4B4C-8D18-2065101D75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6" name="SD_FUJITSU-RESTRICTED">
            <a:extLst>
              <a:ext uri="{FF2B5EF4-FFF2-40B4-BE49-F238E27FC236}">
                <a16:creationId xmlns:a16="http://schemas.microsoft.com/office/drawing/2014/main" id="{9525F154-2B78-4FE7-8753-59CD50130DC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07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F3D10E5C-AE94-4D4A-B902-CDFDDFDE1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50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256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080"/>
            </a:lvl3pPr>
            <a:lvl4pPr marL="1028700" indent="0" algn="ctr">
              <a:buNone/>
              <a:defRPr sz="960"/>
            </a:lvl4pPr>
            <a:lvl5pPr marL="1371600" indent="0" algn="ctr">
              <a:buNone/>
              <a:defRPr sz="960"/>
            </a:lvl5pPr>
            <a:lvl6pPr marL="1714500" indent="0" algn="ctr">
              <a:buNone/>
              <a:defRPr sz="960"/>
            </a:lvl6pPr>
            <a:lvl7pPr marL="2057400" indent="0" algn="ctr">
              <a:buNone/>
              <a:defRPr sz="960"/>
            </a:lvl7pPr>
            <a:lvl8pPr marL="2400300" indent="0" algn="ctr">
              <a:buNone/>
              <a:defRPr sz="960"/>
            </a:lvl8pPr>
            <a:lvl9pPr marL="2743200" indent="0" algn="ctr">
              <a:buNone/>
              <a:defRPr sz="96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2" name="Picture 65" descr="Fujitsu">
            <a:extLst>
              <a:ext uri="{FF2B5EF4-FFF2-40B4-BE49-F238E27FC236}">
                <a16:creationId xmlns:a16="http://schemas.microsoft.com/office/drawing/2014/main" id="{139DA00E-C566-49A6-824C-F9196B4233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4250" y="4761"/>
            <a:ext cx="1126108" cy="685799"/>
          </a:xfrm>
          <a:prstGeom prst="rect">
            <a:avLst/>
          </a:prstGeom>
        </p:spPr>
      </p:pic>
      <p:pic>
        <p:nvPicPr>
          <p:cNvPr id="11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D31EFD09-6BA7-4F9C-9F5D-3F31B94691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7" name="SD_FUJITSU-RESTRICTED">
            <a:extLst>
              <a:ext uri="{FF2B5EF4-FFF2-40B4-BE49-F238E27FC236}">
                <a16:creationId xmlns:a16="http://schemas.microsoft.com/office/drawing/2014/main" id="{972E2534-71D8-489F-9792-58BF62B5B39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240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1100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1434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92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5802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B94F7AB-9F65-4FBC-A95B-A62BCB07D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7788" y="0"/>
            <a:ext cx="3766212" cy="51435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D9A9D2-7E72-4C9E-8039-CAFE206D0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9" name="Picture 65" descr="Fujitsu">
            <a:extLst>
              <a:ext uri="{FF2B5EF4-FFF2-40B4-BE49-F238E27FC236}">
                <a16:creationId xmlns:a16="http://schemas.microsoft.com/office/drawing/2014/main" id="{C3C7D280-0F47-45F8-90FC-BA1E128D5B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4250" y="4761"/>
            <a:ext cx="1126108" cy="685799"/>
          </a:xfrm>
          <a:prstGeom prst="rect">
            <a:avLst/>
          </a:prstGeom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23ACB0BA-3128-44DE-A263-07F8AA861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3792" y="816608"/>
            <a:ext cx="4543220" cy="3510283"/>
          </a:xfrm>
          <a:prstGeom prst="rect">
            <a:avLst/>
          </a:prstGeom>
        </p:spPr>
      </p:pic>
      <p:pic>
        <p:nvPicPr>
          <p:cNvPr id="8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777881BF-6FAC-4DFD-9F56-886DA404F1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26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35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50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6C4905-9CC5-4C8D-803C-5F137C0C7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7789" y="0"/>
            <a:ext cx="3766211" cy="514349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pic>
        <p:nvPicPr>
          <p:cNvPr id="16" name="Picture 56" descr="Fujitsu">
            <a:extLst>
              <a:ext uri="{FF2B5EF4-FFF2-40B4-BE49-F238E27FC236}">
                <a16:creationId xmlns:a16="http://schemas.microsoft.com/office/drawing/2014/main" id="{0FEDFFCC-820D-4931-B582-897789935D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19799ACF-6992-4800-BD7A-ADAB4FB2F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3792" y="816607"/>
            <a:ext cx="4543221" cy="351028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341907-441C-477C-B054-57AB9FFF4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7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61B696FD-ECFF-45E9-9C5C-EFEF6B947A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27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59EA2C5-E74C-467E-A31E-22534610D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2027" y="0"/>
            <a:ext cx="2541278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999" y="1116000"/>
            <a:ext cx="5400000" cy="1440000"/>
          </a:xfrm>
        </p:spPr>
        <p:txBody>
          <a:bodyPr anchor="b">
            <a:noAutofit/>
          </a:bodyPr>
          <a:lstStyle>
            <a:lvl1pPr algn="l">
              <a:defRPr sz="256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3067200"/>
            <a:ext cx="4748400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080"/>
            </a:lvl3pPr>
            <a:lvl4pPr marL="1028700" indent="0" algn="ctr">
              <a:buNone/>
              <a:defRPr sz="960"/>
            </a:lvl4pPr>
            <a:lvl5pPr marL="1371600" indent="0" algn="ctr">
              <a:buNone/>
              <a:defRPr sz="960"/>
            </a:lvl5pPr>
            <a:lvl6pPr marL="1714500" indent="0" algn="ctr">
              <a:buNone/>
              <a:defRPr sz="960"/>
            </a:lvl6pPr>
            <a:lvl7pPr marL="2057400" indent="0" algn="ctr">
              <a:buNone/>
              <a:defRPr sz="960"/>
            </a:lvl7pPr>
            <a:lvl8pPr marL="2400300" indent="0" algn="ctr">
              <a:buNone/>
              <a:defRPr sz="960"/>
            </a:lvl8pPr>
            <a:lvl9pPr marL="2743200" indent="0" algn="ctr">
              <a:buNone/>
              <a:defRPr sz="96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FD69642-505C-4956-AEE0-BFCB7823F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8" name="Picture 56" descr="Fujitsu">
            <a:extLst>
              <a:ext uri="{FF2B5EF4-FFF2-40B4-BE49-F238E27FC236}">
                <a16:creationId xmlns:a16="http://schemas.microsoft.com/office/drawing/2014/main" id="{A71021C1-F5F7-493F-9B6E-34F90D2AF5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32" name="Picture 28">
            <a:extLst>
              <a:ext uri="{FF2B5EF4-FFF2-40B4-BE49-F238E27FC236}">
                <a16:creationId xmlns:a16="http://schemas.microsoft.com/office/drawing/2014/main" id="{1F121A69-A96D-4E50-B853-9B7D639FE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0377" y="816607"/>
            <a:ext cx="4543221" cy="3510284"/>
          </a:xfrm>
          <a:prstGeom prst="rect">
            <a:avLst/>
          </a:prstGeom>
        </p:spPr>
      </p:pic>
      <p:pic>
        <p:nvPicPr>
          <p:cNvPr id="10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847F7AD3-8A9E-4272-B529-3F5BCB212E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6" name="SD_FUJITSU-RESTRICTED">
            <a:extLst>
              <a:ext uri="{FF2B5EF4-FFF2-40B4-BE49-F238E27FC236}">
                <a16:creationId xmlns:a16="http://schemas.microsoft.com/office/drawing/2014/main" id="{AF70261C-357E-4A0C-A703-F001A5DA82E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1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6">
            <a:extLst>
              <a:ext uri="{FF2B5EF4-FFF2-40B4-BE49-F238E27FC236}">
                <a16:creationId xmlns:a16="http://schemas.microsoft.com/office/drawing/2014/main" id="{DD823FC4-0E59-43A1-8BCD-EBD727ED3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50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2560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タイトルを入力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080"/>
            </a:lvl3pPr>
            <a:lvl4pPr marL="1028700" indent="0" algn="ctr">
              <a:buNone/>
              <a:defRPr sz="960"/>
            </a:lvl4pPr>
            <a:lvl5pPr marL="1371600" indent="0" algn="ctr">
              <a:buNone/>
              <a:defRPr sz="960"/>
            </a:lvl5pPr>
            <a:lvl6pPr marL="1714500" indent="0" algn="ctr">
              <a:buNone/>
              <a:defRPr sz="960"/>
            </a:lvl6pPr>
            <a:lvl7pPr marL="2057400" indent="0" algn="ctr">
              <a:buNone/>
              <a:defRPr sz="960"/>
            </a:lvl7pPr>
            <a:lvl8pPr marL="2400300" indent="0" algn="ctr">
              <a:buNone/>
              <a:defRPr sz="960"/>
            </a:lvl8pPr>
            <a:lvl9pPr marL="2743200" indent="0" algn="ctr">
              <a:buNone/>
              <a:defRPr sz="960"/>
            </a:lvl9pPr>
          </a:lstStyle>
          <a:p>
            <a:r>
              <a:rPr lang="ja-JP" altLang="en-US" dirty="0"/>
              <a:t>サブタイトルを入力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8" name="Picture 56" descr="Fujitsu">
            <a:extLst>
              <a:ext uri="{FF2B5EF4-FFF2-40B4-BE49-F238E27FC236}">
                <a16:creationId xmlns:a16="http://schemas.microsoft.com/office/drawing/2014/main" id="{072D9593-EFA5-4CE0-AEDC-2D5FC5E456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9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AA7895C7-B8EC-4AD7-B187-8830DBFD1C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7" name="SD_FUJITSU-RESTRICTED">
            <a:extLst>
              <a:ext uri="{FF2B5EF4-FFF2-40B4-BE49-F238E27FC236}">
                <a16:creationId xmlns:a16="http://schemas.microsoft.com/office/drawing/2014/main" id="{46ABF2E6-B5B3-49F5-AA14-300A8342C1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0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2000" y="4878000"/>
            <a:ext cx="540000" cy="122400"/>
          </a:xfrm>
          <a:prstGeom prst="rect">
            <a:avLst/>
          </a:prstGeom>
        </p:spPr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77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23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2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F7396E17-6B05-4D7C-834C-1701D64B0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 flipH="1">
            <a:off x="0" y="1"/>
            <a:ext cx="9144000" cy="7164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4000" y="30600"/>
            <a:ext cx="7560000" cy="6552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 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 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 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 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8000" y="4888800"/>
            <a:ext cx="1155600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56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© 2023 Fujitsu Limited</a:t>
            </a:r>
            <a:endParaRPr lang="de-DE" altLang="ja-JP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FD66971-1663-4735-86AA-EDAC07B3B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4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21" name="Picture 56" descr="Fujitsu">
            <a:extLst>
              <a:ext uri="{FF2B5EF4-FFF2-40B4-BE49-F238E27FC236}">
                <a16:creationId xmlns:a16="http://schemas.microsoft.com/office/drawing/2014/main" id="{D82980EE-0B33-4CA3-9406-7CFAFA4FAC5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9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7088EA96-5D6A-4E9E-B70E-A056E53825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6" name="SD_FUJITSU-RESTRICTED">
            <a:extLst>
              <a:ext uri="{FF2B5EF4-FFF2-40B4-BE49-F238E27FC236}">
                <a16:creationId xmlns:a16="http://schemas.microsoft.com/office/drawing/2014/main" id="{B400154E-DD27-4934-BE81-E0F6E9D9C76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2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85" r:id="rId2"/>
    <p:sldLayoutId id="2147483686" r:id="rId3"/>
    <p:sldLayoutId id="2147483687" r:id="rId4"/>
    <p:sldLayoutId id="2147483688" r:id="rId5"/>
    <p:sldLayoutId id="2147483718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24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685800" rtl="0" eaLnBrk="1" latinLnBrk="0" hangingPunct="1">
        <a:lnSpc>
          <a:spcPct val="100000"/>
        </a:lnSpc>
        <a:spcBef>
          <a:spcPts val="750"/>
        </a:spcBef>
        <a:buClr>
          <a:schemeClr val="accent3"/>
        </a:buClr>
        <a:buSzPct val="90000"/>
        <a:buFont typeface="Wingdings" panose="05000000000000000000" pitchFamily="2" charset="2"/>
        <a:buChar char="l"/>
        <a:defRPr kumimoji="1"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4A610FE8-4E13-44F5-8261-1F6C8395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3"/>
          <a:stretch/>
        </p:blipFill>
        <p:spPr bwMode="gray">
          <a:xfrm>
            <a:off x="0" y="-4012"/>
            <a:ext cx="9144000" cy="716400"/>
          </a:xfrm>
          <a:prstGeom prst="rect">
            <a:avLst/>
          </a:prstGeom>
        </p:spPr>
      </p:pic>
      <p:sp>
        <p:nvSpPr>
          <p:cNvPr id="20" name="正方形/長方形 3">
            <a:extLst>
              <a:ext uri="{FF2B5EF4-FFF2-40B4-BE49-F238E27FC236}">
                <a16:creationId xmlns:a16="http://schemas.microsoft.com/office/drawing/2014/main" id="{01B82633-049F-4C00-BBD3-E3F88671F94A}"/>
              </a:ext>
            </a:extLst>
          </p:cNvPr>
          <p:cNvSpPr/>
          <p:nvPr userDrawn="1"/>
        </p:nvSpPr>
        <p:spPr bwMode="gray">
          <a:xfrm>
            <a:off x="6796877" y="-2144"/>
            <a:ext cx="2347122" cy="71453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34000" y="32400"/>
            <a:ext cx="7560000" cy="6552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 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 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 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 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8000" y="4888800"/>
            <a:ext cx="1155600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56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© 2023 Fujitsu Limited</a:t>
            </a:r>
            <a:endParaRPr lang="de-DE" altLang="ja-JP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77DC5FBD-BA73-4475-A498-FD167F60D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4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21" name="Picture 56" descr="Fujitsu">
            <a:extLst>
              <a:ext uri="{FF2B5EF4-FFF2-40B4-BE49-F238E27FC236}">
                <a16:creationId xmlns:a16="http://schemas.microsoft.com/office/drawing/2014/main" id="{CCE01033-ACD1-490A-9993-2E4C9E5D183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10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26F001E0-DEBF-48D5-B0A7-28B550B83D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6" name="SD_FUJITSU-RESTRICTED">
            <a:extLst>
              <a:ext uri="{FF2B5EF4-FFF2-40B4-BE49-F238E27FC236}">
                <a16:creationId xmlns:a16="http://schemas.microsoft.com/office/drawing/2014/main" id="{36C4B43E-B038-4910-A198-51A7691CD23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7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692" r:id="rId2"/>
    <p:sldLayoutId id="2147483693" r:id="rId3"/>
    <p:sldLayoutId id="2147483694" r:id="rId4"/>
    <p:sldLayoutId id="2147483695" r:id="rId5"/>
    <p:sldLayoutId id="2147483720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24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685800" rtl="0" eaLnBrk="1" latinLnBrk="0" hangingPunct="1">
        <a:lnSpc>
          <a:spcPct val="100000"/>
        </a:lnSpc>
        <a:spcBef>
          <a:spcPts val="750"/>
        </a:spcBef>
        <a:buClr>
          <a:schemeClr val="accent1"/>
        </a:buClr>
        <a:buSzPct val="90000"/>
        <a:buFont typeface="Wingdings" panose="05000000000000000000" pitchFamily="2" charset="2"/>
        <a:buChar char="l"/>
        <a:defRPr kumimoji="1" sz="1760" kern="1200">
          <a:solidFill>
            <a:schemeClr val="tx1"/>
          </a:solidFill>
          <a:latin typeface="+mj-ea"/>
          <a:ea typeface="+mj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40" kern="1200">
          <a:solidFill>
            <a:schemeClr val="tx1"/>
          </a:solidFill>
          <a:latin typeface="+mj-ea"/>
          <a:ea typeface="+mj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280" kern="1200">
          <a:solidFill>
            <a:schemeClr val="tx1"/>
          </a:solidFill>
          <a:latin typeface="+mj-ea"/>
          <a:ea typeface="+mj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j-ea"/>
          <a:ea typeface="+mj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j-ea"/>
          <a:ea typeface="+mj-ea"/>
          <a:cs typeface="+mn-cs"/>
        </a:defRPr>
      </a:lvl5pPr>
      <a:lvl6pPr marL="18859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2930927-F7CD-4860-8732-4C593D441EA8}"/>
              </a:ext>
            </a:extLst>
          </p:cNvPr>
          <p:cNvGrpSpPr/>
          <p:nvPr userDrawn="1"/>
        </p:nvGrpSpPr>
        <p:grpSpPr bwMode="gray">
          <a:xfrm>
            <a:off x="1143" y="-3923"/>
            <a:ext cx="9142857" cy="716400"/>
            <a:chOff x="1143" y="-3923"/>
            <a:chExt cx="9142857" cy="716400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EC4032A0-0F3E-4051-906C-63D2CF184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gray">
            <a:xfrm>
              <a:off x="1143" y="-3923"/>
              <a:ext cx="9142857" cy="716400"/>
            </a:xfrm>
            <a:prstGeom prst="rect">
              <a:avLst/>
            </a:prstGeom>
          </p:spPr>
        </p:pic>
        <p:sp>
          <p:nvSpPr>
            <p:cNvPr id="17" name="正方形/長方形 3">
              <a:extLst>
                <a:ext uri="{FF2B5EF4-FFF2-40B4-BE49-F238E27FC236}">
                  <a16:creationId xmlns:a16="http://schemas.microsoft.com/office/drawing/2014/main" id="{7210403B-E461-4A5C-B672-595B72C20F42}"/>
                </a:ext>
              </a:extLst>
            </p:cNvPr>
            <p:cNvSpPr/>
            <p:nvPr userDrawn="1"/>
          </p:nvSpPr>
          <p:spPr bwMode="gray">
            <a:xfrm>
              <a:off x="6637867" y="-2055"/>
              <a:ext cx="2506132" cy="71453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alpha val="50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4000" y="32400"/>
            <a:ext cx="7560000" cy="6552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 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 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 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 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8000" y="4888800"/>
            <a:ext cx="1155600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56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© 2023 Fujitsu Limited</a:t>
            </a:r>
            <a:endParaRPr lang="de-DE" altLang="ja-JP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0DC7B19-3A52-4E26-9964-A6ACE8964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4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21" name="Picture 56" descr="Fujitsu">
            <a:extLst>
              <a:ext uri="{FF2B5EF4-FFF2-40B4-BE49-F238E27FC236}">
                <a16:creationId xmlns:a16="http://schemas.microsoft.com/office/drawing/2014/main" id="{4FCE7B3E-DCFA-4052-8FF4-947FD621263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11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79151633-17A6-472C-90F8-0E7AB5E544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7" name="SD_FUJITSU-RESTRICTED">
            <a:extLst>
              <a:ext uri="{FF2B5EF4-FFF2-40B4-BE49-F238E27FC236}">
                <a16:creationId xmlns:a16="http://schemas.microsoft.com/office/drawing/2014/main" id="{6339B468-7747-4893-9541-29241AC6E33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9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99" r:id="rId2"/>
    <p:sldLayoutId id="2147483700" r:id="rId3"/>
    <p:sldLayoutId id="2147483701" r:id="rId4"/>
    <p:sldLayoutId id="2147483702" r:id="rId5"/>
    <p:sldLayoutId id="2147483722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24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685800" rtl="0" eaLnBrk="1" latinLnBrk="0" hangingPunct="1">
        <a:lnSpc>
          <a:spcPct val="100000"/>
        </a:lnSpc>
        <a:spcBef>
          <a:spcPts val="750"/>
        </a:spcBef>
        <a:buClr>
          <a:schemeClr val="accent4"/>
        </a:buClr>
        <a:buSzPct val="90000"/>
        <a:buFont typeface="Wingdings" panose="05000000000000000000" pitchFamily="2" charset="2"/>
        <a:buChar char="l"/>
        <a:defRPr kumimoji="1" sz="1760" kern="1200">
          <a:solidFill>
            <a:schemeClr val="tx1"/>
          </a:solidFill>
          <a:latin typeface="+mj-ea"/>
          <a:ea typeface="+mj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40" kern="1200">
          <a:solidFill>
            <a:schemeClr val="tx1"/>
          </a:solidFill>
          <a:latin typeface="+mj-ea"/>
          <a:ea typeface="+mj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280" kern="1200">
          <a:solidFill>
            <a:schemeClr val="tx1"/>
          </a:solidFill>
          <a:latin typeface="+mj-ea"/>
          <a:ea typeface="+mj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j-ea"/>
          <a:ea typeface="+mj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j-ea"/>
          <a:ea typeface="+mj-ea"/>
          <a:cs typeface="+mn-cs"/>
        </a:defRPr>
      </a:lvl5pPr>
      <a:lvl6pPr marL="18859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40ECD1A6-1A6B-424D-8080-308AC80A0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5"/>
          <a:stretch/>
        </p:blipFill>
        <p:spPr bwMode="gray">
          <a:xfrm>
            <a:off x="1143" y="-3923"/>
            <a:ext cx="9142857" cy="716400"/>
          </a:xfrm>
          <a:prstGeom prst="rect">
            <a:avLst/>
          </a:prstGeom>
        </p:spPr>
      </p:pic>
      <p:sp>
        <p:nvSpPr>
          <p:cNvPr id="17" name="正方形/長方形 3">
            <a:extLst>
              <a:ext uri="{FF2B5EF4-FFF2-40B4-BE49-F238E27FC236}">
                <a16:creationId xmlns:a16="http://schemas.microsoft.com/office/drawing/2014/main" id="{1818A7E9-356B-4706-BDB8-EF72749A6FC0}"/>
              </a:ext>
            </a:extLst>
          </p:cNvPr>
          <p:cNvSpPr/>
          <p:nvPr userDrawn="1"/>
        </p:nvSpPr>
        <p:spPr bwMode="gray">
          <a:xfrm>
            <a:off x="7271191" y="-2055"/>
            <a:ext cx="1872808" cy="714532"/>
          </a:xfrm>
          <a:prstGeom prst="rect">
            <a:avLst/>
          </a:prstGeom>
          <a:gradFill flip="none" rotWithShape="1">
            <a:gsLst>
              <a:gs pos="0">
                <a:schemeClr val="accent6">
                  <a:alpha val="60000"/>
                </a:schemeClr>
              </a:gs>
              <a:gs pos="100000">
                <a:schemeClr val="accent6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4000" y="32400"/>
            <a:ext cx="7560000" cy="6552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 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 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 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 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8000" y="4888800"/>
            <a:ext cx="1155600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56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© 2023 Fujitsu Limited</a:t>
            </a:r>
            <a:endParaRPr lang="de-DE" altLang="ja-JP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6C4A7D1-266B-46A5-B76C-633DB74BB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4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21" name="Picture 56" descr="Fujitsu">
            <a:extLst>
              <a:ext uri="{FF2B5EF4-FFF2-40B4-BE49-F238E27FC236}">
                <a16:creationId xmlns:a16="http://schemas.microsoft.com/office/drawing/2014/main" id="{3377C2EC-18A1-44B7-9EE8-5456C65565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50" y="4761"/>
            <a:ext cx="1126108" cy="685800"/>
          </a:xfrm>
          <a:prstGeom prst="rect">
            <a:avLst/>
          </a:prstGeom>
        </p:spPr>
      </p:pic>
      <p:pic>
        <p:nvPicPr>
          <p:cNvPr id="10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3AF700E5-C5B6-437B-86BB-53847DD8B0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6" name="SD_FUJITSU-RESTRICTED">
            <a:extLst>
              <a:ext uri="{FF2B5EF4-FFF2-40B4-BE49-F238E27FC236}">
                <a16:creationId xmlns:a16="http://schemas.microsoft.com/office/drawing/2014/main" id="{916636EA-F0DE-4AC6-BCFF-546A684C588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06" r:id="rId2"/>
    <p:sldLayoutId id="2147483707" r:id="rId3"/>
    <p:sldLayoutId id="2147483708" r:id="rId4"/>
    <p:sldLayoutId id="2147483709" r:id="rId5"/>
    <p:sldLayoutId id="2147483724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24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685800" rtl="0" eaLnBrk="1" latinLnBrk="0" hangingPunct="1">
        <a:lnSpc>
          <a:spcPct val="100000"/>
        </a:lnSpc>
        <a:spcBef>
          <a:spcPts val="750"/>
        </a:spcBef>
        <a:buClr>
          <a:schemeClr val="accent6"/>
        </a:buClr>
        <a:buSzPct val="90000"/>
        <a:buFont typeface="Wingdings" panose="05000000000000000000" pitchFamily="2" charset="2"/>
        <a:buChar char="l"/>
        <a:defRPr kumimoji="1"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740F57D8-338C-4D61-B05D-AC393D185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5"/>
          <a:stretch/>
        </p:blipFill>
        <p:spPr bwMode="gray">
          <a:xfrm>
            <a:off x="1143" y="-3923"/>
            <a:ext cx="9142857" cy="7164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4000" y="32400"/>
            <a:ext cx="7560000" cy="6552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 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 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 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 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8000" y="4888800"/>
            <a:ext cx="1155600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56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/>
              <a:t>© 2023 Fujitsu Limited</a:t>
            </a:r>
            <a:endParaRPr lang="de-DE" altLang="ja-JP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D8FCF7-17D7-419C-9A69-F8EE30CBA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4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4" name="Picture 65" descr="Fujitsu">
            <a:extLst>
              <a:ext uri="{FF2B5EF4-FFF2-40B4-BE49-F238E27FC236}">
                <a16:creationId xmlns:a16="http://schemas.microsoft.com/office/drawing/2014/main" id="{3DBB7CCA-CCFB-4268-890B-0A2A79A22D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7864250" y="4761"/>
            <a:ext cx="1126108" cy="685799"/>
          </a:xfrm>
          <a:prstGeom prst="rect">
            <a:avLst/>
          </a:prstGeom>
        </p:spPr>
      </p:pic>
      <p:pic>
        <p:nvPicPr>
          <p:cNvPr id="12" name="Picture 23" descr="A picture containing icon  Description automatically generated">
            <a:extLst>
              <a:ext uri="{FF2B5EF4-FFF2-40B4-BE49-F238E27FC236}">
                <a16:creationId xmlns:a16="http://schemas.microsoft.com/office/drawing/2014/main" id="{92C11EE2-8F20-4B90-A944-87927E6C1D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4043" y="-14287"/>
            <a:ext cx="670272" cy="3374707"/>
          </a:xfrm>
          <a:prstGeom prst="rect">
            <a:avLst/>
          </a:prstGeom>
        </p:spPr>
      </p:pic>
      <p:pic>
        <p:nvPicPr>
          <p:cNvPr id="6" name="SD_FUJITSU-RESTRICTED">
            <a:extLst>
              <a:ext uri="{FF2B5EF4-FFF2-40B4-BE49-F238E27FC236}">
                <a16:creationId xmlns:a16="http://schemas.microsoft.com/office/drawing/2014/main" id="{E5E45063-41EC-49B0-A43B-3DB153471C8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" y="4863874"/>
            <a:ext cx="1292691" cy="1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0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3" r:id="rId2"/>
    <p:sldLayoutId id="2147483714" r:id="rId3"/>
    <p:sldLayoutId id="2147483715" r:id="rId4"/>
    <p:sldLayoutId id="2147483716" r:id="rId5"/>
    <p:sldLayoutId id="2147483726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24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SzPct val="90000"/>
        <a:buFont typeface="Wingdings" panose="05000000000000000000" pitchFamily="2" charset="2"/>
        <a:buChar char="l"/>
        <a:defRPr kumimoji="1"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EAFAD5DB-EC6C-4AEE-B8C4-AA64645A9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For JDU</a:t>
            </a:r>
            <a:br>
              <a:rPr lang="en-US" altLang="ja-JP" dirty="0"/>
            </a:br>
            <a:r>
              <a:rPr lang="en-US" altLang="ja-JP" dirty="0"/>
              <a:t>DP)ServiceNow training</a:t>
            </a:r>
            <a:br>
              <a:rPr lang="en-US" altLang="ja-JP" dirty="0"/>
            </a:br>
            <a:r>
              <a:rPr lang="ja-JP" altLang="en-US" dirty="0"/>
              <a:t>Overview</a:t>
            </a:r>
          </a:p>
        </p:txBody>
      </p:sp>
      <p:sp>
        <p:nvSpPr>
          <p:cNvPr id="9" name="字幕 8">
            <a:extLst>
              <a:ext uri="{FF2B5EF4-FFF2-40B4-BE49-F238E27FC236}">
                <a16:creationId xmlns:a16="http://schemas.microsoft.com/office/drawing/2014/main" id="{7D23EB90-4770-436D-B85D-FA6F32B14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999" y="3457165"/>
            <a:ext cx="4748400" cy="1260000"/>
          </a:xfrm>
        </p:spPr>
        <p:txBody>
          <a:bodyPr/>
          <a:lstStyle/>
          <a:p>
            <a:r>
              <a:rPr lang="en-US" altLang="ja-JP" dirty="0"/>
              <a:t>JGG)CA) Service Control Group</a:t>
            </a:r>
          </a:p>
          <a:p>
            <a:r>
              <a:rPr lang="en-US" altLang="ja-JP" dirty="0"/>
              <a:t>Application</a:t>
            </a:r>
            <a:r>
              <a:rPr lang="ja-JP" altLang="en-US" dirty="0"/>
              <a:t> Development Standardization Promotion Team</a:t>
            </a:r>
            <a:endParaRPr lang="en-US" altLang="ja-JP" dirty="0"/>
          </a:p>
          <a:p>
            <a:r>
              <a:rPr lang="en-US" altLang="ja-JP" dirty="0"/>
              <a:t>2023/3</a:t>
            </a:r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4F6A5CE-AD54-4CD2-BE8B-4D090DE5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2023 Fujitsu Limited</a:t>
            </a:r>
            <a:endParaRPr kumimoji="1" lang="ja-JP" alt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FF0E7565-C045-432D-AC31-4297EFD3C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14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FB083118-0CF8-4739-8693-97132D3B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Introduction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97EB79-83A5-491C-9F97-AAD6F0F7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961A454-FB3C-4F27-92DD-5E25CEE6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4" name="コンテンツ プレースホルダー 8">
            <a:extLst>
              <a:ext uri="{FF2B5EF4-FFF2-40B4-BE49-F238E27FC236}">
                <a16:creationId xmlns:a16="http://schemas.microsoft.com/office/drawing/2014/main" id="{32EF9E86-0542-93CA-1B1D-19916CE2B3E6}"/>
              </a:ext>
            </a:extLst>
          </p:cNvPr>
          <p:cNvSpPr txBox="1">
            <a:spLocks/>
          </p:cNvSpPr>
          <p:nvPr/>
        </p:nvSpPr>
        <p:spPr bwMode="gray">
          <a:xfrm>
            <a:off x="230400" y="799200"/>
            <a:ext cx="8679600" cy="8845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6000" indent="-2160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  <a:defRPr kumimoji="1"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Yakushin to Fujitsu Developers Platform</a:t>
            </a:r>
          </a:p>
        </p:txBody>
      </p:sp>
      <p:sp>
        <p:nvSpPr>
          <p:cNvPr id="15" name="コンテンツ プレースホルダー 8">
            <a:extLst>
              <a:ext uri="{FF2B5EF4-FFF2-40B4-BE49-F238E27FC236}">
                <a16:creationId xmlns:a16="http://schemas.microsoft.com/office/drawing/2014/main" id="{7603DE7E-7811-3C2A-7B80-A6D75A8B4811}"/>
              </a:ext>
            </a:extLst>
          </p:cNvPr>
          <p:cNvSpPr txBox="1">
            <a:spLocks/>
          </p:cNvSpPr>
          <p:nvPr/>
        </p:nvSpPr>
        <p:spPr bwMode="gray">
          <a:xfrm>
            <a:off x="505903" y="1289725"/>
            <a:ext cx="1505536" cy="1785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6000" indent="-2160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  <a:defRPr kumimoji="1"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ja-JP" sz="880" dirty="0"/>
          </a:p>
        </p:txBody>
      </p:sp>
      <p:sp>
        <p:nvSpPr>
          <p:cNvPr id="18" name="コンテンツ プレースホルダー 8">
            <a:extLst>
              <a:ext uri="{FF2B5EF4-FFF2-40B4-BE49-F238E27FC236}">
                <a16:creationId xmlns:a16="http://schemas.microsoft.com/office/drawing/2014/main" id="{FC90B5BF-C12B-0A12-CE55-6370DBB6D930}"/>
              </a:ext>
            </a:extLst>
          </p:cNvPr>
          <p:cNvSpPr txBox="1">
            <a:spLocks/>
          </p:cNvSpPr>
          <p:nvPr/>
        </p:nvSpPr>
        <p:spPr bwMode="gray">
          <a:xfrm>
            <a:off x="4892044" y="1338894"/>
            <a:ext cx="2456774" cy="1785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6000" indent="-2160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  <a:defRPr kumimoji="1"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ja-JP" sz="8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Fujitsu Developers Platform</a:t>
            </a:r>
            <a:endParaRPr lang="en-US" altLang="ja-JP" sz="880" b="1" dirty="0"/>
          </a:p>
        </p:txBody>
      </p:sp>
      <p:sp>
        <p:nvSpPr>
          <p:cNvPr id="19" name="コンテンツ プレースホルダー 8">
            <a:extLst>
              <a:ext uri="{FF2B5EF4-FFF2-40B4-BE49-F238E27FC236}">
                <a16:creationId xmlns:a16="http://schemas.microsoft.com/office/drawing/2014/main" id="{F0FA6400-004B-5429-88EC-BE00C1BCEF94}"/>
              </a:ext>
            </a:extLst>
          </p:cNvPr>
          <p:cNvSpPr txBox="1">
            <a:spLocks/>
          </p:cNvSpPr>
          <p:nvPr/>
        </p:nvSpPr>
        <p:spPr bwMode="gray">
          <a:xfrm>
            <a:off x="503053" y="1294556"/>
            <a:ext cx="2456774" cy="1785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6000" indent="-2160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  <a:defRPr kumimoji="1"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ja-JP" sz="8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Yakushin</a:t>
            </a:r>
            <a:endParaRPr lang="en-US" altLang="ja-JP" sz="880" b="1" dirty="0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F374C972-8E83-6B12-CD24-A58B632BF104}"/>
              </a:ext>
            </a:extLst>
          </p:cNvPr>
          <p:cNvSpPr/>
          <p:nvPr/>
        </p:nvSpPr>
        <p:spPr>
          <a:xfrm>
            <a:off x="4258954" y="2642347"/>
            <a:ext cx="358393" cy="419539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5CBF4F4-F53F-222C-F66D-DA794C803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044" y="1515390"/>
            <a:ext cx="3746053" cy="211271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8353FC1-4BA2-B96D-2BCB-B17E8564B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78" y="1515390"/>
            <a:ext cx="3637127" cy="204563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840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31580DF-CF1B-405B-B707-8123B6C67962}"/>
              </a:ext>
            </a:extLst>
          </p:cNvPr>
          <p:cNvSpPr/>
          <p:nvPr/>
        </p:nvSpPr>
        <p:spPr>
          <a:xfrm>
            <a:off x="549766" y="1430547"/>
            <a:ext cx="2662518" cy="2420471"/>
          </a:xfrm>
          <a:prstGeom prst="roundRect">
            <a:avLst>
              <a:gd name="adj" fmla="val 725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TypeA Project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FB083118-0CF8-4739-8693-97132D3B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</a:t>
            </a:r>
            <a:r>
              <a:rPr lang="ja-JP" altLang="en-US" dirty="0"/>
              <a:t>ools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97EB79-83A5-491C-9F97-AAD6F0F7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961A454-FB3C-4F27-92DD-5E25CEE6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A88E4B-F8F0-0C51-6473-E5800AB36EC5}"/>
              </a:ext>
            </a:extLst>
          </p:cNvPr>
          <p:cNvSpPr/>
          <p:nvPr/>
        </p:nvSpPr>
        <p:spPr>
          <a:xfrm>
            <a:off x="832154" y="1972771"/>
            <a:ext cx="1956547" cy="4394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Redmine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BAF5757-DBAE-2CC2-A8D9-5979EE75EF18}"/>
              </a:ext>
            </a:extLst>
          </p:cNvPr>
          <p:cNvSpPr/>
          <p:nvPr/>
        </p:nvSpPr>
        <p:spPr>
          <a:xfrm>
            <a:off x="832154" y="2624954"/>
            <a:ext cx="1956547" cy="4394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Alfresco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ED061DF-37BB-9E9B-ACD5-3B75B2D640DF}"/>
              </a:ext>
            </a:extLst>
          </p:cNvPr>
          <p:cNvSpPr/>
          <p:nvPr/>
        </p:nvSpPr>
        <p:spPr>
          <a:xfrm>
            <a:off x="832154" y="3277137"/>
            <a:ext cx="1956547" cy="4394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GitLab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CB550F3-1646-A49A-98DC-EB189EFF23F6}"/>
              </a:ext>
            </a:extLst>
          </p:cNvPr>
          <p:cNvSpPr/>
          <p:nvPr/>
        </p:nvSpPr>
        <p:spPr>
          <a:xfrm>
            <a:off x="4842000" y="1972771"/>
            <a:ext cx="2709583" cy="4394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ServiceNow (ITBM)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7B89FA7-74B1-7367-5245-9B2DE4DC85AF}"/>
              </a:ext>
            </a:extLst>
          </p:cNvPr>
          <p:cNvSpPr/>
          <p:nvPr/>
        </p:nvSpPr>
        <p:spPr>
          <a:xfrm>
            <a:off x="4842000" y="2624954"/>
            <a:ext cx="2709583" cy="4394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SharePoint Online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4BCFD82-2923-5038-4666-50327E80C19D}"/>
              </a:ext>
            </a:extLst>
          </p:cNvPr>
          <p:cNvSpPr/>
          <p:nvPr/>
        </p:nvSpPr>
        <p:spPr>
          <a:xfrm>
            <a:off x="4842000" y="3277137"/>
            <a:ext cx="2709583" cy="4394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Azure DevOps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3" name="コンテンツ プレースホルダー 8">
            <a:extLst>
              <a:ext uri="{FF2B5EF4-FFF2-40B4-BE49-F238E27FC236}">
                <a16:creationId xmlns:a16="http://schemas.microsoft.com/office/drawing/2014/main" id="{D4CE5182-5185-B020-0F85-3F4A0CA8AA10}"/>
              </a:ext>
            </a:extLst>
          </p:cNvPr>
          <p:cNvSpPr txBox="1">
            <a:spLocks/>
          </p:cNvSpPr>
          <p:nvPr/>
        </p:nvSpPr>
        <p:spPr bwMode="gray">
          <a:xfrm>
            <a:off x="7551583" y="1972771"/>
            <a:ext cx="1436473" cy="357034"/>
          </a:xfrm>
          <a:prstGeom prst="wedgeRoundRectCallout">
            <a:avLst>
              <a:gd name="adj1" fmla="val -72005"/>
              <a:gd name="adj2" fmla="val 977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16000" indent="-2160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  <a:defRPr kumimoji="1"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ja-JP" altLang="en-US" sz="1280" dirty="0"/>
              <a:t>Today’s </a:t>
            </a:r>
            <a:r>
              <a:rPr lang="en-US" altLang="ja-JP" sz="1280" dirty="0"/>
              <a:t>Training</a:t>
            </a:r>
          </a:p>
        </p:txBody>
      </p:sp>
      <p:sp>
        <p:nvSpPr>
          <p:cNvPr id="16" name="コンテンツ プレースホルダー 8">
            <a:extLst>
              <a:ext uri="{FF2B5EF4-FFF2-40B4-BE49-F238E27FC236}">
                <a16:creationId xmlns:a16="http://schemas.microsoft.com/office/drawing/2014/main" id="{139067C6-7680-8D1B-A60D-7FB8220D7487}"/>
              </a:ext>
            </a:extLst>
          </p:cNvPr>
          <p:cNvSpPr txBox="1">
            <a:spLocks/>
          </p:cNvSpPr>
          <p:nvPr/>
        </p:nvSpPr>
        <p:spPr bwMode="gray">
          <a:xfrm>
            <a:off x="4658989" y="1003181"/>
            <a:ext cx="4128665" cy="1785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6000" indent="-2160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  <a:defRPr kumimoji="1"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ja-JP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Fujitsu Developers Platform (DP)</a:t>
            </a:r>
            <a:endParaRPr lang="en-US" altLang="ja-JP" sz="1600" b="1" dirty="0"/>
          </a:p>
        </p:txBody>
      </p:sp>
      <p:sp>
        <p:nvSpPr>
          <p:cNvPr id="17" name="コンテンツ プレースホルダー 8">
            <a:extLst>
              <a:ext uri="{FF2B5EF4-FFF2-40B4-BE49-F238E27FC236}">
                <a16:creationId xmlns:a16="http://schemas.microsoft.com/office/drawing/2014/main" id="{45A63DED-32C8-D379-BF94-0DEF9028F5C4}"/>
              </a:ext>
            </a:extLst>
          </p:cNvPr>
          <p:cNvSpPr txBox="1">
            <a:spLocks/>
          </p:cNvSpPr>
          <p:nvPr/>
        </p:nvSpPr>
        <p:spPr bwMode="gray">
          <a:xfrm>
            <a:off x="475807" y="1003180"/>
            <a:ext cx="2456774" cy="1785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6000" indent="-2160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  <a:defRPr kumimoji="1"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ja-JP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Yakushin</a:t>
            </a:r>
            <a:endParaRPr lang="en-US" altLang="ja-JP" sz="16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DD25822-68B1-C390-2A25-FD462F097DA1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2788701" y="2192477"/>
            <a:ext cx="2053299" cy="0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5F388C9-DC0C-4599-CA59-E676B09A9D30}"/>
              </a:ext>
            </a:extLst>
          </p:cNvPr>
          <p:cNvCxnSpPr/>
          <p:nvPr/>
        </p:nvCxnSpPr>
        <p:spPr>
          <a:xfrm>
            <a:off x="2788701" y="2858107"/>
            <a:ext cx="2053299" cy="0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BD69C85-7BAE-2A54-EE42-E54DE487425F}"/>
              </a:ext>
            </a:extLst>
          </p:cNvPr>
          <p:cNvCxnSpPr/>
          <p:nvPr/>
        </p:nvCxnSpPr>
        <p:spPr>
          <a:xfrm>
            <a:off x="2788701" y="3476672"/>
            <a:ext cx="2053299" cy="0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FC43FDC5-F55E-0CE6-C405-172262E66526}"/>
              </a:ext>
            </a:extLst>
          </p:cNvPr>
          <p:cNvSpPr/>
          <p:nvPr/>
        </p:nvSpPr>
        <p:spPr>
          <a:xfrm>
            <a:off x="832154" y="4084171"/>
            <a:ext cx="1956547" cy="439412"/>
          </a:xfrm>
          <a:prstGeom prst="roundRect">
            <a:avLst/>
          </a:prstGeom>
          <a:solidFill>
            <a:srgbClr val="CC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Global communication </a:t>
            </a:r>
            <a:r>
              <a:rPr lang="en-US" altLang="ja-JP" sz="1050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NEXT</a:t>
            </a:r>
            <a:r>
              <a:rPr lang="ja-JP" altLang="en-US" sz="1000" dirty="0">
                <a:solidFill>
                  <a:schemeClr val="tx1"/>
                </a:solidFill>
              </a:rPr>
              <a:t> 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Teams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7088ABA-2774-B369-1CA8-8AB40707CDCF}"/>
              </a:ext>
            </a:extLst>
          </p:cNvPr>
          <p:cNvCxnSpPr/>
          <p:nvPr/>
        </p:nvCxnSpPr>
        <p:spPr>
          <a:xfrm>
            <a:off x="2788701" y="4297761"/>
            <a:ext cx="2053299" cy="0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E403D6C-C68C-589C-24FC-DBF427BAD829}"/>
              </a:ext>
            </a:extLst>
          </p:cNvPr>
          <p:cNvSpPr/>
          <p:nvPr/>
        </p:nvSpPr>
        <p:spPr>
          <a:xfrm>
            <a:off x="4842000" y="4084171"/>
            <a:ext cx="1956547" cy="439412"/>
          </a:xfrm>
          <a:prstGeom prst="roundRect">
            <a:avLst/>
          </a:prstGeom>
          <a:solidFill>
            <a:srgbClr val="CC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Global </a:t>
            </a:r>
            <a:r>
              <a:rPr lang="en-US" altLang="ja-JP" sz="1000">
                <a:solidFill>
                  <a:schemeClr val="tx1"/>
                </a:solidFill>
              </a:rPr>
              <a:t>communication </a:t>
            </a:r>
            <a:r>
              <a:rPr lang="en-US" altLang="ja-JP" sz="1000" b="0" i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NEXT</a:t>
            </a:r>
            <a:r>
              <a:rPr lang="ja-JP" altLang="en-US" sz="1000" dirty="0">
                <a:solidFill>
                  <a:schemeClr val="tx1"/>
                </a:solidFill>
              </a:rPr>
              <a:t> 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Teams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30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FB083118-0CF8-4739-8693-97132D3B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flow of business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97EB79-83A5-491C-9F97-AAD6F0F7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961A454-FB3C-4F27-92DD-5E25CEE6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1" name="コンテンツ プレースホルダー 8">
            <a:extLst>
              <a:ext uri="{FF2B5EF4-FFF2-40B4-BE49-F238E27FC236}">
                <a16:creationId xmlns:a16="http://schemas.microsoft.com/office/drawing/2014/main" id="{DAA9C6D7-D50D-A220-4F8F-1C3ECE889C4C}"/>
              </a:ext>
            </a:extLst>
          </p:cNvPr>
          <p:cNvSpPr txBox="1">
            <a:spLocks/>
          </p:cNvSpPr>
          <p:nvPr/>
        </p:nvSpPr>
        <p:spPr bwMode="gray">
          <a:xfrm>
            <a:off x="902753" y="962534"/>
            <a:ext cx="778130" cy="3570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6000" indent="-2160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  <a:defRPr kumimoji="1"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ja-JP" sz="1280" dirty="0"/>
              <a:t>ASPM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46DBD78-7094-E317-1F3F-186D923AEA16}"/>
              </a:ext>
            </a:extLst>
          </p:cNvPr>
          <p:cNvSpPr/>
          <p:nvPr/>
        </p:nvSpPr>
        <p:spPr>
          <a:xfrm>
            <a:off x="607975" y="1319569"/>
            <a:ext cx="2195738" cy="357034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20" dirty="0">
                <a:solidFill>
                  <a:schemeClr val="tx1"/>
                </a:solidFill>
              </a:rPr>
              <a:t>Prior confirmation and preparation</a:t>
            </a:r>
            <a:endParaRPr kumimoji="1" lang="ja-JP" altLang="en-US" sz="1120" dirty="0">
              <a:solidFill>
                <a:schemeClr val="tx1"/>
              </a:solidFill>
            </a:endParaRPr>
          </a:p>
        </p:txBody>
      </p:sp>
      <p:sp>
        <p:nvSpPr>
          <p:cNvPr id="7" name="コンテンツ プレースホルダー 8">
            <a:extLst>
              <a:ext uri="{FF2B5EF4-FFF2-40B4-BE49-F238E27FC236}">
                <a16:creationId xmlns:a16="http://schemas.microsoft.com/office/drawing/2014/main" id="{3CCEA654-1C86-F390-DB02-41847E974A7E}"/>
              </a:ext>
            </a:extLst>
          </p:cNvPr>
          <p:cNvSpPr txBox="1">
            <a:spLocks/>
          </p:cNvSpPr>
          <p:nvPr/>
        </p:nvSpPr>
        <p:spPr bwMode="gray">
          <a:xfrm>
            <a:off x="3751729" y="935699"/>
            <a:ext cx="993124" cy="3570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6000" indent="-2160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  <a:defRPr kumimoji="1"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ja-JP" sz="1280" dirty="0"/>
              <a:t>JDU PM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573D8EA4-E1A8-5CFA-CB4B-685FDA5F2E6D}"/>
              </a:ext>
            </a:extLst>
          </p:cNvPr>
          <p:cNvSpPr txBox="1">
            <a:spLocks/>
          </p:cNvSpPr>
          <p:nvPr/>
        </p:nvSpPr>
        <p:spPr bwMode="gray">
          <a:xfrm>
            <a:off x="6815699" y="962534"/>
            <a:ext cx="1514754" cy="3570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6000" indent="-2160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  <a:defRPr kumimoji="1"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ja-JP" sz="1280" dirty="0"/>
              <a:t>Developer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30BAB4D-BB90-B449-E33A-DD076F25167B}"/>
              </a:ext>
            </a:extLst>
          </p:cNvPr>
          <p:cNvSpPr/>
          <p:nvPr/>
        </p:nvSpPr>
        <p:spPr>
          <a:xfrm>
            <a:off x="607974" y="1676603"/>
            <a:ext cx="2195738" cy="357034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20" dirty="0">
                <a:solidFill>
                  <a:schemeClr val="tx1"/>
                </a:solidFill>
              </a:rPr>
              <a:t>DP Application</a:t>
            </a:r>
            <a:endParaRPr kumimoji="1" lang="ja-JP" altLang="en-US" sz="112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4746F19-129D-9424-BB5B-C88A6D453FE8}"/>
              </a:ext>
            </a:extLst>
          </p:cNvPr>
          <p:cNvSpPr/>
          <p:nvPr/>
        </p:nvSpPr>
        <p:spPr>
          <a:xfrm>
            <a:off x="607974" y="2308571"/>
            <a:ext cx="2195738" cy="652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20" dirty="0">
                <a:solidFill>
                  <a:schemeClr val="tx1"/>
                </a:solidFill>
              </a:rPr>
              <a:t>ServiceNow</a:t>
            </a:r>
          </a:p>
          <a:p>
            <a:pPr algn="ctr"/>
            <a:r>
              <a:rPr lang="ja-JP" altLang="en-US" sz="1120" dirty="0">
                <a:solidFill>
                  <a:schemeClr val="tx1"/>
                </a:solidFill>
              </a:rPr>
              <a:t>basic information registration</a:t>
            </a:r>
            <a:endParaRPr lang="en-US" altLang="ja-JP" sz="1120" dirty="0">
              <a:solidFill>
                <a:schemeClr val="tx1"/>
              </a:solidFill>
            </a:endParaRPr>
          </a:p>
          <a:p>
            <a:pPr algn="ctr"/>
            <a:r>
              <a:rPr lang="ja-JP" altLang="en-US" sz="1120" dirty="0">
                <a:solidFill>
                  <a:schemeClr val="tx1"/>
                </a:solidFill>
              </a:rPr>
              <a:t>(Common Items)</a:t>
            </a:r>
            <a:endParaRPr lang="en-US" altLang="ja-JP" sz="112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3548239-4FE4-F712-DD53-77F901B81746}"/>
              </a:ext>
            </a:extLst>
          </p:cNvPr>
          <p:cNvSpPr/>
          <p:nvPr/>
        </p:nvSpPr>
        <p:spPr>
          <a:xfrm>
            <a:off x="3217473" y="2506309"/>
            <a:ext cx="2295822" cy="7949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20" dirty="0">
                <a:solidFill>
                  <a:schemeClr val="tx1"/>
                </a:solidFill>
              </a:rPr>
              <a:t>ServiceNow</a:t>
            </a:r>
          </a:p>
          <a:p>
            <a:pPr algn="ctr"/>
            <a:r>
              <a:rPr lang="ja-JP" altLang="en-US" sz="1120" dirty="0">
                <a:solidFill>
                  <a:schemeClr val="tx1"/>
                </a:solidFill>
              </a:rPr>
              <a:t>basic information registration</a:t>
            </a:r>
            <a:endParaRPr lang="en-US" altLang="ja-JP" sz="112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20" dirty="0">
                <a:solidFill>
                  <a:schemeClr val="tx1"/>
                </a:solidFill>
              </a:rPr>
              <a:t>(Each Process)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00F70F1-220E-E445-E971-A6BC9909AB47}"/>
              </a:ext>
            </a:extLst>
          </p:cNvPr>
          <p:cNvSpPr/>
          <p:nvPr/>
        </p:nvSpPr>
        <p:spPr>
          <a:xfrm>
            <a:off x="6494930" y="3359172"/>
            <a:ext cx="2061635" cy="728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20" dirty="0">
                <a:solidFill>
                  <a:schemeClr val="tx1"/>
                </a:solidFill>
              </a:rPr>
              <a:t>Work /</a:t>
            </a:r>
          </a:p>
          <a:p>
            <a:pPr algn="ctr"/>
            <a:r>
              <a:rPr lang="en-US" altLang="ja-JP" sz="1120" dirty="0">
                <a:solidFill>
                  <a:schemeClr val="tx1"/>
                </a:solidFill>
              </a:rPr>
              <a:t>ServiceNow</a:t>
            </a:r>
          </a:p>
          <a:p>
            <a:pPr algn="ctr"/>
            <a:r>
              <a:rPr lang="ja-JP" altLang="en-US" sz="1120" dirty="0">
                <a:solidFill>
                  <a:schemeClr val="tx1"/>
                </a:solidFill>
              </a:rPr>
              <a:t>actual </a:t>
            </a:r>
            <a:r>
              <a:rPr lang="en-US" altLang="ja-JP" sz="1120" dirty="0">
                <a:solidFill>
                  <a:schemeClr val="tx1"/>
                </a:solidFill>
              </a:rPr>
              <a:t>information </a:t>
            </a:r>
            <a:r>
              <a:rPr lang="ja-JP" altLang="en-US" sz="1120" dirty="0">
                <a:solidFill>
                  <a:schemeClr val="tx1"/>
                </a:solidFill>
              </a:rPr>
              <a:t>registration, updating</a:t>
            </a:r>
            <a:endParaRPr kumimoji="1" lang="ja-JP" altLang="en-US" sz="112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4C051DB-6E7D-0257-07C4-DD1D2E98ABF0}"/>
              </a:ext>
            </a:extLst>
          </p:cNvPr>
          <p:cNvSpPr/>
          <p:nvPr/>
        </p:nvSpPr>
        <p:spPr>
          <a:xfrm>
            <a:off x="607975" y="3626383"/>
            <a:ext cx="4905320" cy="4615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20" dirty="0">
                <a:solidFill>
                  <a:schemeClr val="tx1"/>
                </a:solidFill>
              </a:rPr>
              <a:t>Project Management</a:t>
            </a:r>
            <a:endParaRPr lang="en-US" altLang="ja-JP" sz="1120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165E24B-354C-1395-FC60-7FD2F4E16F86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1705843" y="2033637"/>
            <a:ext cx="0" cy="274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8AB827F-76A4-46DA-662C-83384F65BDD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705843" y="2961081"/>
            <a:ext cx="0" cy="665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D2AEFDFF-3D80-A838-1A93-F8E62D24FCFD}"/>
              </a:ext>
            </a:extLst>
          </p:cNvPr>
          <p:cNvCxnSpPr>
            <a:cxnSpLocks/>
          </p:cNvCxnSpPr>
          <p:nvPr/>
        </p:nvCxnSpPr>
        <p:spPr>
          <a:xfrm>
            <a:off x="2803712" y="2686147"/>
            <a:ext cx="4137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B5B847C-8F4E-6D71-2295-2DC510448823}"/>
              </a:ext>
            </a:extLst>
          </p:cNvPr>
          <p:cNvCxnSpPr>
            <a:cxnSpLocks/>
          </p:cNvCxnSpPr>
          <p:nvPr/>
        </p:nvCxnSpPr>
        <p:spPr>
          <a:xfrm>
            <a:off x="4428873" y="3293732"/>
            <a:ext cx="0" cy="3326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9A71534B-DECA-B7A8-D13C-B0EA933C4EE5}"/>
              </a:ext>
            </a:extLst>
          </p:cNvPr>
          <p:cNvCxnSpPr>
            <a:stCxn id="15" idx="3"/>
            <a:endCxn id="16" idx="0"/>
          </p:cNvCxnSpPr>
          <p:nvPr/>
        </p:nvCxnSpPr>
        <p:spPr>
          <a:xfrm>
            <a:off x="5513295" y="2903781"/>
            <a:ext cx="2012453" cy="45539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EF505BDD-81D5-DCEE-2ACE-043E42EF029B}"/>
              </a:ext>
            </a:extLst>
          </p:cNvPr>
          <p:cNvCxnSpPr>
            <a:cxnSpLocks/>
          </p:cNvCxnSpPr>
          <p:nvPr/>
        </p:nvCxnSpPr>
        <p:spPr>
          <a:xfrm>
            <a:off x="5513295" y="3857144"/>
            <a:ext cx="100622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4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FB083118-0CF8-4739-8693-97132D3B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Today's schedule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97EB79-83A5-491C-9F97-AAD6F0F7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961A454-FB3C-4F27-92DD-5E25CEE6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1" name="コンテンツ プレースホルダー 8">
            <a:extLst>
              <a:ext uri="{FF2B5EF4-FFF2-40B4-BE49-F238E27FC236}">
                <a16:creationId xmlns:a16="http://schemas.microsoft.com/office/drawing/2014/main" id="{DAA9C6D7-D50D-A220-4F8F-1C3ECE889C4C}"/>
              </a:ext>
            </a:extLst>
          </p:cNvPr>
          <p:cNvSpPr txBox="1">
            <a:spLocks/>
          </p:cNvSpPr>
          <p:nvPr/>
        </p:nvSpPr>
        <p:spPr bwMode="gray">
          <a:xfrm>
            <a:off x="458999" y="938081"/>
            <a:ext cx="4028555" cy="35703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16000" indent="-2160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  <a:defRPr kumimoji="1"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900"/>
              <a:t>Refer to Draft Schedule.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4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FB083118-0CF8-4739-8693-97132D3B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Key points in the Developer section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97EB79-83A5-491C-9F97-AAD6F0F7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961A454-FB3C-4F27-92DD-5E25CEE6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2" name="コンテンツ プレースホルダー 8">
            <a:extLst>
              <a:ext uri="{FF2B5EF4-FFF2-40B4-BE49-F238E27FC236}">
                <a16:creationId xmlns:a16="http://schemas.microsoft.com/office/drawing/2014/main" id="{0395D2A2-EBA4-54D9-F231-04F4ACCDBEAA}"/>
              </a:ext>
            </a:extLst>
          </p:cNvPr>
          <p:cNvSpPr txBox="1">
            <a:spLocks/>
          </p:cNvSpPr>
          <p:nvPr/>
        </p:nvSpPr>
        <p:spPr bwMode="gray">
          <a:xfrm>
            <a:off x="344700" y="1162271"/>
            <a:ext cx="8679600" cy="8845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6000" indent="-2160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  <a:defRPr kumimoji="1"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40" u="sng" dirty="0"/>
              <a:t>When t</a:t>
            </a:r>
            <a:r>
              <a:rPr lang="ja-JP" altLang="en-US" sz="1440" u="sng" dirty="0"/>
              <a:t>he </a:t>
            </a:r>
            <a:r>
              <a:rPr lang="en-US" altLang="ja-JP" sz="1440" u="sng" dirty="0"/>
              <a:t>“A</a:t>
            </a:r>
            <a:r>
              <a:rPr lang="ja-JP" altLang="en-US" sz="1440" u="sng" dirty="0"/>
              <a:t>ctual </a:t>
            </a:r>
            <a:r>
              <a:rPr lang="en-US" altLang="ja-JP" sz="1440" u="sng" dirty="0"/>
              <a:t>effort”</a:t>
            </a:r>
            <a:r>
              <a:rPr lang="ja-JP" altLang="en-US" sz="1440" u="sng" dirty="0"/>
              <a:t> for a project task is grayed out and cannot be entered.</a:t>
            </a:r>
            <a:br>
              <a:rPr lang="en-US" altLang="ja-JP" sz="1800" u="sng" dirty="0"/>
            </a:br>
            <a:r>
              <a:rPr lang="ja-JP" altLang="en-US" sz="1440" dirty="0"/>
              <a:t>=&gt;Set "Update Actual Effort from Timecard" to "No" on the “</a:t>
            </a:r>
            <a:r>
              <a:rPr lang="en-US" altLang="ja-JP" sz="1440" dirty="0"/>
              <a:t>Preferences</a:t>
            </a:r>
            <a:r>
              <a:rPr lang="ja-JP" altLang="en-US" sz="1440" dirty="0"/>
              <a:t>" tab of the project screen.</a:t>
            </a:r>
            <a:endParaRPr lang="en-US" altLang="ja-JP" sz="1440" dirty="0"/>
          </a:p>
          <a:p>
            <a:endParaRPr lang="en-US" altLang="ja-JP" sz="1440" dirty="0"/>
          </a:p>
          <a:p>
            <a:pPr marL="0" indent="0">
              <a:buNone/>
            </a:pPr>
            <a:endParaRPr lang="en-US" altLang="ja-JP" sz="1440" dirty="0"/>
          </a:p>
        </p:txBody>
      </p:sp>
      <p:sp>
        <p:nvSpPr>
          <p:cNvPr id="5" name="コンテンツ プレースホルダー 8">
            <a:extLst>
              <a:ext uri="{FF2B5EF4-FFF2-40B4-BE49-F238E27FC236}">
                <a16:creationId xmlns:a16="http://schemas.microsoft.com/office/drawing/2014/main" id="{CC16FAC0-4CB2-DD11-0F7F-88608E8B0FD2}"/>
              </a:ext>
            </a:extLst>
          </p:cNvPr>
          <p:cNvSpPr txBox="1">
            <a:spLocks/>
          </p:cNvSpPr>
          <p:nvPr/>
        </p:nvSpPr>
        <p:spPr bwMode="gray">
          <a:xfrm>
            <a:off x="344700" y="2046812"/>
            <a:ext cx="8679600" cy="2511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6000" indent="-2160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6"/>
              </a:buClr>
              <a:buSzPct val="90000"/>
              <a:buFont typeface="Wingdings" panose="05000000000000000000" pitchFamily="2" charset="2"/>
              <a:buChar char="l"/>
              <a:defRPr kumimoji="1"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6D6E70"/>
              </a:buClr>
              <a:buSzPct val="90000"/>
              <a:buFont typeface="Wingdings" panose="05000000000000000000" pitchFamily="2" charset="2"/>
              <a:buChar char="l"/>
              <a:defRPr kumimoji="1" sz="1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40" dirty="0"/>
              <a:t>Actual time </a:t>
            </a:r>
            <a:r>
              <a:rPr lang="en-US" altLang="ja-JP" sz="1440" dirty="0"/>
              <a:t>for tasks      </a:t>
            </a:r>
            <a:r>
              <a:rPr lang="ja-JP" altLang="en-US" sz="1440" dirty="0"/>
              <a:t>=&gt; </a:t>
            </a:r>
            <a:r>
              <a:rPr lang="en-US" altLang="ja-JP" sz="1440" dirty="0"/>
              <a:t>Update “</a:t>
            </a:r>
            <a:r>
              <a:rPr lang="ja-JP" altLang="en-US" sz="1440" dirty="0"/>
              <a:t>Actual Effort</a:t>
            </a:r>
            <a:r>
              <a:rPr lang="en-US" altLang="ja-JP" sz="1440" dirty="0"/>
              <a:t>”</a:t>
            </a:r>
            <a:r>
              <a:rPr lang="ja-JP" altLang="en-US" sz="1440" dirty="0"/>
              <a:t> </a:t>
            </a:r>
            <a:r>
              <a:rPr lang="en-US" altLang="ja-JP" sz="1440" dirty="0"/>
              <a:t>of task</a:t>
            </a:r>
            <a:r>
              <a:rPr lang="ja-JP" altLang="en-US" sz="1440" dirty="0"/>
              <a:t> ⇒ </a:t>
            </a:r>
            <a:r>
              <a:rPr lang="en-US" altLang="ja-JP" sz="1440" dirty="0"/>
              <a:t>R</a:t>
            </a:r>
            <a:r>
              <a:rPr lang="ja-JP" altLang="en-US" sz="1440" dirty="0"/>
              <a:t>eflected in dashboard</a:t>
            </a:r>
            <a:br>
              <a:rPr lang="en-US" altLang="ja-JP" sz="1800" dirty="0"/>
            </a:br>
            <a:r>
              <a:rPr lang="en-US" altLang="ja-JP" sz="1440" dirty="0"/>
              <a:t>Man-hour management  </a:t>
            </a:r>
            <a:r>
              <a:rPr lang="ja-JP" altLang="en-US" sz="1440" dirty="0"/>
              <a:t>=&gt; </a:t>
            </a:r>
            <a:r>
              <a:rPr lang="en-US" altLang="ja-JP" sz="1440" dirty="0"/>
              <a:t>Each member registers for their own timesheet</a:t>
            </a:r>
            <a:r>
              <a:rPr lang="ja-JP" altLang="en-US" sz="1440" dirty="0"/>
              <a:t> ⇒ </a:t>
            </a:r>
            <a:r>
              <a:rPr lang="en-US" altLang="ja-JP" sz="1440" dirty="0"/>
              <a:t>D</a:t>
            </a:r>
            <a:r>
              <a:rPr lang="ja-JP" altLang="en-US" sz="1440" dirty="0"/>
              <a:t>aily reports (Each line in a timesheet is called a timecard.)</a:t>
            </a:r>
            <a:br>
              <a:rPr lang="en-US" altLang="ja-JP" sz="1200" dirty="0"/>
            </a:br>
            <a:r>
              <a:rPr lang="ja-JP" altLang="en-US" sz="1440" dirty="0"/>
              <a:t>Fujitsu‘s current ServiceNow does not allow PM to manage timesheets. </a:t>
            </a:r>
            <a:r>
              <a:rPr lang="en-US" altLang="ja-JP" sz="1440" dirty="0"/>
              <a:t>Can only see/update your own time sheet.</a:t>
            </a:r>
          </a:p>
          <a:p>
            <a:r>
              <a:rPr lang="en-US" altLang="ja-JP" sz="1440" dirty="0"/>
              <a:t>Issues</a:t>
            </a:r>
            <a:r>
              <a:rPr lang="ja-JP" altLang="en-US" sz="1440" dirty="0"/>
              <a:t> (= </a:t>
            </a:r>
            <a:r>
              <a:rPr lang="en-US" altLang="ja-JP" sz="1440" dirty="0"/>
              <a:t>Issues</a:t>
            </a:r>
            <a:r>
              <a:rPr lang="ja-JP" altLang="en-US" sz="1440" dirty="0"/>
              <a:t> and QA) is under the program</a:t>
            </a:r>
            <a:br>
              <a:rPr lang="en-US" altLang="ja-JP" sz="1800" dirty="0">
                <a:highlight>
                  <a:srgbClr val="CCFFFF"/>
                </a:highlight>
              </a:rPr>
            </a:br>
            <a:r>
              <a:rPr lang="ja-JP" altLang="en-US" sz="1440" dirty="0"/>
              <a:t>Not under project. </a:t>
            </a:r>
            <a:r>
              <a:rPr lang="en-US" altLang="ja-JP" sz="1440" dirty="0"/>
              <a:t>In order to </a:t>
            </a:r>
            <a:r>
              <a:rPr lang="ja-JP" altLang="en-US" sz="1440" dirty="0"/>
              <a:t>manage “issues ” (= issues and QA) across the business.</a:t>
            </a:r>
            <a:br>
              <a:rPr lang="en-US" altLang="ja-JP" sz="1800" dirty="0"/>
            </a:br>
            <a:br>
              <a:rPr lang="en-US" altLang="ja-JP" sz="1800" dirty="0"/>
            </a:br>
            <a:endParaRPr lang="en-US" altLang="ja-JP" sz="1440" dirty="0"/>
          </a:p>
          <a:p>
            <a:endParaRPr lang="en-US" altLang="ja-JP" sz="1440" dirty="0"/>
          </a:p>
          <a:p>
            <a:pPr marL="0" indent="0">
              <a:buNone/>
            </a:pPr>
            <a:endParaRPr lang="en-US" altLang="ja-JP" sz="1440" dirty="0"/>
          </a:p>
        </p:txBody>
      </p:sp>
    </p:spTree>
    <p:extLst>
      <p:ext uri="{BB962C8B-B14F-4D97-AF65-F5344CB8AC3E}">
        <p14:creationId xmlns:p14="http://schemas.microsoft.com/office/powerpoint/2010/main" val="153652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D34961-8257-439E-B16C-F1DE6DAA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2023 Fujitsu Limited</a:t>
            </a:r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BFF9200-35A7-4187-AC92-23F70E8F30A3}"/>
              </a:ext>
            </a:extLst>
          </p:cNvPr>
          <p:cNvSpPr txBox="1">
            <a:spLocks/>
          </p:cNvSpPr>
          <p:nvPr/>
        </p:nvSpPr>
        <p:spPr bwMode="gray">
          <a:xfrm>
            <a:off x="275677" y="2138594"/>
            <a:ext cx="3479289" cy="55399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defRPr kumimoji="1"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10D518F-DC0D-C783-4B99-C69D28600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291540"/>
      </p:ext>
    </p:extLst>
  </p:cSld>
  <p:clrMapOvr>
    <a:masterClrMapping/>
  </p:clrMapOvr>
</p:sld>
</file>

<file path=ppt/theme/theme1.xml><?xml version="1.0" encoding="utf-8"?>
<a:theme xmlns:a="http://schemas.openxmlformats.org/drawingml/2006/main" name="F_Tool_T2_01_JP_Red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FEFEF"/>
        </a:solidFill>
        <a:ln>
          <a:solidFill>
            <a:srgbClr val="DCDCDC"/>
          </a:solidFill>
        </a:ln>
      </a:spPr>
      <a:bodyPr rtlCol="0" anchor="ctr"/>
      <a:lstStyle>
        <a:defPPr algn="l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_Tool_T2_01_JP_Orange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_Tool_T2_01_JP_Blue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_Tool_T2_01_JP_Emerald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F_Tool_T2_01_JP_Yellow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8D66161FFE24583725803D66B5AA1" ma:contentTypeVersion="19" ma:contentTypeDescription="Create a new document." ma:contentTypeScope="" ma:versionID="d875398892a4df8d17d8afadcfe1989c">
  <xsd:schema xmlns:xsd="http://www.w3.org/2001/XMLSchema" xmlns:xs="http://www.w3.org/2001/XMLSchema" xmlns:p="http://schemas.microsoft.com/office/2006/metadata/properties" xmlns:ns2="3e47745e-6841-4518-8a34-bbee99c0e025" xmlns:ns3="3b0a02bf-1fa3-4f7c-86e6-cc709d9615df" targetNamespace="http://schemas.microsoft.com/office/2006/metadata/properties" ma:root="true" ma:fieldsID="05408ee5453b1e61f8a8b6ebb56cf810" ns2:_="" ns3:_="">
    <xsd:import namespace="3e47745e-6841-4518-8a34-bbee99c0e025"/>
    <xsd:import namespace="3b0a02bf-1fa3-4f7c-86e6-cc709d9615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Folder_x0020_Info" minOccurs="0"/>
                <xsd:element ref="ns3:MediaServiceDateTaken" minOccurs="0"/>
                <xsd:element ref="ns3:AccessDetails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47745e-6841-4518-8a34-bbee99c0e02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9f389b37-145d-4f33-a38c-82d4311b3be8}" ma:internalName="TaxCatchAll" ma:showField="CatchAllData" ma:web="3e47745e-6841-4518-8a34-bbee99c0e0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a02bf-1fa3-4f7c-86e6-cc709d9615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Folder_x0020_Info" ma:index="18" nillable="true" ma:displayName="Folder Info" ma:format="Dropdown" ma:internalName="Folder_x0020_Info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AccessDetails" ma:index="20" nillable="true" ma:displayName="Access Details" ma:format="Dropdown" ma:internalName="AccessDetails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bc4fd492-276b-4614-b3af-3a4c63b563f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6" nillable="true" ma:displayName="Sign-off status" ma:internalName="Sign_x002d_off_x0020_status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cessDetails xmlns="3b0a02bf-1fa3-4f7c-86e6-cc709d9615df" xsi:nil="true"/>
    <lcf76f155ced4ddcb4097134ff3c332f xmlns="3b0a02bf-1fa3-4f7c-86e6-cc709d9615df">
      <Terms xmlns="http://schemas.microsoft.com/office/infopath/2007/PartnerControls"/>
    </lcf76f155ced4ddcb4097134ff3c332f>
    <TaxCatchAll xmlns="3e47745e-6841-4518-8a34-bbee99c0e025" xsi:nil="true"/>
    <Folder_x0020_Info xmlns="3b0a02bf-1fa3-4f7c-86e6-cc709d9615df" xsi:nil="true"/>
    <_Flow_SignoffStatus xmlns="3b0a02bf-1fa3-4f7c-86e6-cc709d9615df" xsi:nil="true"/>
  </documentManagement>
</p:properties>
</file>

<file path=customXml/itemProps1.xml><?xml version="1.0" encoding="utf-8"?>
<ds:datastoreItem xmlns:ds="http://schemas.openxmlformats.org/officeDocument/2006/customXml" ds:itemID="{C85E5827-9198-4106-8D15-B5D8965EFF70}"/>
</file>

<file path=customXml/itemProps2.xml><?xml version="1.0" encoding="utf-8"?>
<ds:datastoreItem xmlns:ds="http://schemas.openxmlformats.org/officeDocument/2006/customXml" ds:itemID="{0DC32B9B-B007-4EE0-A6F0-F3BA800B3716}"/>
</file>

<file path=customXml/itemProps3.xml><?xml version="1.0" encoding="utf-8"?>
<ds:datastoreItem xmlns:ds="http://schemas.openxmlformats.org/officeDocument/2006/customXml" ds:itemID="{D9F1EF2B-7A56-4488-8BBA-97B56441389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340</Words>
  <Application>Microsoft Office PowerPoint</Application>
  <PresentationFormat>画面に合わせる (16:9)</PresentationFormat>
  <Paragraphs>74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5</vt:i4>
      </vt:variant>
      <vt:variant>
        <vt:lpstr>スライド タイトル</vt:lpstr>
      </vt:variant>
      <vt:variant>
        <vt:i4>7</vt:i4>
      </vt:variant>
    </vt:vector>
  </HeadingPairs>
  <TitlesOfParts>
    <vt:vector size="16" baseType="lpstr">
      <vt:lpstr>メイリオ</vt:lpstr>
      <vt:lpstr>Arial</vt:lpstr>
      <vt:lpstr>Segoe UI</vt:lpstr>
      <vt:lpstr>Wingdings</vt:lpstr>
      <vt:lpstr>F_Tool_T2_01_JP_Red</vt:lpstr>
      <vt:lpstr>F_Tool_T2_01_JP_Orange</vt:lpstr>
      <vt:lpstr>F_Tool_T2_01_JP_Blue</vt:lpstr>
      <vt:lpstr>F_Tool_T2_01_JP_Emerald</vt:lpstr>
      <vt:lpstr>F_Tool_T2_01_JP_Yellow</vt:lpstr>
      <vt:lpstr>For JDU DP)ServiceNow training Overview</vt:lpstr>
      <vt:lpstr>Introduction</vt:lpstr>
      <vt:lpstr>Tools</vt:lpstr>
      <vt:lpstr>flow of business</vt:lpstr>
      <vt:lpstr>Today's schedule</vt:lpstr>
      <vt:lpstr>Key points in the Developer section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JDU DP)ServiceNow training Overview</dc:title>
  <dc:creator/>
  <cp:lastModifiedBy/>
  <cp:revision>4</cp:revision>
  <dcterms:created xsi:type="dcterms:W3CDTF">2021-10-28T00:04:59Z</dcterms:created>
  <dcterms:modified xsi:type="dcterms:W3CDTF">2023-03-25T06:55:45Z</dcterms:modified>
  <cp:category>INTERNAL USE ONLY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2021-10-28T00:05:04Z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2213c45c-f659-4547-b6fb-40f3bd2d3676</vt:lpwstr>
  </property>
  <property fmtid="{D5CDD505-2E9C-101B-9397-08002B2CF9AE}" pid="8" name="MSIP_Label_a7295cc1-d279-42ac-ab4d-3b0f4fece050_ContentBits">
    <vt:lpwstr>0</vt:lpwstr>
  </property>
  <property fmtid="{D5CDD505-2E9C-101B-9397-08002B2CF9AE}" pid="9" name="ContentTypeId">
    <vt:lpwstr>0x01010028C8D66161FFE24583725803D66B5AA1</vt:lpwstr>
  </property>
</Properties>
</file>