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3" r:id="rId4"/>
    <p:sldMasterId id="2147483690" r:id="rId5"/>
    <p:sldMasterId id="2147483697" r:id="rId6"/>
    <p:sldMasterId id="2147483704" r:id="rId7"/>
    <p:sldMasterId id="2147483711" r:id="rId8"/>
  </p:sldMasterIdLst>
  <p:notesMasterIdLst>
    <p:notesMasterId r:id="rId18"/>
  </p:notesMasterIdLst>
  <p:handoutMasterIdLst>
    <p:handoutMasterId r:id="rId19"/>
  </p:handoutMasterIdLst>
  <p:sldIdLst>
    <p:sldId id="301" r:id="rId9"/>
    <p:sldId id="307" r:id="rId10"/>
    <p:sldId id="345" r:id="rId11"/>
    <p:sldId id="346" r:id="rId12"/>
    <p:sldId id="337" r:id="rId13"/>
    <p:sldId id="339" r:id="rId14"/>
    <p:sldId id="344" r:id="rId15"/>
    <p:sldId id="342" r:id="rId16"/>
    <p:sldId id="343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577" userDrawn="1">
          <p15:clr>
            <a:srgbClr val="A4A3A4"/>
          </p15:clr>
        </p15:guide>
        <p15:guide id="5" orient="horz" pos="2981" userDrawn="1">
          <p15:clr>
            <a:srgbClr val="A4A3A4"/>
          </p15:clr>
        </p15:guide>
        <p15:guide id="6" pos="1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CCECFF"/>
    <a:srgbClr val="FFFFCC"/>
    <a:srgbClr val="000000"/>
    <a:srgbClr val="2400B0"/>
    <a:srgbClr val="FFFFFF"/>
    <a:srgbClr val="00E7EF"/>
    <a:srgbClr val="FFE700"/>
    <a:srgbClr val="EA00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F7EE1-3436-4FF4-A808-2A71C2A194E0}" v="14" dt="2023-03-25T04:41:01.5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6353" autoAdjust="0"/>
  </p:normalViewPr>
  <p:slideViewPr>
    <p:cSldViewPr snapToGrid="0">
      <p:cViewPr varScale="1">
        <p:scale>
          <a:sx n="136" d="100"/>
          <a:sy n="136" d="100"/>
        </p:scale>
        <p:origin x="96" y="216"/>
      </p:cViewPr>
      <p:guideLst>
        <p:guide orient="horz" pos="1620"/>
        <p:guide pos="2880"/>
        <p:guide pos="5602"/>
        <p:guide orient="horz" pos="577"/>
        <p:guide orient="horz" pos="2981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2172" y="-6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ED8D3B-9082-49AA-B4BC-F3F4425AA7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ACFA8-1AB5-47AD-8712-789ED582E266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AB9B36-94C5-4135-B352-9570B260F3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ja-JP" sz="1000"/>
              <a:t>© 2022 Fujitsu Limited</a:t>
            </a:r>
            <a:endParaRPr lang="en-US" altLang="ja-JP" sz="10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EDE976-DD9F-4E5B-8DD7-50A554BDD8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A504E-F46D-4C99-BD4A-3BE220F742A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6" name="SD_FUJITSU-RESTRICTED">
            <a:extLst>
              <a:ext uri="{FF2B5EF4-FFF2-40B4-BE49-F238E27FC236}">
                <a16:creationId xmlns:a16="http://schemas.microsoft.com/office/drawing/2014/main" id="{D927B605-1DC5-4A14-9D81-3E30D0BB1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" y="53975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41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60">
                <a:latin typeface="+mn-lt"/>
              </a:defRPr>
            </a:lvl1pPr>
          </a:lstStyle>
          <a:p>
            <a:fld id="{49E156C8-D1E6-4437-B817-0C57EC289493}" type="datetimeFigureOut">
              <a:rPr kumimoji="1" lang="ja-JP" altLang="en-US" smtClean="0"/>
              <a:pPr/>
              <a:t>2023/3/25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dirty="0"/>
              <a:t>Headline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1st subhead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2nd subhead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Text</a:t>
            </a:r>
          </a:p>
          <a:p>
            <a:pPr lvl="4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latin typeface="+mn-lt"/>
              </a:defRPr>
            </a:lvl1pPr>
          </a:lstStyle>
          <a:p>
            <a:r>
              <a:rPr kumimoji="1" lang="en-US" altLang="ja-JP"/>
              <a:t>© 2022 Fujitsu Limited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latin typeface="+mn-lt"/>
              </a:defRPr>
            </a:lvl1pPr>
          </a:lstStyle>
          <a:p>
            <a:fld id="{C0644275-5C74-4E59-8F01-9B0DD8D2F6F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SD_FUJITSU-RESTRICTED">
            <a:extLst>
              <a:ext uri="{FF2B5EF4-FFF2-40B4-BE49-F238E27FC236}">
                <a16:creationId xmlns:a16="http://schemas.microsoft.com/office/drawing/2014/main" id="{BA8EF1AD-2E69-45AD-9F89-CF0381B34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" y="53975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9710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685800" rtl="0" eaLnBrk="1" latinLnBrk="0" hangingPunct="1">
      <a:defRPr kumimoji="1" sz="72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72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72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72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72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72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72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72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7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ja-JP"/>
              <a:t>© 2022 Fujitsu Limited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916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ja-JP"/>
              <a:t>© 2022 Fujitsu Limited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5840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ja-JP"/>
              <a:t>© 2022 Fujitsu Limited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867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ja-JP"/>
              <a:t>© 2022 Fujitsu Limited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109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ja-JP"/>
              <a:t>© 2022 Fujitsu Limited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788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ja-JP"/>
              <a:t>© 2022 Fujitsu Limited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86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ja-JP"/>
              <a:t>© 2022 Fujitsu Limited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126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ja-JP"/>
              <a:t>© 2022 Fujitsu Limited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7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ja-JP"/>
              <a:t>© 2022 Fujitsu Limited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91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jp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5692AF0-2E90-4E8E-8159-82825E681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2027" y="0"/>
            <a:ext cx="2541278" cy="5143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999" y="1116000"/>
            <a:ext cx="5400000" cy="1440000"/>
          </a:xfrm>
        </p:spPr>
        <p:txBody>
          <a:bodyPr anchor="b">
            <a:noAutofit/>
          </a:bodyPr>
          <a:lstStyle>
            <a:lvl1pPr algn="l">
              <a:defRPr sz="256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3067200"/>
            <a:ext cx="4748400" cy="1260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440">
                <a:solidFill>
                  <a:schemeClr val="tx1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080"/>
            </a:lvl3pPr>
            <a:lvl4pPr marL="1028700" indent="0" algn="ctr">
              <a:buNone/>
              <a:defRPr sz="960"/>
            </a:lvl4pPr>
            <a:lvl5pPr marL="1371600" indent="0" algn="ctr">
              <a:buNone/>
              <a:defRPr sz="960"/>
            </a:lvl5pPr>
            <a:lvl6pPr marL="1714500" indent="0" algn="ctr">
              <a:buNone/>
              <a:defRPr sz="960"/>
            </a:lvl6pPr>
            <a:lvl7pPr marL="2057400" indent="0" algn="ctr">
              <a:buNone/>
              <a:defRPr sz="960"/>
            </a:lvl7pPr>
            <a:lvl8pPr marL="2400300" indent="0" algn="ctr">
              <a:buNone/>
              <a:defRPr sz="960"/>
            </a:lvl8pPr>
            <a:lvl9pPr marL="2743200" indent="0" algn="ctr">
              <a:buNone/>
              <a:defRPr sz="960"/>
            </a:lvl9pPr>
          </a:lstStyle>
          <a:p>
            <a:r>
              <a:rPr lang="ja-JP" altLang="en-US" dirty="0"/>
              <a:t>サブタイトルを入力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6E86481-61F8-4C42-8460-E5C7072F0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4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8" name="Picture 56" descr="Fujitsu">
            <a:extLst>
              <a:ext uri="{FF2B5EF4-FFF2-40B4-BE49-F238E27FC236}">
                <a16:creationId xmlns:a16="http://schemas.microsoft.com/office/drawing/2014/main" id="{288C24AB-C571-4162-A598-D428E9099D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19" name="Picture 28">
            <a:extLst>
              <a:ext uri="{FF2B5EF4-FFF2-40B4-BE49-F238E27FC236}">
                <a16:creationId xmlns:a16="http://schemas.microsoft.com/office/drawing/2014/main" id="{BB97FB78-2B84-4EC8-85D8-DC0D58996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0377" y="816607"/>
            <a:ext cx="4543221" cy="3510284"/>
          </a:xfrm>
          <a:prstGeom prst="rect">
            <a:avLst/>
          </a:prstGeom>
        </p:spPr>
      </p:pic>
      <p:pic>
        <p:nvPicPr>
          <p:cNvPr id="10" name="Picture 23" descr="A picture containing icon  Description automatically generated">
            <a:extLst>
              <a:ext uri="{FF2B5EF4-FFF2-40B4-BE49-F238E27FC236}">
                <a16:creationId xmlns:a16="http://schemas.microsoft.com/office/drawing/2014/main" id="{75C62D1B-0184-43C2-AF18-D86BFB15BB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6" name="SD_FUJITSU-RESTRICTED">
            <a:extLst>
              <a:ext uri="{FF2B5EF4-FFF2-40B4-BE49-F238E27FC236}">
                <a16:creationId xmlns:a16="http://schemas.microsoft.com/office/drawing/2014/main" id="{C4BFD110-64BD-46E7-8F00-362D5437ED7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0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400" y="950400"/>
            <a:ext cx="4280400" cy="3787200"/>
          </a:xfrm>
        </p:spPr>
        <p:txBody>
          <a:bodyPr/>
          <a:lstStyle>
            <a:lvl4pPr>
              <a:defRPr sz="1120"/>
            </a:lvl4pPr>
            <a:lvl5pPr>
              <a:defRPr sz="1120"/>
            </a:lvl5pPr>
            <a:lvl6pPr>
              <a:defRPr sz="1120"/>
            </a:lvl6pPr>
            <a:lvl7pPr>
              <a:defRPr sz="1120"/>
            </a:lvl7pPr>
            <a:lvl8pPr>
              <a:defRPr sz="1120"/>
            </a:lvl8pPr>
            <a:lvl9pPr>
              <a:defRPr sz="112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600" y="950400"/>
            <a:ext cx="4280400" cy="3787200"/>
          </a:xfrm>
        </p:spPr>
        <p:txBody>
          <a:bodyPr/>
          <a:lstStyle>
            <a:lvl4pPr>
              <a:defRPr sz="1120"/>
            </a:lvl4pPr>
            <a:lvl5pPr>
              <a:defRPr sz="1120"/>
            </a:lvl5pPr>
            <a:lvl6pPr>
              <a:defRPr sz="1120"/>
            </a:lvl6pPr>
            <a:lvl7pPr>
              <a:defRPr sz="1120"/>
            </a:lvl7pPr>
            <a:lvl8pPr>
              <a:defRPr sz="1120"/>
            </a:lvl8pPr>
            <a:lvl9pPr>
              <a:defRPr sz="112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96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839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23CC6D9-6EFF-494A-BF84-DA0874602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77789" y="0"/>
            <a:ext cx="3766211" cy="514349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8C48CA2-E9BB-4DBD-914E-E14EDEF3B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4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6" name="Picture 56" descr="Fujitsu">
            <a:extLst>
              <a:ext uri="{FF2B5EF4-FFF2-40B4-BE49-F238E27FC236}">
                <a16:creationId xmlns:a16="http://schemas.microsoft.com/office/drawing/2014/main" id="{19B60C56-1286-4F63-9EEC-36A128640C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3C4F5463-4F92-46D5-932F-97908BC5A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3792" y="816607"/>
            <a:ext cx="4543221" cy="3510284"/>
          </a:xfrm>
          <a:prstGeom prst="rect">
            <a:avLst/>
          </a:prstGeom>
        </p:spPr>
      </p:pic>
      <p:pic>
        <p:nvPicPr>
          <p:cNvPr id="7" name="Picture 23" descr="A picture containing icon  Description automatically generated">
            <a:extLst>
              <a:ext uri="{FF2B5EF4-FFF2-40B4-BE49-F238E27FC236}">
                <a16:creationId xmlns:a16="http://schemas.microsoft.com/office/drawing/2014/main" id="{9F00A419-6A05-45CE-8BD8-E2B605B78E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29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9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AF46A06C-9A3F-471C-999E-CB75C4DB0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3386" y="673"/>
            <a:ext cx="2540614" cy="51421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999" y="1116000"/>
            <a:ext cx="5400000" cy="1440000"/>
          </a:xfrm>
        </p:spPr>
        <p:txBody>
          <a:bodyPr anchor="b">
            <a:noAutofit/>
          </a:bodyPr>
          <a:lstStyle>
            <a:lvl1pPr algn="l">
              <a:defRPr sz="256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3067200"/>
            <a:ext cx="4748400" cy="1260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440">
                <a:solidFill>
                  <a:schemeClr val="tx1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080"/>
            </a:lvl3pPr>
            <a:lvl4pPr marL="1028700" indent="0" algn="ctr">
              <a:buNone/>
              <a:defRPr sz="960"/>
            </a:lvl4pPr>
            <a:lvl5pPr marL="1371600" indent="0" algn="ctr">
              <a:buNone/>
              <a:defRPr sz="960"/>
            </a:lvl5pPr>
            <a:lvl6pPr marL="1714500" indent="0" algn="ctr">
              <a:buNone/>
              <a:defRPr sz="960"/>
            </a:lvl6pPr>
            <a:lvl7pPr marL="2057400" indent="0" algn="ctr">
              <a:buNone/>
              <a:defRPr sz="960"/>
            </a:lvl7pPr>
            <a:lvl8pPr marL="2400300" indent="0" algn="ctr">
              <a:buNone/>
              <a:defRPr sz="960"/>
            </a:lvl8pPr>
            <a:lvl9pPr marL="2743200" indent="0" algn="ctr">
              <a:buNone/>
              <a:defRPr sz="960"/>
            </a:lvl9pPr>
          </a:lstStyle>
          <a:p>
            <a:r>
              <a:rPr lang="ja-JP" altLang="en-US" dirty="0"/>
              <a:t>サブタイトルを入力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2A2B3EE-7C59-4DF5-A28E-640979443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4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8" name="Picture 56" descr="Fujitsu">
            <a:extLst>
              <a:ext uri="{FF2B5EF4-FFF2-40B4-BE49-F238E27FC236}">
                <a16:creationId xmlns:a16="http://schemas.microsoft.com/office/drawing/2014/main" id="{29DDC893-3971-42A8-9ED2-0EADDB6AFEE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19" name="Picture 28">
            <a:extLst>
              <a:ext uri="{FF2B5EF4-FFF2-40B4-BE49-F238E27FC236}">
                <a16:creationId xmlns:a16="http://schemas.microsoft.com/office/drawing/2014/main" id="{3E857FA4-FCDF-4D3A-913E-96937E78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0377" y="816608"/>
            <a:ext cx="4543220" cy="3510283"/>
          </a:xfrm>
          <a:prstGeom prst="rect">
            <a:avLst/>
          </a:prstGeom>
        </p:spPr>
      </p:pic>
      <p:pic>
        <p:nvPicPr>
          <p:cNvPr id="10" name="Picture 23" descr="A picture containing icon  Description automatically generated">
            <a:extLst>
              <a:ext uri="{FF2B5EF4-FFF2-40B4-BE49-F238E27FC236}">
                <a16:creationId xmlns:a16="http://schemas.microsoft.com/office/drawing/2014/main" id="{8B2BCC5B-F069-4ED1-A700-090A5F1D93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6" name="SD_FUJITSU-RESTRICTED">
            <a:extLst>
              <a:ext uri="{FF2B5EF4-FFF2-40B4-BE49-F238E27FC236}">
                <a16:creationId xmlns:a16="http://schemas.microsoft.com/office/drawing/2014/main" id="{A8A73327-C1D5-43D8-800B-55AED2CA17F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41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16">
            <a:extLst>
              <a:ext uri="{FF2B5EF4-FFF2-40B4-BE49-F238E27FC236}">
                <a16:creationId xmlns:a16="http://schemas.microsoft.com/office/drawing/2014/main" id="{4E6397AD-310C-48CA-885C-F7B1DFD09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50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" y="1116000"/>
            <a:ext cx="8280000" cy="1440000"/>
          </a:xfrm>
        </p:spPr>
        <p:txBody>
          <a:bodyPr anchor="b">
            <a:noAutofit/>
          </a:bodyPr>
          <a:lstStyle>
            <a:lvl1pPr algn="l">
              <a:defRPr sz="2560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2710800"/>
            <a:ext cx="8280000" cy="144720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080"/>
            </a:lvl3pPr>
            <a:lvl4pPr marL="1028700" indent="0" algn="ctr">
              <a:buNone/>
              <a:defRPr sz="960"/>
            </a:lvl4pPr>
            <a:lvl5pPr marL="1371600" indent="0" algn="ctr">
              <a:buNone/>
              <a:defRPr sz="960"/>
            </a:lvl5pPr>
            <a:lvl6pPr marL="1714500" indent="0" algn="ctr">
              <a:buNone/>
              <a:defRPr sz="960"/>
            </a:lvl6pPr>
            <a:lvl7pPr marL="2057400" indent="0" algn="ctr">
              <a:buNone/>
              <a:defRPr sz="960"/>
            </a:lvl7pPr>
            <a:lvl8pPr marL="2400300" indent="0" algn="ctr">
              <a:buNone/>
              <a:defRPr sz="960"/>
            </a:lvl8pPr>
            <a:lvl9pPr marL="2743200" indent="0" algn="ctr">
              <a:buNone/>
              <a:defRPr sz="960"/>
            </a:lvl9pPr>
          </a:lstStyle>
          <a:p>
            <a:r>
              <a:rPr lang="ja-JP" altLang="en-US" dirty="0"/>
              <a:t>サブタイトルを入力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8" name="Picture 56" descr="Fujitsu">
            <a:extLst>
              <a:ext uri="{FF2B5EF4-FFF2-40B4-BE49-F238E27FC236}">
                <a16:creationId xmlns:a16="http://schemas.microsoft.com/office/drawing/2014/main" id="{5F4F3A2A-67CD-4FB4-A584-EB2029E861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9" name="Picture 23" descr="A picture containing icon  Description automatically generated">
            <a:extLst>
              <a:ext uri="{FF2B5EF4-FFF2-40B4-BE49-F238E27FC236}">
                <a16:creationId xmlns:a16="http://schemas.microsoft.com/office/drawing/2014/main" id="{3753FEFB-0305-4C84-935D-76F90EFD3C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7" name="SD_FUJITSU-RESTRICTED">
            <a:extLst>
              <a:ext uri="{FF2B5EF4-FFF2-40B4-BE49-F238E27FC236}">
                <a16:creationId xmlns:a16="http://schemas.microsoft.com/office/drawing/2014/main" id="{11B7C939-489F-41F1-9DC1-8187C12BFB5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29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978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400" y="950400"/>
            <a:ext cx="4280400" cy="3787200"/>
          </a:xfrm>
        </p:spPr>
        <p:txBody>
          <a:bodyPr/>
          <a:lstStyle>
            <a:lvl4pPr>
              <a:defRPr sz="1120"/>
            </a:lvl4pPr>
            <a:lvl5pPr>
              <a:defRPr sz="1120"/>
            </a:lvl5pPr>
            <a:lvl6pPr>
              <a:defRPr sz="1120"/>
            </a:lvl6pPr>
            <a:lvl7pPr>
              <a:defRPr sz="1120"/>
            </a:lvl7pPr>
            <a:lvl8pPr>
              <a:defRPr sz="1120"/>
            </a:lvl8pPr>
            <a:lvl9pPr>
              <a:defRPr sz="112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600" y="950400"/>
            <a:ext cx="4280400" cy="3787200"/>
          </a:xfrm>
        </p:spPr>
        <p:txBody>
          <a:bodyPr/>
          <a:lstStyle>
            <a:lvl4pPr>
              <a:defRPr sz="1120"/>
            </a:lvl4pPr>
            <a:lvl5pPr>
              <a:defRPr sz="1120"/>
            </a:lvl5pPr>
            <a:lvl6pPr>
              <a:defRPr sz="1120"/>
            </a:lvl6pPr>
            <a:lvl7pPr>
              <a:defRPr sz="1120"/>
            </a:lvl7pPr>
            <a:lvl8pPr>
              <a:defRPr sz="1120"/>
            </a:lvl8pPr>
            <a:lvl9pPr>
              <a:defRPr sz="112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997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677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BC69335-2DC7-4BE9-B3C4-6BB3F4B5B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77789" y="0"/>
            <a:ext cx="3766211" cy="514349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D8338C9-50E0-476B-A1C1-2CD93525E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4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6" name="Picture 56" descr="Fujitsu">
            <a:extLst>
              <a:ext uri="{FF2B5EF4-FFF2-40B4-BE49-F238E27FC236}">
                <a16:creationId xmlns:a16="http://schemas.microsoft.com/office/drawing/2014/main" id="{9EF27093-A849-437A-9361-64716AE462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DDB5B8BE-19D7-4E92-8193-1EEAE32BB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3792" y="816608"/>
            <a:ext cx="4543220" cy="3510283"/>
          </a:xfrm>
          <a:prstGeom prst="rect">
            <a:avLst/>
          </a:prstGeom>
        </p:spPr>
      </p:pic>
      <p:pic>
        <p:nvPicPr>
          <p:cNvPr id="7" name="Picture 23" descr="A picture containing icon  Description automatically generated">
            <a:extLst>
              <a:ext uri="{FF2B5EF4-FFF2-40B4-BE49-F238E27FC236}">
                <a16:creationId xmlns:a16="http://schemas.microsoft.com/office/drawing/2014/main" id="{FFAD7CF4-8971-481D-B462-B9FB7396BE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0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9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19D25779-D7C4-4143-A45C-C33C6C23A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0977" y="0"/>
            <a:ext cx="254127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999" y="1116000"/>
            <a:ext cx="5400000" cy="1440000"/>
          </a:xfrm>
        </p:spPr>
        <p:txBody>
          <a:bodyPr anchor="b">
            <a:noAutofit/>
          </a:bodyPr>
          <a:lstStyle>
            <a:lvl1pPr algn="l">
              <a:defRPr sz="256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3067200"/>
            <a:ext cx="4748400" cy="1260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440">
                <a:solidFill>
                  <a:schemeClr val="tx1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080"/>
            </a:lvl3pPr>
            <a:lvl4pPr marL="1028700" indent="0" algn="ctr">
              <a:buNone/>
              <a:defRPr sz="960"/>
            </a:lvl4pPr>
            <a:lvl5pPr marL="1371600" indent="0" algn="ctr">
              <a:buNone/>
              <a:defRPr sz="960"/>
            </a:lvl5pPr>
            <a:lvl6pPr marL="1714500" indent="0" algn="ctr">
              <a:buNone/>
              <a:defRPr sz="960"/>
            </a:lvl6pPr>
            <a:lvl7pPr marL="2057400" indent="0" algn="ctr">
              <a:buNone/>
              <a:defRPr sz="960"/>
            </a:lvl7pPr>
            <a:lvl8pPr marL="2400300" indent="0" algn="ctr">
              <a:buNone/>
              <a:defRPr sz="960"/>
            </a:lvl8pPr>
            <a:lvl9pPr marL="2743200" indent="0" algn="ctr">
              <a:buNone/>
              <a:defRPr sz="960"/>
            </a:lvl9pPr>
          </a:lstStyle>
          <a:p>
            <a:r>
              <a:rPr lang="ja-JP" altLang="en-US" dirty="0"/>
              <a:t>サブタイトルを入力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CEB1D94-ADFB-4280-B2F5-5620C7410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4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8" name="Picture 56" descr="Fujitsu">
            <a:extLst>
              <a:ext uri="{FF2B5EF4-FFF2-40B4-BE49-F238E27FC236}">
                <a16:creationId xmlns:a16="http://schemas.microsoft.com/office/drawing/2014/main" id="{FF210DAF-58ED-45C8-BFCA-219D6DD5F3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19" name="Picture 28">
            <a:extLst>
              <a:ext uri="{FF2B5EF4-FFF2-40B4-BE49-F238E27FC236}">
                <a16:creationId xmlns:a16="http://schemas.microsoft.com/office/drawing/2014/main" id="{35197805-CD3F-4477-AD03-41B0E801D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0377" y="816608"/>
            <a:ext cx="4543220" cy="3510283"/>
          </a:xfrm>
          <a:prstGeom prst="rect">
            <a:avLst/>
          </a:prstGeom>
        </p:spPr>
      </p:pic>
      <p:pic>
        <p:nvPicPr>
          <p:cNvPr id="10" name="Picture 23" descr="A picture containing icon  Description automatically generated">
            <a:extLst>
              <a:ext uri="{FF2B5EF4-FFF2-40B4-BE49-F238E27FC236}">
                <a16:creationId xmlns:a16="http://schemas.microsoft.com/office/drawing/2014/main" id="{0DED4972-5584-4145-8549-BCA63EE6B5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6" name="SD_FUJITSU-RESTRICTED">
            <a:extLst>
              <a:ext uri="{FF2B5EF4-FFF2-40B4-BE49-F238E27FC236}">
                <a16:creationId xmlns:a16="http://schemas.microsoft.com/office/drawing/2014/main" id="{58B93346-ACC9-42A2-A32A-BAC527C6988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3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4">
            <a:extLst>
              <a:ext uri="{FF2B5EF4-FFF2-40B4-BE49-F238E27FC236}">
                <a16:creationId xmlns:a16="http://schemas.microsoft.com/office/drawing/2014/main" id="{D112A58B-6135-49FE-9C7D-1017A0D39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0" y="0"/>
            <a:ext cx="9144982" cy="5145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34000" y="1116000"/>
            <a:ext cx="8280000" cy="1440000"/>
          </a:xfrm>
        </p:spPr>
        <p:txBody>
          <a:bodyPr anchor="b">
            <a:noAutofit/>
          </a:bodyPr>
          <a:lstStyle>
            <a:lvl1pPr algn="l">
              <a:defRPr sz="2560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34000" y="2710800"/>
            <a:ext cx="8280000" cy="144720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080"/>
            </a:lvl3pPr>
            <a:lvl4pPr marL="1028700" indent="0" algn="ctr">
              <a:buNone/>
              <a:defRPr sz="960"/>
            </a:lvl4pPr>
            <a:lvl5pPr marL="1371600" indent="0" algn="ctr">
              <a:buNone/>
              <a:defRPr sz="960"/>
            </a:lvl5pPr>
            <a:lvl6pPr marL="1714500" indent="0" algn="ctr">
              <a:buNone/>
              <a:defRPr sz="960"/>
            </a:lvl6pPr>
            <a:lvl7pPr marL="2057400" indent="0" algn="ctr">
              <a:buNone/>
              <a:defRPr sz="960"/>
            </a:lvl7pPr>
            <a:lvl8pPr marL="2400300" indent="0" algn="ctr">
              <a:buNone/>
              <a:defRPr sz="960"/>
            </a:lvl8pPr>
            <a:lvl9pPr marL="2743200" indent="0" algn="ctr">
              <a:buNone/>
              <a:defRPr sz="960"/>
            </a:lvl9pPr>
          </a:lstStyle>
          <a:p>
            <a:r>
              <a:rPr lang="ja-JP" altLang="en-US" dirty="0"/>
              <a:t>サブタイトルを入力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9" name="Picture 56" descr="Fujitsu">
            <a:extLst>
              <a:ext uri="{FF2B5EF4-FFF2-40B4-BE49-F238E27FC236}">
                <a16:creationId xmlns:a16="http://schemas.microsoft.com/office/drawing/2014/main" id="{296967A9-30A5-48C2-B859-CEC6385A1F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9" name="Picture 23" descr="A picture containing icon  Description automatically generated">
            <a:extLst>
              <a:ext uri="{FF2B5EF4-FFF2-40B4-BE49-F238E27FC236}">
                <a16:creationId xmlns:a16="http://schemas.microsoft.com/office/drawing/2014/main" id="{F75B6E70-1F42-4546-9D6E-5D5BA926A3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11" name="SD_FUJITSU-RESTRICTED">
            <a:extLst>
              <a:ext uri="{FF2B5EF4-FFF2-40B4-BE49-F238E27FC236}">
                <a16:creationId xmlns:a16="http://schemas.microsoft.com/office/drawing/2014/main" id="{2EB0F15A-9DF5-40E5-9480-E306B54B0A0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511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6">
            <a:extLst>
              <a:ext uri="{FF2B5EF4-FFF2-40B4-BE49-F238E27FC236}">
                <a16:creationId xmlns:a16="http://schemas.microsoft.com/office/drawing/2014/main" id="{B6BEA493-F0D5-40FB-A9DB-1AAB035ED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50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" y="1116000"/>
            <a:ext cx="8280000" cy="1440000"/>
          </a:xfrm>
        </p:spPr>
        <p:txBody>
          <a:bodyPr anchor="b">
            <a:noAutofit/>
          </a:bodyPr>
          <a:lstStyle>
            <a:lvl1pPr algn="l">
              <a:defRPr sz="2560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2710800"/>
            <a:ext cx="8280000" cy="144720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080"/>
            </a:lvl3pPr>
            <a:lvl4pPr marL="1028700" indent="0" algn="ctr">
              <a:buNone/>
              <a:defRPr sz="960"/>
            </a:lvl4pPr>
            <a:lvl5pPr marL="1371600" indent="0" algn="ctr">
              <a:buNone/>
              <a:defRPr sz="960"/>
            </a:lvl5pPr>
            <a:lvl6pPr marL="1714500" indent="0" algn="ctr">
              <a:buNone/>
              <a:defRPr sz="960"/>
            </a:lvl6pPr>
            <a:lvl7pPr marL="2057400" indent="0" algn="ctr">
              <a:buNone/>
              <a:defRPr sz="960"/>
            </a:lvl7pPr>
            <a:lvl8pPr marL="2400300" indent="0" algn="ctr">
              <a:buNone/>
              <a:defRPr sz="960"/>
            </a:lvl8pPr>
            <a:lvl9pPr marL="2743200" indent="0" algn="ctr">
              <a:buNone/>
              <a:defRPr sz="960"/>
            </a:lvl9pPr>
          </a:lstStyle>
          <a:p>
            <a:r>
              <a:rPr lang="ja-JP" altLang="en-US" dirty="0"/>
              <a:t>サブタイトルを入力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23" name="Picture 56" descr="Fujitsu">
            <a:extLst>
              <a:ext uri="{FF2B5EF4-FFF2-40B4-BE49-F238E27FC236}">
                <a16:creationId xmlns:a16="http://schemas.microsoft.com/office/drawing/2014/main" id="{66189DD1-C42C-4DA0-B3B6-F020A1EEF9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9" name="Picture 23" descr="A picture containing icon  Description automatically generated">
            <a:extLst>
              <a:ext uri="{FF2B5EF4-FFF2-40B4-BE49-F238E27FC236}">
                <a16:creationId xmlns:a16="http://schemas.microsoft.com/office/drawing/2014/main" id="{5F807242-279B-4377-A477-F7B49C4B40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7" name="SD_FUJITSU-RESTRICTED">
            <a:extLst>
              <a:ext uri="{FF2B5EF4-FFF2-40B4-BE49-F238E27FC236}">
                <a16:creationId xmlns:a16="http://schemas.microsoft.com/office/drawing/2014/main" id="{637E094F-0727-4253-817A-7D05BF9C9F3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01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5446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400" y="950400"/>
            <a:ext cx="4280400" cy="3787200"/>
          </a:xfrm>
        </p:spPr>
        <p:txBody>
          <a:bodyPr/>
          <a:lstStyle>
            <a:lvl4pPr>
              <a:defRPr sz="1120"/>
            </a:lvl4pPr>
            <a:lvl5pPr>
              <a:defRPr sz="1120"/>
            </a:lvl5pPr>
            <a:lvl6pPr>
              <a:defRPr sz="1120"/>
            </a:lvl6pPr>
            <a:lvl7pPr>
              <a:defRPr sz="1120"/>
            </a:lvl7pPr>
            <a:lvl8pPr>
              <a:defRPr sz="1120"/>
            </a:lvl8pPr>
            <a:lvl9pPr>
              <a:defRPr sz="112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600" y="950400"/>
            <a:ext cx="4280400" cy="3787200"/>
          </a:xfrm>
        </p:spPr>
        <p:txBody>
          <a:bodyPr/>
          <a:lstStyle>
            <a:lvl4pPr>
              <a:defRPr sz="1120"/>
            </a:lvl4pPr>
            <a:lvl5pPr>
              <a:defRPr sz="1120"/>
            </a:lvl5pPr>
            <a:lvl6pPr>
              <a:defRPr sz="1120"/>
            </a:lvl6pPr>
            <a:lvl7pPr>
              <a:defRPr sz="1120"/>
            </a:lvl7pPr>
            <a:lvl8pPr>
              <a:defRPr sz="1120"/>
            </a:lvl8pPr>
            <a:lvl9pPr>
              <a:defRPr sz="112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6744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9295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0F7A85D-E715-40B8-B6D0-2647D95A1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77789" y="0"/>
            <a:ext cx="3766211" cy="514349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B00353B-7D46-40D9-8913-630C98CFC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4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6" name="Picture 56" descr="Fujitsu">
            <a:extLst>
              <a:ext uri="{FF2B5EF4-FFF2-40B4-BE49-F238E27FC236}">
                <a16:creationId xmlns:a16="http://schemas.microsoft.com/office/drawing/2014/main" id="{9FEFD5D6-714F-4118-AF52-E2417F34A7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A54813E5-185C-472F-9F62-43989AC68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3792" y="816608"/>
            <a:ext cx="4543220" cy="3510283"/>
          </a:xfrm>
          <a:prstGeom prst="rect">
            <a:avLst/>
          </a:prstGeom>
        </p:spPr>
      </p:pic>
      <p:pic>
        <p:nvPicPr>
          <p:cNvPr id="7" name="Picture 23" descr="A picture containing icon  Description automatically generated">
            <a:extLst>
              <a:ext uri="{FF2B5EF4-FFF2-40B4-BE49-F238E27FC236}">
                <a16:creationId xmlns:a16="http://schemas.microsoft.com/office/drawing/2014/main" id="{91D060E1-1300-465B-8503-5C66F182C8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36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9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6B15DF13-15E3-44BC-9435-C62B6B63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2817" y="0"/>
            <a:ext cx="2540765" cy="51424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999" y="1116000"/>
            <a:ext cx="5400000" cy="1440000"/>
          </a:xfrm>
        </p:spPr>
        <p:txBody>
          <a:bodyPr anchor="b">
            <a:noAutofit/>
          </a:bodyPr>
          <a:lstStyle>
            <a:lvl1pPr algn="l">
              <a:defRPr sz="256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3067200"/>
            <a:ext cx="4748400" cy="1260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440">
                <a:solidFill>
                  <a:schemeClr val="tx1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080"/>
            </a:lvl3pPr>
            <a:lvl4pPr marL="1028700" indent="0" algn="ctr">
              <a:buNone/>
              <a:defRPr sz="960"/>
            </a:lvl4pPr>
            <a:lvl5pPr marL="1371600" indent="0" algn="ctr">
              <a:buNone/>
              <a:defRPr sz="960"/>
            </a:lvl5pPr>
            <a:lvl6pPr marL="1714500" indent="0" algn="ctr">
              <a:buNone/>
              <a:defRPr sz="960"/>
            </a:lvl6pPr>
            <a:lvl7pPr marL="2057400" indent="0" algn="ctr">
              <a:buNone/>
              <a:defRPr sz="960"/>
            </a:lvl7pPr>
            <a:lvl8pPr marL="2400300" indent="0" algn="ctr">
              <a:buNone/>
              <a:defRPr sz="960"/>
            </a:lvl8pPr>
            <a:lvl9pPr marL="2743200" indent="0" algn="ctr">
              <a:buNone/>
              <a:defRPr sz="960"/>
            </a:lvl9pPr>
          </a:lstStyle>
          <a:p>
            <a:r>
              <a:rPr lang="ja-JP" altLang="en-US" dirty="0"/>
              <a:t>サブタイトルを入力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6F1173B-33CF-40AA-BDF4-1C72C41D9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4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1" name="Picture 65" descr="Fujitsu">
            <a:extLst>
              <a:ext uri="{FF2B5EF4-FFF2-40B4-BE49-F238E27FC236}">
                <a16:creationId xmlns:a16="http://schemas.microsoft.com/office/drawing/2014/main" id="{914FAD3E-65C3-4429-9EEB-51BDFE2C96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4250" y="4761"/>
            <a:ext cx="1126108" cy="685799"/>
          </a:xfrm>
          <a:prstGeom prst="rect">
            <a:avLst/>
          </a:prstGeom>
        </p:spPr>
      </p:pic>
      <p:pic>
        <p:nvPicPr>
          <p:cNvPr id="12" name="Picture 28">
            <a:extLst>
              <a:ext uri="{FF2B5EF4-FFF2-40B4-BE49-F238E27FC236}">
                <a16:creationId xmlns:a16="http://schemas.microsoft.com/office/drawing/2014/main" id="{279EC251-E357-4A5C-B714-8B2D4C1FE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0377" y="816608"/>
            <a:ext cx="4543220" cy="3510283"/>
          </a:xfrm>
          <a:prstGeom prst="rect">
            <a:avLst/>
          </a:prstGeom>
        </p:spPr>
      </p:pic>
      <p:pic>
        <p:nvPicPr>
          <p:cNvPr id="13" name="Picture 23" descr="A picture containing icon  Description automatically generated">
            <a:extLst>
              <a:ext uri="{FF2B5EF4-FFF2-40B4-BE49-F238E27FC236}">
                <a16:creationId xmlns:a16="http://schemas.microsoft.com/office/drawing/2014/main" id="{127286DE-6153-4B4C-8D18-2065101D75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6" name="SD_FUJITSU-RESTRICTED">
            <a:extLst>
              <a:ext uri="{FF2B5EF4-FFF2-40B4-BE49-F238E27FC236}">
                <a16:creationId xmlns:a16="http://schemas.microsoft.com/office/drawing/2014/main" id="{9525F154-2B78-4FE7-8753-59CD50130DC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07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F3D10E5C-AE94-4D4A-B902-CDFDDFDE1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50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" y="1116000"/>
            <a:ext cx="8280000" cy="1440000"/>
          </a:xfrm>
        </p:spPr>
        <p:txBody>
          <a:bodyPr anchor="b">
            <a:noAutofit/>
          </a:bodyPr>
          <a:lstStyle>
            <a:lvl1pPr algn="l">
              <a:defRPr sz="256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2710800"/>
            <a:ext cx="8280000" cy="144720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080"/>
            </a:lvl3pPr>
            <a:lvl4pPr marL="1028700" indent="0" algn="ctr">
              <a:buNone/>
              <a:defRPr sz="960"/>
            </a:lvl4pPr>
            <a:lvl5pPr marL="1371600" indent="0" algn="ctr">
              <a:buNone/>
              <a:defRPr sz="960"/>
            </a:lvl5pPr>
            <a:lvl6pPr marL="1714500" indent="0" algn="ctr">
              <a:buNone/>
              <a:defRPr sz="960"/>
            </a:lvl6pPr>
            <a:lvl7pPr marL="2057400" indent="0" algn="ctr">
              <a:buNone/>
              <a:defRPr sz="960"/>
            </a:lvl7pPr>
            <a:lvl8pPr marL="2400300" indent="0" algn="ctr">
              <a:buNone/>
              <a:defRPr sz="960"/>
            </a:lvl8pPr>
            <a:lvl9pPr marL="2743200" indent="0" algn="ctr">
              <a:buNone/>
              <a:defRPr sz="960"/>
            </a:lvl9pPr>
          </a:lstStyle>
          <a:p>
            <a:r>
              <a:rPr lang="ja-JP" altLang="en-US" dirty="0"/>
              <a:t>サブタイトルを入力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2" name="Picture 65" descr="Fujitsu">
            <a:extLst>
              <a:ext uri="{FF2B5EF4-FFF2-40B4-BE49-F238E27FC236}">
                <a16:creationId xmlns:a16="http://schemas.microsoft.com/office/drawing/2014/main" id="{139DA00E-C566-49A6-824C-F9196B42339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4250" y="4761"/>
            <a:ext cx="1126108" cy="685799"/>
          </a:xfrm>
          <a:prstGeom prst="rect">
            <a:avLst/>
          </a:prstGeom>
        </p:spPr>
      </p:pic>
      <p:pic>
        <p:nvPicPr>
          <p:cNvPr id="11" name="Picture 23" descr="A picture containing icon  Description automatically generated">
            <a:extLst>
              <a:ext uri="{FF2B5EF4-FFF2-40B4-BE49-F238E27FC236}">
                <a16:creationId xmlns:a16="http://schemas.microsoft.com/office/drawing/2014/main" id="{D31EFD09-6BA7-4F9C-9F5D-3F31B94691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7" name="SD_FUJITSU-RESTRICTED">
            <a:extLst>
              <a:ext uri="{FF2B5EF4-FFF2-40B4-BE49-F238E27FC236}">
                <a16:creationId xmlns:a16="http://schemas.microsoft.com/office/drawing/2014/main" id="{972E2534-71D8-489F-9792-58BF62B5B39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240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1100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400" y="950400"/>
            <a:ext cx="4280400" cy="3787200"/>
          </a:xfrm>
        </p:spPr>
        <p:txBody>
          <a:bodyPr/>
          <a:lstStyle>
            <a:lvl4pPr>
              <a:defRPr sz="1120"/>
            </a:lvl4pPr>
            <a:lvl5pPr>
              <a:defRPr sz="1120"/>
            </a:lvl5pPr>
            <a:lvl6pPr>
              <a:defRPr sz="1120"/>
            </a:lvl6pPr>
            <a:lvl7pPr>
              <a:defRPr sz="1120"/>
            </a:lvl7pPr>
            <a:lvl8pPr>
              <a:defRPr sz="1120"/>
            </a:lvl8pPr>
            <a:lvl9pPr>
              <a:defRPr sz="112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600" y="950400"/>
            <a:ext cx="4280400" cy="3787200"/>
          </a:xfrm>
        </p:spPr>
        <p:txBody>
          <a:bodyPr/>
          <a:lstStyle>
            <a:lvl4pPr>
              <a:defRPr sz="1120"/>
            </a:lvl4pPr>
            <a:lvl5pPr>
              <a:defRPr sz="1120"/>
            </a:lvl5pPr>
            <a:lvl6pPr>
              <a:defRPr sz="1120"/>
            </a:lvl6pPr>
            <a:lvl7pPr>
              <a:defRPr sz="1120"/>
            </a:lvl7pPr>
            <a:lvl8pPr>
              <a:defRPr sz="1120"/>
            </a:lvl8pPr>
            <a:lvl9pPr>
              <a:defRPr sz="112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1434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92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5802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BB94F7AB-9F65-4FBC-A95B-A62BCB07D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77788" y="0"/>
            <a:ext cx="3766212" cy="51435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D9A9D2-7E72-4C9E-8039-CAFE206D0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4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9" name="Picture 65" descr="Fujitsu">
            <a:extLst>
              <a:ext uri="{FF2B5EF4-FFF2-40B4-BE49-F238E27FC236}">
                <a16:creationId xmlns:a16="http://schemas.microsoft.com/office/drawing/2014/main" id="{C3C7D280-0F47-45F8-90FC-BA1E128D5B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4250" y="4761"/>
            <a:ext cx="1126108" cy="685799"/>
          </a:xfrm>
          <a:prstGeom prst="rect">
            <a:avLst/>
          </a:prstGeom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23ACB0BA-3128-44DE-A263-07F8AA861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3792" y="816608"/>
            <a:ext cx="4543220" cy="3510283"/>
          </a:xfrm>
          <a:prstGeom prst="rect">
            <a:avLst/>
          </a:prstGeom>
        </p:spPr>
      </p:pic>
      <p:pic>
        <p:nvPicPr>
          <p:cNvPr id="8" name="Picture 23" descr="A picture containing icon  Description automatically generated">
            <a:extLst>
              <a:ext uri="{FF2B5EF4-FFF2-40B4-BE49-F238E27FC236}">
                <a16:creationId xmlns:a16="http://schemas.microsoft.com/office/drawing/2014/main" id="{777881BF-6FAC-4DFD-9F56-886DA404F1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26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9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400" y="950400"/>
            <a:ext cx="4280400" cy="3787200"/>
          </a:xfrm>
        </p:spPr>
        <p:txBody>
          <a:bodyPr/>
          <a:lstStyle>
            <a:lvl4pPr>
              <a:defRPr sz="1120"/>
            </a:lvl4pPr>
            <a:lvl5pPr>
              <a:defRPr sz="1120"/>
            </a:lvl5pPr>
            <a:lvl6pPr>
              <a:defRPr sz="1120"/>
            </a:lvl6pPr>
            <a:lvl7pPr>
              <a:defRPr sz="1120"/>
            </a:lvl7pPr>
            <a:lvl8pPr>
              <a:defRPr sz="1120"/>
            </a:lvl8pPr>
            <a:lvl9pPr>
              <a:defRPr sz="112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600" y="950400"/>
            <a:ext cx="4280400" cy="3787200"/>
          </a:xfrm>
        </p:spPr>
        <p:txBody>
          <a:bodyPr/>
          <a:lstStyle>
            <a:lvl4pPr>
              <a:defRPr sz="1120"/>
            </a:lvl4pPr>
            <a:lvl5pPr>
              <a:defRPr sz="1120"/>
            </a:lvl5pPr>
            <a:lvl6pPr>
              <a:defRPr sz="1120"/>
            </a:lvl6pPr>
            <a:lvl7pPr>
              <a:defRPr sz="1120"/>
            </a:lvl7pPr>
            <a:lvl8pPr>
              <a:defRPr sz="1120"/>
            </a:lvl8pPr>
            <a:lvl9pPr>
              <a:defRPr sz="112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35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50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F6C4905-9CC5-4C8D-803C-5F137C0C7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77789" y="0"/>
            <a:ext cx="3766211" cy="514349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pic>
        <p:nvPicPr>
          <p:cNvPr id="16" name="Picture 56" descr="Fujitsu">
            <a:extLst>
              <a:ext uri="{FF2B5EF4-FFF2-40B4-BE49-F238E27FC236}">
                <a16:creationId xmlns:a16="http://schemas.microsoft.com/office/drawing/2014/main" id="{0FEDFFCC-820D-4931-B582-897789935D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19799ACF-6992-4800-BD7A-ADAB4FB2F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3792" y="816607"/>
            <a:ext cx="4543221" cy="351028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341907-441C-477C-B054-57AB9FFF4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4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7" name="Picture 23" descr="A picture containing icon  Description automatically generated">
            <a:extLst>
              <a:ext uri="{FF2B5EF4-FFF2-40B4-BE49-F238E27FC236}">
                <a16:creationId xmlns:a16="http://schemas.microsoft.com/office/drawing/2014/main" id="{61B696FD-ECFF-45E9-9C5C-EFEF6B947A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27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9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459EA2C5-E74C-467E-A31E-22534610D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2027" y="0"/>
            <a:ext cx="2541278" cy="5143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999" y="1116000"/>
            <a:ext cx="5400000" cy="1440000"/>
          </a:xfrm>
        </p:spPr>
        <p:txBody>
          <a:bodyPr anchor="b">
            <a:noAutofit/>
          </a:bodyPr>
          <a:lstStyle>
            <a:lvl1pPr algn="l">
              <a:defRPr sz="256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3067200"/>
            <a:ext cx="4748400" cy="1260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440">
                <a:solidFill>
                  <a:schemeClr val="tx1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080"/>
            </a:lvl3pPr>
            <a:lvl4pPr marL="1028700" indent="0" algn="ctr">
              <a:buNone/>
              <a:defRPr sz="960"/>
            </a:lvl4pPr>
            <a:lvl5pPr marL="1371600" indent="0" algn="ctr">
              <a:buNone/>
              <a:defRPr sz="960"/>
            </a:lvl5pPr>
            <a:lvl6pPr marL="1714500" indent="0" algn="ctr">
              <a:buNone/>
              <a:defRPr sz="960"/>
            </a:lvl6pPr>
            <a:lvl7pPr marL="2057400" indent="0" algn="ctr">
              <a:buNone/>
              <a:defRPr sz="960"/>
            </a:lvl7pPr>
            <a:lvl8pPr marL="2400300" indent="0" algn="ctr">
              <a:buNone/>
              <a:defRPr sz="960"/>
            </a:lvl8pPr>
            <a:lvl9pPr marL="2743200" indent="0" algn="ctr">
              <a:buNone/>
              <a:defRPr sz="960"/>
            </a:lvl9pPr>
          </a:lstStyle>
          <a:p>
            <a:r>
              <a:rPr lang="ja-JP" altLang="en-US" dirty="0"/>
              <a:t>サブタイトルを入力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FD69642-505C-4956-AEE0-BFCB7823F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4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8" name="Picture 56" descr="Fujitsu">
            <a:extLst>
              <a:ext uri="{FF2B5EF4-FFF2-40B4-BE49-F238E27FC236}">
                <a16:creationId xmlns:a16="http://schemas.microsoft.com/office/drawing/2014/main" id="{A71021C1-F5F7-493F-9B6E-34F90D2AF5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32" name="Picture 28">
            <a:extLst>
              <a:ext uri="{FF2B5EF4-FFF2-40B4-BE49-F238E27FC236}">
                <a16:creationId xmlns:a16="http://schemas.microsoft.com/office/drawing/2014/main" id="{1F121A69-A96D-4E50-B853-9B7D639FE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0377" y="816607"/>
            <a:ext cx="4543221" cy="3510284"/>
          </a:xfrm>
          <a:prstGeom prst="rect">
            <a:avLst/>
          </a:prstGeom>
        </p:spPr>
      </p:pic>
      <p:pic>
        <p:nvPicPr>
          <p:cNvPr id="10" name="Picture 23" descr="A picture containing icon  Description automatically generated">
            <a:extLst>
              <a:ext uri="{FF2B5EF4-FFF2-40B4-BE49-F238E27FC236}">
                <a16:creationId xmlns:a16="http://schemas.microsoft.com/office/drawing/2014/main" id="{847F7AD3-8A9E-4272-B529-3F5BCB212E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6" name="SD_FUJITSU-RESTRICTED">
            <a:extLst>
              <a:ext uri="{FF2B5EF4-FFF2-40B4-BE49-F238E27FC236}">
                <a16:creationId xmlns:a16="http://schemas.microsoft.com/office/drawing/2014/main" id="{AF70261C-357E-4A0C-A703-F001A5DA82E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1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6">
            <a:extLst>
              <a:ext uri="{FF2B5EF4-FFF2-40B4-BE49-F238E27FC236}">
                <a16:creationId xmlns:a16="http://schemas.microsoft.com/office/drawing/2014/main" id="{DD823FC4-0E59-43A1-8BCD-EBD727ED3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50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" y="1116000"/>
            <a:ext cx="8280000" cy="1440000"/>
          </a:xfrm>
        </p:spPr>
        <p:txBody>
          <a:bodyPr anchor="b">
            <a:noAutofit/>
          </a:bodyPr>
          <a:lstStyle>
            <a:lvl1pPr algn="l">
              <a:defRPr sz="2560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2710800"/>
            <a:ext cx="8280000" cy="144720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080"/>
            </a:lvl3pPr>
            <a:lvl4pPr marL="1028700" indent="0" algn="ctr">
              <a:buNone/>
              <a:defRPr sz="960"/>
            </a:lvl4pPr>
            <a:lvl5pPr marL="1371600" indent="0" algn="ctr">
              <a:buNone/>
              <a:defRPr sz="960"/>
            </a:lvl5pPr>
            <a:lvl6pPr marL="1714500" indent="0" algn="ctr">
              <a:buNone/>
              <a:defRPr sz="960"/>
            </a:lvl6pPr>
            <a:lvl7pPr marL="2057400" indent="0" algn="ctr">
              <a:buNone/>
              <a:defRPr sz="960"/>
            </a:lvl7pPr>
            <a:lvl8pPr marL="2400300" indent="0" algn="ctr">
              <a:buNone/>
              <a:defRPr sz="960"/>
            </a:lvl8pPr>
            <a:lvl9pPr marL="2743200" indent="0" algn="ctr">
              <a:buNone/>
              <a:defRPr sz="960"/>
            </a:lvl9pPr>
          </a:lstStyle>
          <a:p>
            <a:r>
              <a:rPr lang="ja-JP" altLang="en-US" dirty="0"/>
              <a:t>サブタイトルを入力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8" name="Picture 56" descr="Fujitsu">
            <a:extLst>
              <a:ext uri="{FF2B5EF4-FFF2-40B4-BE49-F238E27FC236}">
                <a16:creationId xmlns:a16="http://schemas.microsoft.com/office/drawing/2014/main" id="{072D9593-EFA5-4CE0-AEDC-2D5FC5E456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9" name="Picture 23" descr="A picture containing icon  Description automatically generated">
            <a:extLst>
              <a:ext uri="{FF2B5EF4-FFF2-40B4-BE49-F238E27FC236}">
                <a16:creationId xmlns:a16="http://schemas.microsoft.com/office/drawing/2014/main" id="{AA7895C7-B8EC-4AD7-B187-8830DBFD1C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7" name="SD_FUJITSU-RESTRICTED">
            <a:extLst>
              <a:ext uri="{FF2B5EF4-FFF2-40B4-BE49-F238E27FC236}">
                <a16:creationId xmlns:a16="http://schemas.microsoft.com/office/drawing/2014/main" id="{46ABF2E6-B5B3-49F5-AA14-300A8342C1A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0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77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23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2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>
            <a:extLst>
              <a:ext uri="{FF2B5EF4-FFF2-40B4-BE49-F238E27FC236}">
                <a16:creationId xmlns:a16="http://schemas.microsoft.com/office/drawing/2014/main" id="{F7396E17-6B05-4D7C-834C-1701D64B0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 flipH="1">
            <a:off x="0" y="1"/>
            <a:ext cx="9144000" cy="7164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4000" y="30600"/>
            <a:ext cx="7560000" cy="655200"/>
          </a:xfrm>
          <a:prstGeom prst="rect">
            <a:avLst/>
          </a:prstGeom>
        </p:spPr>
        <p:txBody>
          <a:bodyPr vert="horz" lIns="0" tIns="108000" rIns="0" bIns="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30400" y="950400"/>
            <a:ext cx="8679600" cy="378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 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 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 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 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758000" y="4888800"/>
            <a:ext cx="1155600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56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/>
              <a:t>© 2023 Fujitsu Limited</a:t>
            </a:r>
            <a:endParaRPr lang="de-DE" altLang="ja-JP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FD66971-1663-4735-86AA-EDAC07B3B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4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21" name="Picture 56" descr="Fujitsu">
            <a:extLst>
              <a:ext uri="{FF2B5EF4-FFF2-40B4-BE49-F238E27FC236}">
                <a16:creationId xmlns:a16="http://schemas.microsoft.com/office/drawing/2014/main" id="{D82980EE-0B33-4CA3-9406-7CFAFA4FAC5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9" name="Picture 23" descr="A picture containing icon  Description automatically generated">
            <a:extLst>
              <a:ext uri="{FF2B5EF4-FFF2-40B4-BE49-F238E27FC236}">
                <a16:creationId xmlns:a16="http://schemas.microsoft.com/office/drawing/2014/main" id="{7088EA96-5D6A-4E9E-B70E-A056E53825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6" name="SD_FUJITSU-RESTRICTED">
            <a:extLst>
              <a:ext uri="{FF2B5EF4-FFF2-40B4-BE49-F238E27FC236}">
                <a16:creationId xmlns:a16="http://schemas.microsoft.com/office/drawing/2014/main" id="{B400154E-DD27-4934-BE81-E0F6E9D9C76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2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685" r:id="rId2"/>
    <p:sldLayoutId id="2147483686" r:id="rId3"/>
    <p:sldLayoutId id="2147483687" r:id="rId4"/>
    <p:sldLayoutId id="2147483688" r:id="rId5"/>
    <p:sldLayoutId id="2147483718" r:id="rId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24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685800" rtl="0" eaLnBrk="1" latinLnBrk="0" hangingPunct="1">
        <a:lnSpc>
          <a:spcPct val="100000"/>
        </a:lnSpc>
        <a:spcBef>
          <a:spcPts val="750"/>
        </a:spcBef>
        <a:buClr>
          <a:schemeClr val="accent3"/>
        </a:buClr>
        <a:buSzPct val="90000"/>
        <a:buFont typeface="Wingdings" panose="05000000000000000000" pitchFamily="2" charset="2"/>
        <a:buChar char="l"/>
        <a:defRPr kumimoji="1" sz="176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4A610FE8-4E13-44F5-8261-1F6C8395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3"/>
          <a:stretch/>
        </p:blipFill>
        <p:spPr bwMode="gray">
          <a:xfrm>
            <a:off x="0" y="-4012"/>
            <a:ext cx="9144000" cy="716400"/>
          </a:xfrm>
          <a:prstGeom prst="rect">
            <a:avLst/>
          </a:prstGeom>
        </p:spPr>
      </p:pic>
      <p:sp>
        <p:nvSpPr>
          <p:cNvPr id="20" name="正方形/長方形 3">
            <a:extLst>
              <a:ext uri="{FF2B5EF4-FFF2-40B4-BE49-F238E27FC236}">
                <a16:creationId xmlns:a16="http://schemas.microsoft.com/office/drawing/2014/main" id="{01B82633-049F-4C00-BBD3-E3F88671F94A}"/>
              </a:ext>
            </a:extLst>
          </p:cNvPr>
          <p:cNvSpPr/>
          <p:nvPr userDrawn="1"/>
        </p:nvSpPr>
        <p:spPr bwMode="gray">
          <a:xfrm>
            <a:off x="6796877" y="-2144"/>
            <a:ext cx="2347122" cy="71453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34000" y="32400"/>
            <a:ext cx="7560000" cy="655200"/>
          </a:xfrm>
          <a:prstGeom prst="rect">
            <a:avLst/>
          </a:prstGeom>
        </p:spPr>
        <p:txBody>
          <a:bodyPr vert="horz" lIns="0" tIns="108000" rIns="0" bIns="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30400" y="950400"/>
            <a:ext cx="8679600" cy="378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 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 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 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 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758000" y="4888800"/>
            <a:ext cx="1155600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56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/>
              <a:t>© 2023 Fujitsu Limited</a:t>
            </a:r>
            <a:endParaRPr lang="de-DE" altLang="ja-JP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77DC5FBD-BA73-4475-A498-FD167F60D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4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21" name="Picture 56" descr="Fujitsu">
            <a:extLst>
              <a:ext uri="{FF2B5EF4-FFF2-40B4-BE49-F238E27FC236}">
                <a16:creationId xmlns:a16="http://schemas.microsoft.com/office/drawing/2014/main" id="{CCE01033-ACD1-490A-9993-2E4C9E5D183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10" name="Picture 23" descr="A picture containing icon  Description automatically generated">
            <a:extLst>
              <a:ext uri="{FF2B5EF4-FFF2-40B4-BE49-F238E27FC236}">
                <a16:creationId xmlns:a16="http://schemas.microsoft.com/office/drawing/2014/main" id="{26F001E0-DEBF-48D5-B0A7-28B550B83D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6" name="SD_FUJITSU-RESTRICTED">
            <a:extLst>
              <a:ext uri="{FF2B5EF4-FFF2-40B4-BE49-F238E27FC236}">
                <a16:creationId xmlns:a16="http://schemas.microsoft.com/office/drawing/2014/main" id="{36C4B43E-B038-4910-A198-51A7691CD23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7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692" r:id="rId2"/>
    <p:sldLayoutId id="2147483693" r:id="rId3"/>
    <p:sldLayoutId id="2147483694" r:id="rId4"/>
    <p:sldLayoutId id="2147483695" r:id="rId5"/>
    <p:sldLayoutId id="2147483720" r:id="rId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24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685800" rtl="0" eaLnBrk="1" latinLnBrk="0" hangingPunct="1">
        <a:lnSpc>
          <a:spcPct val="100000"/>
        </a:lnSpc>
        <a:spcBef>
          <a:spcPts val="750"/>
        </a:spcBef>
        <a:buClr>
          <a:schemeClr val="accent1"/>
        </a:buClr>
        <a:buSzPct val="90000"/>
        <a:buFont typeface="Wingdings" panose="05000000000000000000" pitchFamily="2" charset="2"/>
        <a:buChar char="l"/>
        <a:defRPr kumimoji="1" sz="1760" kern="1200">
          <a:solidFill>
            <a:schemeClr val="tx1"/>
          </a:solidFill>
          <a:latin typeface="+mj-ea"/>
          <a:ea typeface="+mj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40" kern="1200">
          <a:solidFill>
            <a:schemeClr val="tx1"/>
          </a:solidFill>
          <a:latin typeface="+mj-ea"/>
          <a:ea typeface="+mj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280" kern="1200">
          <a:solidFill>
            <a:schemeClr val="tx1"/>
          </a:solidFill>
          <a:latin typeface="+mj-ea"/>
          <a:ea typeface="+mj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j-ea"/>
          <a:ea typeface="+mj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j-ea"/>
          <a:ea typeface="+mj-ea"/>
          <a:cs typeface="+mn-cs"/>
        </a:defRPr>
      </a:lvl5pPr>
      <a:lvl6pPr marL="18859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2930927-F7CD-4860-8732-4C593D441EA8}"/>
              </a:ext>
            </a:extLst>
          </p:cNvPr>
          <p:cNvGrpSpPr/>
          <p:nvPr userDrawn="1"/>
        </p:nvGrpSpPr>
        <p:grpSpPr bwMode="gray">
          <a:xfrm>
            <a:off x="1143" y="-3923"/>
            <a:ext cx="9142857" cy="716400"/>
            <a:chOff x="1143" y="-3923"/>
            <a:chExt cx="9142857" cy="716400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EC4032A0-0F3E-4051-906C-63D2CF184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gray">
            <a:xfrm>
              <a:off x="1143" y="-3923"/>
              <a:ext cx="9142857" cy="716400"/>
            </a:xfrm>
            <a:prstGeom prst="rect">
              <a:avLst/>
            </a:prstGeom>
          </p:spPr>
        </p:pic>
        <p:sp>
          <p:nvSpPr>
            <p:cNvPr id="17" name="正方形/長方形 3">
              <a:extLst>
                <a:ext uri="{FF2B5EF4-FFF2-40B4-BE49-F238E27FC236}">
                  <a16:creationId xmlns:a16="http://schemas.microsoft.com/office/drawing/2014/main" id="{7210403B-E461-4A5C-B672-595B72C20F42}"/>
                </a:ext>
              </a:extLst>
            </p:cNvPr>
            <p:cNvSpPr/>
            <p:nvPr userDrawn="1"/>
          </p:nvSpPr>
          <p:spPr bwMode="gray">
            <a:xfrm>
              <a:off x="6637867" y="-2055"/>
              <a:ext cx="2506132" cy="71453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alpha val="50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4000" y="32400"/>
            <a:ext cx="7560000" cy="655200"/>
          </a:xfrm>
          <a:prstGeom prst="rect">
            <a:avLst/>
          </a:prstGeom>
        </p:spPr>
        <p:txBody>
          <a:bodyPr vert="horz" lIns="0" tIns="108000" rIns="0" bIns="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30400" y="950400"/>
            <a:ext cx="8679600" cy="378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 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 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 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 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758000" y="4888800"/>
            <a:ext cx="1155600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56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/>
              <a:t>© 2023 Fujitsu Limited</a:t>
            </a:r>
            <a:endParaRPr lang="de-DE" altLang="ja-JP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0DC7B19-3A52-4E26-9964-A6ACE8964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4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21" name="Picture 56" descr="Fujitsu">
            <a:extLst>
              <a:ext uri="{FF2B5EF4-FFF2-40B4-BE49-F238E27FC236}">
                <a16:creationId xmlns:a16="http://schemas.microsoft.com/office/drawing/2014/main" id="{4FCE7B3E-DCFA-4052-8FF4-947FD621263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11" name="Picture 23" descr="A picture containing icon  Description automatically generated">
            <a:extLst>
              <a:ext uri="{FF2B5EF4-FFF2-40B4-BE49-F238E27FC236}">
                <a16:creationId xmlns:a16="http://schemas.microsoft.com/office/drawing/2014/main" id="{79151633-17A6-472C-90F8-0E7AB5E544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7" name="SD_FUJITSU-RESTRICTED">
            <a:extLst>
              <a:ext uri="{FF2B5EF4-FFF2-40B4-BE49-F238E27FC236}">
                <a16:creationId xmlns:a16="http://schemas.microsoft.com/office/drawing/2014/main" id="{6339B468-7747-4893-9541-29241AC6E33A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9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699" r:id="rId2"/>
    <p:sldLayoutId id="2147483700" r:id="rId3"/>
    <p:sldLayoutId id="2147483701" r:id="rId4"/>
    <p:sldLayoutId id="2147483702" r:id="rId5"/>
    <p:sldLayoutId id="2147483722" r:id="rId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24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685800" rtl="0" eaLnBrk="1" latinLnBrk="0" hangingPunct="1">
        <a:lnSpc>
          <a:spcPct val="100000"/>
        </a:lnSpc>
        <a:spcBef>
          <a:spcPts val="750"/>
        </a:spcBef>
        <a:buClr>
          <a:schemeClr val="accent4"/>
        </a:buClr>
        <a:buSzPct val="90000"/>
        <a:buFont typeface="Wingdings" panose="05000000000000000000" pitchFamily="2" charset="2"/>
        <a:buChar char="l"/>
        <a:defRPr kumimoji="1" sz="1760" kern="1200">
          <a:solidFill>
            <a:schemeClr val="tx1"/>
          </a:solidFill>
          <a:latin typeface="+mj-ea"/>
          <a:ea typeface="+mj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40" kern="1200">
          <a:solidFill>
            <a:schemeClr val="tx1"/>
          </a:solidFill>
          <a:latin typeface="+mj-ea"/>
          <a:ea typeface="+mj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280" kern="1200">
          <a:solidFill>
            <a:schemeClr val="tx1"/>
          </a:solidFill>
          <a:latin typeface="+mj-ea"/>
          <a:ea typeface="+mj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j-ea"/>
          <a:ea typeface="+mj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j-ea"/>
          <a:ea typeface="+mj-ea"/>
          <a:cs typeface="+mn-cs"/>
        </a:defRPr>
      </a:lvl5pPr>
      <a:lvl6pPr marL="18859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40ECD1A6-1A6B-424D-8080-308AC80A0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5"/>
          <a:stretch/>
        </p:blipFill>
        <p:spPr bwMode="gray">
          <a:xfrm>
            <a:off x="1143" y="-3923"/>
            <a:ext cx="9142857" cy="716400"/>
          </a:xfrm>
          <a:prstGeom prst="rect">
            <a:avLst/>
          </a:prstGeom>
        </p:spPr>
      </p:pic>
      <p:sp>
        <p:nvSpPr>
          <p:cNvPr id="17" name="正方形/長方形 3">
            <a:extLst>
              <a:ext uri="{FF2B5EF4-FFF2-40B4-BE49-F238E27FC236}">
                <a16:creationId xmlns:a16="http://schemas.microsoft.com/office/drawing/2014/main" id="{1818A7E9-356B-4706-BDB8-EF72749A6FC0}"/>
              </a:ext>
            </a:extLst>
          </p:cNvPr>
          <p:cNvSpPr/>
          <p:nvPr userDrawn="1"/>
        </p:nvSpPr>
        <p:spPr bwMode="gray">
          <a:xfrm>
            <a:off x="7271191" y="-2055"/>
            <a:ext cx="1872808" cy="714532"/>
          </a:xfrm>
          <a:prstGeom prst="rect">
            <a:avLst/>
          </a:prstGeom>
          <a:gradFill flip="none" rotWithShape="1">
            <a:gsLst>
              <a:gs pos="0">
                <a:schemeClr val="accent6">
                  <a:alpha val="60000"/>
                </a:schemeClr>
              </a:gs>
              <a:gs pos="100000">
                <a:schemeClr val="accent6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4000" y="32400"/>
            <a:ext cx="7560000" cy="655200"/>
          </a:xfrm>
          <a:prstGeom prst="rect">
            <a:avLst/>
          </a:prstGeom>
        </p:spPr>
        <p:txBody>
          <a:bodyPr vert="horz" lIns="0" tIns="108000" rIns="0" bIns="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30400" y="950400"/>
            <a:ext cx="8679600" cy="378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 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 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 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 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758000" y="4888800"/>
            <a:ext cx="1155600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56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/>
              <a:t>© 2023 Fujitsu Limited</a:t>
            </a:r>
            <a:endParaRPr lang="de-DE" altLang="ja-JP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6C4A7D1-266B-46A5-B76C-633DB74BB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4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21" name="Picture 56" descr="Fujitsu">
            <a:extLst>
              <a:ext uri="{FF2B5EF4-FFF2-40B4-BE49-F238E27FC236}">
                <a16:creationId xmlns:a16="http://schemas.microsoft.com/office/drawing/2014/main" id="{3377C2EC-18A1-44B7-9EE8-5456C65565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10" name="Picture 23" descr="A picture containing icon  Description automatically generated">
            <a:extLst>
              <a:ext uri="{FF2B5EF4-FFF2-40B4-BE49-F238E27FC236}">
                <a16:creationId xmlns:a16="http://schemas.microsoft.com/office/drawing/2014/main" id="{3AF700E5-C5B6-437B-86BB-53847DD8B0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6" name="SD_FUJITSU-RESTRICTED">
            <a:extLst>
              <a:ext uri="{FF2B5EF4-FFF2-40B4-BE49-F238E27FC236}">
                <a16:creationId xmlns:a16="http://schemas.microsoft.com/office/drawing/2014/main" id="{916636EA-F0DE-4AC6-BCFF-546A684C588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06" r:id="rId2"/>
    <p:sldLayoutId id="2147483707" r:id="rId3"/>
    <p:sldLayoutId id="2147483708" r:id="rId4"/>
    <p:sldLayoutId id="2147483709" r:id="rId5"/>
    <p:sldLayoutId id="2147483724" r:id="rId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24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685800" rtl="0" eaLnBrk="1" latinLnBrk="0" hangingPunct="1">
        <a:lnSpc>
          <a:spcPct val="100000"/>
        </a:lnSpc>
        <a:spcBef>
          <a:spcPts val="750"/>
        </a:spcBef>
        <a:buClr>
          <a:schemeClr val="accent6"/>
        </a:buClr>
        <a:buSzPct val="90000"/>
        <a:buFont typeface="Wingdings" panose="05000000000000000000" pitchFamily="2" charset="2"/>
        <a:buChar char="l"/>
        <a:defRPr kumimoji="1" sz="176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740F57D8-338C-4D61-B05D-AC393D185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5"/>
          <a:stretch/>
        </p:blipFill>
        <p:spPr bwMode="gray">
          <a:xfrm>
            <a:off x="1143" y="-3923"/>
            <a:ext cx="9142857" cy="7164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4000" y="32400"/>
            <a:ext cx="7560000" cy="655200"/>
          </a:xfrm>
          <a:prstGeom prst="rect">
            <a:avLst/>
          </a:prstGeom>
        </p:spPr>
        <p:txBody>
          <a:bodyPr vert="horz" lIns="0" tIns="108000" rIns="0" bIns="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30400" y="950400"/>
            <a:ext cx="8679600" cy="378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 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 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 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 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758000" y="4888800"/>
            <a:ext cx="1155600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56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/>
              <a:t>© 2023 Fujitsu Limited</a:t>
            </a:r>
            <a:endParaRPr lang="de-DE" altLang="ja-JP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D8FCF7-17D7-419C-9A69-F8EE30CBA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4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4" name="Picture 65" descr="Fujitsu">
            <a:extLst>
              <a:ext uri="{FF2B5EF4-FFF2-40B4-BE49-F238E27FC236}">
                <a16:creationId xmlns:a16="http://schemas.microsoft.com/office/drawing/2014/main" id="{3DBB7CCA-CCFB-4268-890B-0A2A79A22D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7864250" y="4761"/>
            <a:ext cx="1126108" cy="685799"/>
          </a:xfrm>
          <a:prstGeom prst="rect">
            <a:avLst/>
          </a:prstGeom>
        </p:spPr>
      </p:pic>
      <p:pic>
        <p:nvPicPr>
          <p:cNvPr id="12" name="Picture 23" descr="A picture containing icon  Description automatically generated">
            <a:extLst>
              <a:ext uri="{FF2B5EF4-FFF2-40B4-BE49-F238E27FC236}">
                <a16:creationId xmlns:a16="http://schemas.microsoft.com/office/drawing/2014/main" id="{92C11EE2-8F20-4B90-A944-87927E6C1D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6" name="SD_FUJITSU-RESTRICTED">
            <a:extLst>
              <a:ext uri="{FF2B5EF4-FFF2-40B4-BE49-F238E27FC236}">
                <a16:creationId xmlns:a16="http://schemas.microsoft.com/office/drawing/2014/main" id="{E5E45063-41EC-49B0-A43B-3DB153471C8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0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3" r:id="rId2"/>
    <p:sldLayoutId id="2147483714" r:id="rId3"/>
    <p:sldLayoutId id="2147483715" r:id="rId4"/>
    <p:sldLayoutId id="2147483716" r:id="rId5"/>
    <p:sldLayoutId id="2147483726" r:id="rId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24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SzPct val="90000"/>
        <a:buFont typeface="Wingdings" panose="05000000000000000000" pitchFamily="2" charset="2"/>
        <a:buChar char="l"/>
        <a:defRPr kumimoji="1" sz="176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EAFAD5DB-EC6C-4AEE-B8C4-AA64645A9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1920" dirty="0" err="1"/>
              <a:t>TypeA Project</a:t>
            </a:r>
            <a:br>
              <a:rPr lang="en-US" altLang="ja-JP" dirty="0"/>
            </a:br>
            <a:r>
              <a:rPr lang="ja-JP" altLang="en-US" dirty="0"/>
              <a:t>Project </a:t>
            </a:r>
            <a:r>
              <a:rPr lang="en-US" altLang="ja-JP" dirty="0"/>
              <a:t>Structure</a:t>
            </a:r>
            <a:endParaRPr lang="ja-JP" altLang="en-US" dirty="0"/>
          </a:p>
        </p:txBody>
      </p:sp>
      <p:sp>
        <p:nvSpPr>
          <p:cNvPr id="9" name="字幕 8">
            <a:extLst>
              <a:ext uri="{FF2B5EF4-FFF2-40B4-BE49-F238E27FC236}">
                <a16:creationId xmlns:a16="http://schemas.microsoft.com/office/drawing/2014/main" id="{7D23EB90-4770-436D-B85D-FA6F32B14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150" y="3486400"/>
            <a:ext cx="4748400" cy="1260000"/>
          </a:xfrm>
        </p:spPr>
        <p:txBody>
          <a:bodyPr/>
          <a:lstStyle/>
          <a:p>
            <a:pPr algn="l" rtl="0" fontAlgn="base"/>
            <a:r>
              <a:rPr lang="en-US" altLang="ja-JP" b="0" i="0" u="none" strike="noStrike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Meiryo UI" panose="020B0604030504040204" pitchFamily="50" charset="-128"/>
              </a:rPr>
              <a:t>JGG)CA) Service Control Group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Meiryo UI" panose="020B0604030504040204" pitchFamily="50" charset="-128"/>
              </a:rPr>
              <a:t>​</a:t>
            </a:r>
            <a:endParaRPr lang="en-US" altLang="ja-JP" b="0" i="0" dirty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 rtl="0" fontAlgn="base"/>
            <a:r>
              <a:rPr lang="en-US" altLang="ja-JP" b="0" i="0" u="none" strike="noStrike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Meiryo UI" panose="020B0604030504040204" pitchFamily="50" charset="-128"/>
              </a:rPr>
              <a:t>Application</a:t>
            </a:r>
            <a:r>
              <a:rPr lang="ja-JP" altLang="ja-JP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メイリオ" panose="020B0604030504040204" pitchFamily="50" charset="-128"/>
              </a:rPr>
              <a:t> Development Standardization Promotion Team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Meiryo UI" panose="020B0604030504040204" pitchFamily="50" charset="-128"/>
              </a:rPr>
              <a:t>​</a:t>
            </a:r>
            <a:endParaRPr lang="en-US" altLang="ja-JP" b="0" i="0" dirty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 rtl="0" fontAlgn="base"/>
            <a:r>
              <a:rPr lang="en-US" altLang="ja-JP" b="0" i="0" u="none" strike="noStrike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Meiryo UI" panose="020B0604030504040204" pitchFamily="50" charset="-128"/>
              </a:rPr>
              <a:t>2023/3</a:t>
            </a:r>
            <a:r>
              <a:rPr lang="ja-JP" altLang="ja-JP" b="0" i="0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メイリオ" panose="020B0604030504040204" pitchFamily="50" charset="-128"/>
              </a:rPr>
              <a:t>​</a:t>
            </a:r>
            <a:endParaRPr lang="ja-JP" altLang="ja-JP" b="0" i="0" dirty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4F6A5CE-AD54-4CD2-BE8B-4D090DE5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© 2023 Fujitsu Limited</a:t>
            </a:r>
            <a:endParaRPr kumimoji="1" lang="ja-JP" altLang="en-US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FF0E7565-C045-432D-AC31-4297EFD3C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14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584AAEF0-2FDC-017C-D026-4F67E744F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208" y="769083"/>
            <a:ext cx="7424433" cy="4108917"/>
          </a:xfrm>
          <a:prstGeom prst="rect">
            <a:avLst/>
          </a:prstGeom>
        </p:spPr>
      </p:pic>
      <p:sp>
        <p:nvSpPr>
          <p:cNvPr id="8" name="タイトル 7">
            <a:extLst>
              <a:ext uri="{FF2B5EF4-FFF2-40B4-BE49-F238E27FC236}">
                <a16:creationId xmlns:a16="http://schemas.microsoft.com/office/drawing/2014/main" id="{FB083118-0CF8-4739-8693-97132D3B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FYI</a:t>
            </a:r>
            <a:r>
              <a:rPr lang="ja-JP" altLang="en-US" dirty="0"/>
              <a:t>) ServiceNow </a:t>
            </a:r>
            <a:r>
              <a:rPr lang="en-US" altLang="ja-JP" dirty="0"/>
              <a:t>Structure</a:t>
            </a:r>
            <a:r>
              <a:rPr lang="ja-JP" altLang="en-US" dirty="0"/>
              <a:t> Description</a:t>
            </a:r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83ACC53E-9AB2-42BB-BB97-C3DCE34ED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97EB79-83A5-491C-9F97-AAD6F0F7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961A454-FB3C-4F27-92DD-5E25CEE6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1F02C74-A770-79A1-8E77-77E7D8BF5036}"/>
              </a:ext>
            </a:extLst>
          </p:cNvPr>
          <p:cNvSpPr txBox="1"/>
          <p:nvPr/>
        </p:nvSpPr>
        <p:spPr>
          <a:xfrm>
            <a:off x="164615" y="950400"/>
            <a:ext cx="1370439" cy="677108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altLang="ja-JP" sz="8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ServiceNow (ITBM)</a:t>
            </a:r>
          </a:p>
          <a:p>
            <a:r>
              <a:rPr lang="ja-JP" altLang="en-US" sz="800" b="1" dirty="0">
                <a:solidFill>
                  <a:srgbClr val="323130"/>
                </a:solidFill>
                <a:latin typeface="Segoe UI" panose="020B0502040204020203" pitchFamily="34" charset="0"/>
              </a:rPr>
              <a:t>From the Introduction Guide page 14</a:t>
            </a:r>
          </a:p>
          <a:p>
            <a:pPr algn="l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A95EB27-CC5A-3709-711B-8B3D76AE2598}"/>
              </a:ext>
            </a:extLst>
          </p:cNvPr>
          <p:cNvSpPr txBox="1"/>
          <p:nvPr/>
        </p:nvSpPr>
        <p:spPr>
          <a:xfrm>
            <a:off x="4572000" y="3234922"/>
            <a:ext cx="1434905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0000"/>
            </a:solidFill>
          </a:ln>
        </p:spPr>
        <p:txBody>
          <a:bodyPr wrap="square" tIns="0" rIns="0" bIns="0" rtlCol="0">
            <a:spAutoFit/>
          </a:bodyPr>
          <a:lstStyle/>
          <a:p>
            <a:r>
              <a:rPr lang="en-US" altLang="ja-JP" sz="800" b="1" i="0" dirty="0">
                <a:effectLst/>
                <a:latin typeface="Segoe UI" panose="020B0502040204020203" pitchFamily="34" charset="0"/>
              </a:rPr>
              <a:t>Program :</a:t>
            </a:r>
            <a:r>
              <a:rPr lang="ja-JP" altLang="en-US" sz="800" dirty="0">
                <a:latin typeface="Segoe UI" panose="020B0502040204020203" pitchFamily="34" charset="0"/>
              </a:rPr>
              <a:t> </a:t>
            </a:r>
            <a:endParaRPr lang="en-US" altLang="ja-JP" sz="800" dirty="0">
              <a:latin typeface="Segoe UI" panose="020B0502040204020203" pitchFamily="34" charset="0"/>
            </a:endParaRPr>
          </a:p>
          <a:p>
            <a:r>
              <a:rPr lang="en-US" altLang="ja-JP" sz="800" i="0" dirty="0">
                <a:effectLst/>
                <a:latin typeface="Segoe UI" panose="020B0502040204020203" pitchFamily="34" charset="0"/>
              </a:rPr>
              <a:t>  B Development Project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514A046-05B7-2EDA-10C2-A5665AB9887A}"/>
              </a:ext>
            </a:extLst>
          </p:cNvPr>
          <p:cNvSpPr txBox="1"/>
          <p:nvPr/>
        </p:nvSpPr>
        <p:spPr>
          <a:xfrm>
            <a:off x="2944605" y="3698051"/>
            <a:ext cx="128023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0000"/>
            </a:solidFill>
          </a:ln>
        </p:spPr>
        <p:txBody>
          <a:bodyPr wrap="square" tIns="0" rIns="0" bIns="0" rtlCol="0">
            <a:spAutoFit/>
          </a:bodyPr>
          <a:lstStyle>
            <a:defPPr>
              <a:defRPr lang="en-US"/>
            </a:defPPr>
            <a:lvl1pPr>
              <a:defRPr sz="800" i="0">
                <a:effectLst/>
                <a:latin typeface="Segoe UI" panose="020B0502040204020203" pitchFamily="34" charset="0"/>
              </a:defRPr>
            </a:lvl1pPr>
          </a:lstStyle>
          <a:p>
            <a:r>
              <a:rPr lang="en-US" altLang="ja-JP" b="1" dirty="0"/>
              <a:t>Project: </a:t>
            </a:r>
            <a:r>
              <a:rPr lang="en-US" altLang="ja-JP" dirty="0"/>
              <a:t>Requirement Definition Process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F5728CA-8F52-61E6-270F-246FA724CFC5}"/>
              </a:ext>
            </a:extLst>
          </p:cNvPr>
          <p:cNvSpPr txBox="1"/>
          <p:nvPr/>
        </p:nvSpPr>
        <p:spPr>
          <a:xfrm>
            <a:off x="6389704" y="3696335"/>
            <a:ext cx="1053437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0000"/>
            </a:solidFill>
          </a:ln>
        </p:spPr>
        <p:txBody>
          <a:bodyPr wrap="square" tIns="0" rIns="0" bIns="0" rtlCol="0">
            <a:spAutoFit/>
          </a:bodyPr>
          <a:lstStyle>
            <a:defPPr>
              <a:defRPr lang="en-US"/>
            </a:defPPr>
            <a:lvl1pPr>
              <a:defRPr sz="800" i="0">
                <a:effectLst/>
                <a:latin typeface="Segoe UI" panose="020B0502040204020203" pitchFamily="34" charset="0"/>
              </a:defRPr>
            </a:lvl1pPr>
          </a:lstStyle>
          <a:p>
            <a:r>
              <a:rPr lang="en-US" altLang="ja-JP" b="1" dirty="0"/>
              <a:t>Project: </a:t>
            </a:r>
          </a:p>
          <a:p>
            <a:r>
              <a:rPr lang="ja-JP" altLang="en-US" b="1" dirty="0"/>
              <a:t>　</a:t>
            </a:r>
            <a:r>
              <a:rPr lang="en-US" altLang="ja-JP" dirty="0"/>
              <a:t>Test Process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BD7A6A8-B46C-D353-C97C-5E85C715DA9D}"/>
              </a:ext>
            </a:extLst>
          </p:cNvPr>
          <p:cNvSpPr txBox="1"/>
          <p:nvPr/>
        </p:nvSpPr>
        <p:spPr>
          <a:xfrm>
            <a:off x="4341463" y="3697851"/>
            <a:ext cx="947989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0000"/>
            </a:solidFill>
          </a:ln>
        </p:spPr>
        <p:txBody>
          <a:bodyPr wrap="square" tIns="0" rIns="0" bIns="0" rtlCol="0">
            <a:spAutoFit/>
          </a:bodyPr>
          <a:lstStyle>
            <a:defPPr>
              <a:defRPr lang="en-US"/>
            </a:defPPr>
            <a:lvl1pPr>
              <a:defRPr sz="800" i="0">
                <a:effectLst/>
                <a:latin typeface="Segoe UI" panose="020B0502040204020203" pitchFamily="34" charset="0"/>
              </a:defRPr>
            </a:lvl1pPr>
          </a:lstStyle>
          <a:p>
            <a:r>
              <a:rPr lang="en-US" altLang="ja-JP" b="1" dirty="0"/>
              <a:t>Project: </a:t>
            </a:r>
          </a:p>
          <a:p>
            <a:r>
              <a:rPr lang="ja-JP" altLang="en-US" b="1" dirty="0"/>
              <a:t>　</a:t>
            </a:r>
            <a:r>
              <a:rPr lang="en-US" altLang="ja-JP" dirty="0"/>
              <a:t>Design Process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339A8CD-EE17-3A05-17E4-D39C6B14865A}"/>
              </a:ext>
            </a:extLst>
          </p:cNvPr>
          <p:cNvSpPr txBox="1"/>
          <p:nvPr/>
        </p:nvSpPr>
        <p:spPr>
          <a:xfrm>
            <a:off x="5358583" y="3696335"/>
            <a:ext cx="947989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0000"/>
            </a:solidFill>
          </a:ln>
        </p:spPr>
        <p:txBody>
          <a:bodyPr wrap="square" tIns="0" rIns="0" bIns="0" rtlCol="0">
            <a:spAutoFit/>
          </a:bodyPr>
          <a:lstStyle>
            <a:defPPr>
              <a:defRPr lang="en-US"/>
            </a:defPPr>
            <a:lvl1pPr>
              <a:defRPr sz="800" i="0">
                <a:effectLst/>
                <a:latin typeface="Segoe UI" panose="020B0502040204020203" pitchFamily="34" charset="0"/>
              </a:defRPr>
            </a:lvl1pPr>
          </a:lstStyle>
          <a:p>
            <a:r>
              <a:rPr lang="en-US" altLang="ja-JP" b="1" dirty="0"/>
              <a:t>Project: </a:t>
            </a:r>
          </a:p>
          <a:p>
            <a:r>
              <a:rPr lang="ja-JP" altLang="en-US" b="1" dirty="0"/>
              <a:t>　</a:t>
            </a:r>
            <a:r>
              <a:rPr lang="en-US" altLang="ja-JP" dirty="0"/>
              <a:t>PG Process</a:t>
            </a:r>
          </a:p>
        </p:txBody>
      </p:sp>
    </p:spTree>
    <p:extLst>
      <p:ext uri="{BB962C8B-B14F-4D97-AF65-F5344CB8AC3E}">
        <p14:creationId xmlns:p14="http://schemas.microsoft.com/office/powerpoint/2010/main" val="369840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FB083118-0CF8-4739-8693-97132D3B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FYI</a:t>
            </a:r>
            <a:r>
              <a:rPr lang="ja-JP" altLang="en-US" dirty="0"/>
              <a:t>) ServiceNow </a:t>
            </a:r>
            <a:r>
              <a:rPr lang="en-US" altLang="ja-JP" dirty="0"/>
              <a:t>Structure</a:t>
            </a:r>
            <a:r>
              <a:rPr lang="ja-JP" altLang="en-US" dirty="0"/>
              <a:t> Description</a:t>
            </a:r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83ACC53E-9AB2-42BB-BB97-C3DCE34ED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97EB79-83A5-491C-9F97-AAD6F0F7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961A454-FB3C-4F27-92DD-5E25CEE6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1F02C74-A770-79A1-8E77-77E7D8BF5036}"/>
              </a:ext>
            </a:extLst>
          </p:cNvPr>
          <p:cNvSpPr txBox="1"/>
          <p:nvPr/>
        </p:nvSpPr>
        <p:spPr>
          <a:xfrm>
            <a:off x="164615" y="950400"/>
            <a:ext cx="1370439" cy="677108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altLang="ja-JP" sz="8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ServiceNow (ITBM)</a:t>
            </a:r>
          </a:p>
          <a:p>
            <a:r>
              <a:rPr lang="ja-JP" altLang="en-US" sz="800" b="1" dirty="0">
                <a:solidFill>
                  <a:srgbClr val="323130"/>
                </a:solidFill>
                <a:latin typeface="Segoe UI" panose="020B0502040204020203" pitchFamily="34" charset="0"/>
              </a:rPr>
              <a:t>From the Introduction Guide page 15</a:t>
            </a:r>
          </a:p>
          <a:p>
            <a:pPr algn="l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78C872A-9D10-AB3C-461B-CC27DC617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824" y="747337"/>
            <a:ext cx="7322629" cy="415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1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08450AF-2322-BA72-D395-6B86DE37A4D3}"/>
              </a:ext>
            </a:extLst>
          </p:cNvPr>
          <p:cNvSpPr/>
          <p:nvPr/>
        </p:nvSpPr>
        <p:spPr>
          <a:xfrm>
            <a:off x="1968499" y="2960790"/>
            <a:ext cx="6794500" cy="584775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1FED619-84BA-8652-8ACD-5F9A5BD39A8E}"/>
              </a:ext>
            </a:extLst>
          </p:cNvPr>
          <p:cNvSpPr/>
          <p:nvPr/>
        </p:nvSpPr>
        <p:spPr>
          <a:xfrm>
            <a:off x="1968499" y="1386249"/>
            <a:ext cx="4117975" cy="599881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FB083118-0CF8-4739-8693-97132D3B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[TypeA] Naming Conventions for ServiceNow</a:t>
            </a:r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83ACC53E-9AB2-42BB-BB97-C3DCE34ED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97EB79-83A5-491C-9F97-AAD6F0F7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961A454-FB3C-4F27-92DD-5E25CEE6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3ECC12-3993-62FE-7ACB-7933E2B3CBB5}"/>
              </a:ext>
            </a:extLst>
          </p:cNvPr>
          <p:cNvSpPr txBox="1"/>
          <p:nvPr/>
        </p:nvSpPr>
        <p:spPr>
          <a:xfrm>
            <a:off x="102758" y="1556751"/>
            <a:ext cx="1594381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ja-JP" altLang="en-US" sz="1400" b="1" i="0" dirty="0">
                <a:solidFill>
                  <a:srgbClr val="323130"/>
                </a:solidFill>
                <a:effectLst/>
                <a:latin typeface="+mj-lt"/>
              </a:rPr>
              <a:t>Program name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C4FE3C-AFE1-8C45-D067-5658366EAAE8}"/>
              </a:ext>
            </a:extLst>
          </p:cNvPr>
          <p:cNvSpPr txBox="1"/>
          <p:nvPr/>
        </p:nvSpPr>
        <p:spPr>
          <a:xfrm>
            <a:off x="143496" y="3081056"/>
            <a:ext cx="1697077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ja-JP" altLang="en-US" b="1" i="0" dirty="0">
                <a:solidFill>
                  <a:srgbClr val="323130"/>
                </a:solidFill>
                <a:effectLst/>
                <a:latin typeface="+mj-lt"/>
              </a:rPr>
              <a:t>Project Name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1B9D02-DFA2-EE50-B357-848A8F01D442}"/>
              </a:ext>
            </a:extLst>
          </p:cNvPr>
          <p:cNvSpPr txBox="1"/>
          <p:nvPr/>
        </p:nvSpPr>
        <p:spPr>
          <a:xfrm>
            <a:off x="2152307" y="1418253"/>
            <a:ext cx="3803992" cy="58477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altLang="ja-JP" sz="2560" b="1" i="0" dirty="0">
                <a:solidFill>
                  <a:srgbClr val="323130"/>
                </a:solidFill>
                <a:effectLst/>
                <a:latin typeface="+mj-lt"/>
              </a:rPr>
              <a:t>000000PJname</a:t>
            </a:r>
            <a:endParaRPr kumimoji="1" lang="ja-JP" altLang="en-US" sz="256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76F0ECA-551C-2295-3881-93330EE79058}"/>
              </a:ext>
            </a:extLst>
          </p:cNvPr>
          <p:cNvSpPr txBox="1"/>
          <p:nvPr/>
        </p:nvSpPr>
        <p:spPr>
          <a:xfrm>
            <a:off x="3228962" y="2064262"/>
            <a:ext cx="1117165" cy="289441"/>
          </a:xfrm>
          <a:prstGeom prst="wedgeRoundRectCallout">
            <a:avLst>
              <a:gd name="adj1" fmla="val -20397"/>
              <a:gd name="adj2" fmla="val -13490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ja-JP" altLang="en-US" sz="880" i="0" dirty="0">
                <a:solidFill>
                  <a:srgbClr val="323130"/>
                </a:solidFill>
                <a:effectLst/>
                <a:latin typeface="+mj-lt"/>
              </a:rPr>
              <a:t>No blank</a:t>
            </a:r>
            <a:endParaRPr kumimoji="1" lang="ja-JP" altLang="en-US" sz="88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96B06EE-14A6-E100-8228-B8FE530527EC}"/>
              </a:ext>
            </a:extLst>
          </p:cNvPr>
          <p:cNvSpPr txBox="1"/>
          <p:nvPr/>
        </p:nvSpPr>
        <p:spPr>
          <a:xfrm>
            <a:off x="1106417" y="4398083"/>
            <a:ext cx="7867404" cy="387798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kumimoji="1" lang="en-US" altLang="ja-JP" sz="960" dirty="0">
                <a:latin typeface="Meiryo UI" panose="020B0604030504040204" pitchFamily="50" charset="-128"/>
                <a:ea typeface="Meiryo UI" panose="020B0604030504040204" pitchFamily="50" charset="-128"/>
              </a:rPr>
              <a:t>The recommended total length of the Point project name is 28 double-byte characters or less. You can store more than 28 characters, but the screen display is limited to 28 characters.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5B41FA7-39F9-89AC-3365-5C54C58279F5}"/>
              </a:ext>
            </a:extLst>
          </p:cNvPr>
          <p:cNvSpPr txBox="1"/>
          <p:nvPr/>
        </p:nvSpPr>
        <p:spPr>
          <a:xfrm>
            <a:off x="2149593" y="3076246"/>
            <a:ext cx="6610692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altLang="ja-JP" sz="1800" b="1" i="0" dirty="0">
                <a:solidFill>
                  <a:srgbClr val="323130"/>
                </a:solidFill>
                <a:effectLst/>
                <a:latin typeface="+mj-lt"/>
              </a:rPr>
              <a:t>000000PJname_[Process Name]_[Function Name]</a:t>
            </a:r>
            <a:endParaRPr kumimoji="1" lang="ja-JP" altLang="en-US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83A1EA7-507F-E941-4183-2F0DE9D54A5C}"/>
              </a:ext>
            </a:extLst>
          </p:cNvPr>
          <p:cNvSpPr txBox="1"/>
          <p:nvPr/>
        </p:nvSpPr>
        <p:spPr>
          <a:xfrm>
            <a:off x="5346700" y="4081226"/>
            <a:ext cx="3690942" cy="28931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ja-JP" altLang="en-US" sz="1280" i="0" dirty="0">
                <a:solidFill>
                  <a:srgbClr val="323130"/>
                </a:solidFill>
                <a:effectLst/>
                <a:latin typeface="+mj-lt"/>
              </a:rPr>
              <a:t>Example:123456ABC</a:t>
            </a:r>
            <a:r>
              <a:rPr lang="en-US" altLang="ja-JP" sz="1280" i="0" dirty="0">
                <a:solidFill>
                  <a:srgbClr val="323130"/>
                </a:solidFill>
                <a:effectLst/>
                <a:latin typeface="+mj-lt"/>
              </a:rPr>
              <a:t>Project</a:t>
            </a:r>
            <a:r>
              <a:rPr lang="ja-JP" altLang="en-US" sz="1280" i="0" dirty="0">
                <a:solidFill>
                  <a:srgbClr val="323130"/>
                </a:solidFill>
                <a:effectLst/>
                <a:latin typeface="+mj-lt"/>
              </a:rPr>
              <a:t>_PG_FunctionA</a:t>
            </a:r>
            <a:endParaRPr kumimoji="1" lang="ja-JP" altLang="en-US" sz="128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675C2DA-FC8B-285C-83F8-CD164E1882DA}"/>
              </a:ext>
            </a:extLst>
          </p:cNvPr>
          <p:cNvSpPr txBox="1"/>
          <p:nvPr/>
        </p:nvSpPr>
        <p:spPr>
          <a:xfrm>
            <a:off x="3843527" y="3620194"/>
            <a:ext cx="1117165" cy="272415"/>
          </a:xfrm>
          <a:prstGeom prst="wedgeRoundRectCallout">
            <a:avLst>
              <a:gd name="adj1" fmla="val -22968"/>
              <a:gd name="adj2" fmla="val -13153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altLang="ja-JP" sz="1000" b="0" i="0" dirty="0">
                <a:solidFill>
                  <a:srgbClr val="3824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underscore </a:t>
            </a:r>
            <a:endParaRPr kumimoji="1" lang="ja-JP" altLang="en-US" sz="88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78494C7-2416-A391-D5AF-043AC832D2BE}"/>
              </a:ext>
            </a:extLst>
          </p:cNvPr>
          <p:cNvSpPr txBox="1"/>
          <p:nvPr/>
        </p:nvSpPr>
        <p:spPr>
          <a:xfrm>
            <a:off x="2152307" y="3620194"/>
            <a:ext cx="1117165" cy="289441"/>
          </a:xfrm>
          <a:prstGeom prst="wedgeRoundRectCallout">
            <a:avLst>
              <a:gd name="adj1" fmla="val 33077"/>
              <a:gd name="adj2" fmla="val -9758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ja-JP" altLang="en-US" sz="880" i="0" dirty="0">
                <a:solidFill>
                  <a:srgbClr val="323130"/>
                </a:solidFill>
                <a:effectLst/>
                <a:latin typeface="+mj-lt"/>
              </a:rPr>
              <a:t>Program name</a:t>
            </a:r>
            <a:endParaRPr kumimoji="1" lang="ja-JP" altLang="en-US" sz="88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DBCE554-9352-5AE9-35D0-CD8BBCCEAA93}"/>
              </a:ext>
            </a:extLst>
          </p:cNvPr>
          <p:cNvSpPr txBox="1"/>
          <p:nvPr/>
        </p:nvSpPr>
        <p:spPr>
          <a:xfrm>
            <a:off x="1921620" y="2064263"/>
            <a:ext cx="1226293" cy="401812"/>
          </a:xfrm>
          <a:prstGeom prst="wedgeRoundRectCallout">
            <a:avLst>
              <a:gd name="adj1" fmla="val 33077"/>
              <a:gd name="adj2" fmla="val -9758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altLang="ja-JP" sz="880" i="0" dirty="0">
                <a:solidFill>
                  <a:srgbClr val="323130"/>
                </a:solidFill>
                <a:effectLst/>
                <a:latin typeface="+mj-lt"/>
              </a:rPr>
              <a:t>PMS Subproject ID (tentative)</a:t>
            </a:r>
            <a:endParaRPr kumimoji="1" lang="ja-JP" altLang="en-US" sz="88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9CCA491-6C61-FDE8-9DB0-6F5F0452880F}"/>
              </a:ext>
            </a:extLst>
          </p:cNvPr>
          <p:cNvSpPr txBox="1"/>
          <p:nvPr/>
        </p:nvSpPr>
        <p:spPr>
          <a:xfrm>
            <a:off x="4402109" y="2076873"/>
            <a:ext cx="2367750" cy="289441"/>
          </a:xfrm>
          <a:prstGeom prst="wedgeRoundRectCallout">
            <a:avLst>
              <a:gd name="adj1" fmla="val -37272"/>
              <a:gd name="adj2" fmla="val -15401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altLang="ja-JP" sz="880" i="0" dirty="0">
                <a:solidFill>
                  <a:srgbClr val="323130"/>
                </a:solidFill>
                <a:effectLst/>
                <a:latin typeface="+mj-lt"/>
              </a:rPr>
              <a:t>PMS Subproject Name (Tentative)</a:t>
            </a:r>
            <a:endParaRPr kumimoji="1" lang="ja-JP" altLang="en-US" sz="88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5DAFE9D-38B7-10A0-356A-00EBD6CFBDFD}"/>
              </a:ext>
            </a:extLst>
          </p:cNvPr>
          <p:cNvSpPr txBox="1"/>
          <p:nvPr/>
        </p:nvSpPr>
        <p:spPr>
          <a:xfrm>
            <a:off x="143496" y="1869207"/>
            <a:ext cx="1697076" cy="22775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altLang="ja-JP" sz="880" b="1" i="0" dirty="0">
                <a:solidFill>
                  <a:srgbClr val="323130"/>
                </a:solidFill>
                <a:effectLst/>
                <a:latin typeface="+mj-lt"/>
              </a:rPr>
              <a:t>= Project units in PMS</a:t>
            </a:r>
            <a:endParaRPr kumimoji="1" lang="ja-JP" altLang="en-US" sz="88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24BF2C7-94D8-91BD-3E38-79AF0688650A}"/>
              </a:ext>
            </a:extLst>
          </p:cNvPr>
          <p:cNvSpPr txBox="1"/>
          <p:nvPr/>
        </p:nvSpPr>
        <p:spPr>
          <a:xfrm>
            <a:off x="5956299" y="3620194"/>
            <a:ext cx="1117165" cy="272415"/>
          </a:xfrm>
          <a:prstGeom prst="wedgeRoundRectCallout">
            <a:avLst>
              <a:gd name="adj1" fmla="val -22968"/>
              <a:gd name="adj2" fmla="val -13153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altLang="ja-JP" sz="1000" b="0" i="0" dirty="0">
                <a:solidFill>
                  <a:srgbClr val="3824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underscore </a:t>
            </a:r>
            <a:endParaRPr kumimoji="1" lang="ja-JP" altLang="en-US" sz="88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199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FB083118-0CF8-4739-8693-97132D3B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240" dirty="0"/>
              <a:t>Example [TypeA] Project Configuration</a:t>
            </a:r>
            <a:endParaRPr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97EB79-83A5-491C-9F97-AAD6F0F7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961A454-FB3C-4F27-92DD-5E25CEE6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5</a:t>
            </a:fld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4CF222A-E7D8-83F2-480C-56CE05D7948E}"/>
              </a:ext>
            </a:extLst>
          </p:cNvPr>
          <p:cNvGrpSpPr/>
          <p:nvPr/>
        </p:nvGrpSpPr>
        <p:grpSpPr>
          <a:xfrm>
            <a:off x="1054564" y="1642503"/>
            <a:ext cx="2991075" cy="200022"/>
            <a:chOff x="390896" y="1159925"/>
            <a:chExt cx="1631295" cy="183734"/>
          </a:xfrm>
        </p:grpSpPr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795EA001-37B6-4015-E79F-B43886E6D2DD}"/>
                </a:ext>
              </a:extLst>
            </p:cNvPr>
            <p:cNvSpPr/>
            <p:nvPr/>
          </p:nvSpPr>
          <p:spPr>
            <a:xfrm>
              <a:off x="390896" y="1159925"/>
              <a:ext cx="180700" cy="18373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2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PJ</a:t>
              </a:r>
              <a:endParaRPr kumimoji="1" lang="ja-JP" altLang="en-US" sz="72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2DFEC4ED-6163-7CAE-713C-98F565338FEB}"/>
                </a:ext>
              </a:extLst>
            </p:cNvPr>
            <p:cNvSpPr/>
            <p:nvPr/>
          </p:nvSpPr>
          <p:spPr>
            <a:xfrm>
              <a:off x="540161" y="1160575"/>
              <a:ext cx="1482030" cy="182875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8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000000PJname_ASPM</a:t>
              </a:r>
              <a:endParaRPr kumimoji="1" lang="ja-JP" altLang="en-US" sz="88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3B64240-5A8A-F494-9973-B5A6E3938658}"/>
              </a:ext>
            </a:extLst>
          </p:cNvPr>
          <p:cNvGrpSpPr/>
          <p:nvPr/>
        </p:nvGrpSpPr>
        <p:grpSpPr>
          <a:xfrm>
            <a:off x="196473" y="1016969"/>
            <a:ext cx="2717389" cy="326269"/>
            <a:chOff x="540161" y="1043751"/>
            <a:chExt cx="1482030" cy="299701"/>
          </a:xfrm>
        </p:grpSpPr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DEBE0EF9-F77E-FF17-285A-A50F9FD61452}"/>
                </a:ext>
              </a:extLst>
            </p:cNvPr>
            <p:cNvSpPr/>
            <p:nvPr/>
          </p:nvSpPr>
          <p:spPr>
            <a:xfrm>
              <a:off x="540161" y="1043751"/>
              <a:ext cx="422288" cy="13274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Program</a:t>
              </a:r>
              <a:endParaRPr kumimoji="1" lang="ja-JP" altLang="en-US" sz="48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8F4A2A71-A9A8-F335-132F-CD579F1DB2D7}"/>
                </a:ext>
              </a:extLst>
            </p:cNvPr>
            <p:cNvSpPr/>
            <p:nvPr/>
          </p:nvSpPr>
          <p:spPr>
            <a:xfrm>
              <a:off x="540161" y="1160577"/>
              <a:ext cx="1482030" cy="182875"/>
            </a:xfrm>
            <a:prstGeom prst="rect">
              <a:avLst/>
            </a:prstGeom>
            <a:solidFill>
              <a:srgbClr val="CC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8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000000PJname</a:t>
              </a:r>
              <a:endParaRPr kumimoji="1" lang="ja-JP" altLang="en-US" sz="88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58C7F329-9907-436A-FA30-F8D6FB3C6C65}"/>
              </a:ext>
            </a:extLst>
          </p:cNvPr>
          <p:cNvCxnSpPr>
            <a:cxnSpLocks/>
          </p:cNvCxnSpPr>
          <p:nvPr/>
        </p:nvCxnSpPr>
        <p:spPr>
          <a:xfrm>
            <a:off x="583618" y="1337735"/>
            <a:ext cx="470946" cy="404185"/>
          </a:xfrm>
          <a:prstGeom prst="bentConnector3">
            <a:avLst>
              <a:gd name="adj1" fmla="val 32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20E3536B-D9E9-C39D-5ECD-FFE6ED81F46B}"/>
              </a:ext>
            </a:extLst>
          </p:cNvPr>
          <p:cNvGrpSpPr/>
          <p:nvPr/>
        </p:nvGrpSpPr>
        <p:grpSpPr>
          <a:xfrm>
            <a:off x="1054564" y="1941174"/>
            <a:ext cx="2991075" cy="200022"/>
            <a:chOff x="390896" y="1159925"/>
            <a:chExt cx="1631295" cy="183734"/>
          </a:xfrm>
        </p:grpSpPr>
        <p:sp>
          <p:nvSpPr>
            <p:cNvPr id="54" name="四角形: 角を丸くする 53">
              <a:extLst>
                <a:ext uri="{FF2B5EF4-FFF2-40B4-BE49-F238E27FC236}">
                  <a16:creationId xmlns:a16="http://schemas.microsoft.com/office/drawing/2014/main" id="{72547E12-91BD-CACC-DDFA-318ADB0C11B3}"/>
                </a:ext>
              </a:extLst>
            </p:cNvPr>
            <p:cNvSpPr/>
            <p:nvPr/>
          </p:nvSpPr>
          <p:spPr>
            <a:xfrm>
              <a:off x="390896" y="1159925"/>
              <a:ext cx="180700" cy="18373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2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PJ</a:t>
              </a:r>
              <a:endParaRPr kumimoji="1" lang="ja-JP" altLang="en-US" sz="72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E2021982-80D9-EDC2-E15D-F37349C250AA}"/>
                </a:ext>
              </a:extLst>
            </p:cNvPr>
            <p:cNvSpPr/>
            <p:nvPr/>
          </p:nvSpPr>
          <p:spPr>
            <a:xfrm>
              <a:off x="540161" y="1160575"/>
              <a:ext cx="1482030" cy="182875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8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000000PJname_PS_FunctionA</a:t>
              </a:r>
              <a:endParaRPr kumimoji="1" lang="ja-JP" altLang="en-US" sz="88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5DD34112-788B-E683-76C4-022FDF311B89}"/>
              </a:ext>
            </a:extLst>
          </p:cNvPr>
          <p:cNvSpPr txBox="1"/>
          <p:nvPr/>
        </p:nvSpPr>
        <p:spPr>
          <a:xfrm>
            <a:off x="4013999" y="1626000"/>
            <a:ext cx="2328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*For ASPM task management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32A5FB8A-6E34-323B-5044-E3409B4FFDD7}"/>
              </a:ext>
            </a:extLst>
          </p:cNvPr>
          <p:cNvGrpSpPr/>
          <p:nvPr/>
        </p:nvGrpSpPr>
        <p:grpSpPr>
          <a:xfrm>
            <a:off x="1054564" y="2250556"/>
            <a:ext cx="2991075" cy="200022"/>
            <a:chOff x="390896" y="1159925"/>
            <a:chExt cx="1631295" cy="183734"/>
          </a:xfrm>
        </p:grpSpPr>
        <p:sp>
          <p:nvSpPr>
            <p:cNvPr id="88" name="四角形: 角を丸くする 87">
              <a:extLst>
                <a:ext uri="{FF2B5EF4-FFF2-40B4-BE49-F238E27FC236}">
                  <a16:creationId xmlns:a16="http://schemas.microsoft.com/office/drawing/2014/main" id="{997C1AC7-6C25-D8C4-C2D2-CFC9ED8D7980}"/>
                </a:ext>
              </a:extLst>
            </p:cNvPr>
            <p:cNvSpPr/>
            <p:nvPr/>
          </p:nvSpPr>
          <p:spPr>
            <a:xfrm>
              <a:off x="390896" y="1159925"/>
              <a:ext cx="180700" cy="18373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2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PJ</a:t>
              </a:r>
              <a:endParaRPr kumimoji="1" lang="ja-JP" altLang="en-US" sz="72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A2DABF4C-EABF-2258-4AEC-CD4B7D98D1B4}"/>
                </a:ext>
              </a:extLst>
            </p:cNvPr>
            <p:cNvSpPr/>
            <p:nvPr/>
          </p:nvSpPr>
          <p:spPr>
            <a:xfrm>
              <a:off x="540161" y="1160575"/>
              <a:ext cx="1482030" cy="182875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8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000000PJname_PS_FunctionB</a:t>
              </a:r>
              <a:endParaRPr kumimoji="1" lang="ja-JP" altLang="en-US" sz="88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DCD88957-F7A7-CA8A-9BED-5FA19D8AD398}"/>
              </a:ext>
            </a:extLst>
          </p:cNvPr>
          <p:cNvGrpSpPr/>
          <p:nvPr/>
        </p:nvGrpSpPr>
        <p:grpSpPr>
          <a:xfrm>
            <a:off x="1054564" y="2556847"/>
            <a:ext cx="2991075" cy="200022"/>
            <a:chOff x="390896" y="1159925"/>
            <a:chExt cx="1631295" cy="183734"/>
          </a:xfrm>
        </p:grpSpPr>
        <p:sp>
          <p:nvSpPr>
            <p:cNvPr id="108" name="四角形: 角を丸くする 107">
              <a:extLst>
                <a:ext uri="{FF2B5EF4-FFF2-40B4-BE49-F238E27FC236}">
                  <a16:creationId xmlns:a16="http://schemas.microsoft.com/office/drawing/2014/main" id="{A48A5E1A-044A-5AB6-C2A0-45486690B2B4}"/>
                </a:ext>
              </a:extLst>
            </p:cNvPr>
            <p:cNvSpPr/>
            <p:nvPr/>
          </p:nvSpPr>
          <p:spPr>
            <a:xfrm>
              <a:off x="390896" y="1159925"/>
              <a:ext cx="180700" cy="18373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2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PJ</a:t>
              </a:r>
              <a:endParaRPr kumimoji="1" lang="ja-JP" altLang="en-US" sz="72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48B25208-B96A-AFFF-EF5C-EBEF6CC1BC1E}"/>
                </a:ext>
              </a:extLst>
            </p:cNvPr>
            <p:cNvSpPr/>
            <p:nvPr/>
          </p:nvSpPr>
          <p:spPr>
            <a:xfrm>
              <a:off x="540161" y="1160575"/>
              <a:ext cx="1482030" cy="182875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8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000000PJname_PG_FunctionA</a:t>
              </a:r>
              <a:endParaRPr kumimoji="1" lang="ja-JP" altLang="en-US" sz="88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077571D7-D730-F325-FD05-D8124AA3CE72}"/>
              </a:ext>
            </a:extLst>
          </p:cNvPr>
          <p:cNvGrpSpPr/>
          <p:nvPr/>
        </p:nvGrpSpPr>
        <p:grpSpPr>
          <a:xfrm>
            <a:off x="1054564" y="2866229"/>
            <a:ext cx="2991075" cy="200022"/>
            <a:chOff x="390896" y="1159925"/>
            <a:chExt cx="1631295" cy="183734"/>
          </a:xfrm>
        </p:grpSpPr>
        <p:sp>
          <p:nvSpPr>
            <p:cNvPr id="112" name="四角形: 角を丸くする 111">
              <a:extLst>
                <a:ext uri="{FF2B5EF4-FFF2-40B4-BE49-F238E27FC236}">
                  <a16:creationId xmlns:a16="http://schemas.microsoft.com/office/drawing/2014/main" id="{1BF31C0A-4445-6FFE-BCE7-4757B014E69A}"/>
                </a:ext>
              </a:extLst>
            </p:cNvPr>
            <p:cNvSpPr/>
            <p:nvPr/>
          </p:nvSpPr>
          <p:spPr>
            <a:xfrm>
              <a:off x="390896" y="1159925"/>
              <a:ext cx="180700" cy="18373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2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PJ</a:t>
              </a:r>
              <a:endParaRPr kumimoji="1" lang="ja-JP" altLang="en-US" sz="72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54B73F1C-C48A-DA8D-6D62-7E7EEA444D76}"/>
                </a:ext>
              </a:extLst>
            </p:cNvPr>
            <p:cNvSpPr/>
            <p:nvPr/>
          </p:nvSpPr>
          <p:spPr>
            <a:xfrm>
              <a:off x="540161" y="1160575"/>
              <a:ext cx="1482030" cy="182875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8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000000PJname_PG_FunctionB</a:t>
              </a:r>
              <a:endParaRPr kumimoji="1" lang="ja-JP" altLang="en-US" sz="88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D28E3E10-BD8F-C6EE-6EA1-142166DB75B8}"/>
              </a:ext>
            </a:extLst>
          </p:cNvPr>
          <p:cNvGrpSpPr/>
          <p:nvPr/>
        </p:nvGrpSpPr>
        <p:grpSpPr>
          <a:xfrm>
            <a:off x="1054564" y="3179424"/>
            <a:ext cx="2991075" cy="200022"/>
            <a:chOff x="390896" y="1159925"/>
            <a:chExt cx="1631295" cy="183734"/>
          </a:xfrm>
        </p:grpSpPr>
        <p:sp>
          <p:nvSpPr>
            <p:cNvPr id="116" name="四角形: 角を丸くする 115">
              <a:extLst>
                <a:ext uri="{FF2B5EF4-FFF2-40B4-BE49-F238E27FC236}">
                  <a16:creationId xmlns:a16="http://schemas.microsoft.com/office/drawing/2014/main" id="{3FD90C74-2671-A8B4-DCC3-6E7D2A6CD71E}"/>
                </a:ext>
              </a:extLst>
            </p:cNvPr>
            <p:cNvSpPr/>
            <p:nvPr/>
          </p:nvSpPr>
          <p:spPr>
            <a:xfrm>
              <a:off x="390896" y="1159925"/>
              <a:ext cx="180700" cy="18373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2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PJ</a:t>
              </a:r>
              <a:endParaRPr kumimoji="1" lang="ja-JP" altLang="en-US" sz="72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C3624D33-70B8-4FAB-010E-3F5FB9C1F8E5}"/>
                </a:ext>
              </a:extLst>
            </p:cNvPr>
            <p:cNvSpPr/>
            <p:nvPr/>
          </p:nvSpPr>
          <p:spPr>
            <a:xfrm>
              <a:off x="540161" y="1160575"/>
              <a:ext cx="1482030" cy="182875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8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000000PJname_PTPreparation_FunctionA</a:t>
              </a:r>
              <a:endParaRPr kumimoji="1" lang="ja-JP" altLang="en-US" sz="88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19" name="グループ化 118">
            <a:extLst>
              <a:ext uri="{FF2B5EF4-FFF2-40B4-BE49-F238E27FC236}">
                <a16:creationId xmlns:a16="http://schemas.microsoft.com/office/drawing/2014/main" id="{FDA6191C-6C8D-1AEB-8DD6-2BD4EFAA6310}"/>
              </a:ext>
            </a:extLst>
          </p:cNvPr>
          <p:cNvGrpSpPr/>
          <p:nvPr/>
        </p:nvGrpSpPr>
        <p:grpSpPr>
          <a:xfrm>
            <a:off x="1054564" y="3488806"/>
            <a:ext cx="2991075" cy="200022"/>
            <a:chOff x="390896" y="1159925"/>
            <a:chExt cx="1631295" cy="183734"/>
          </a:xfrm>
        </p:grpSpPr>
        <p:sp>
          <p:nvSpPr>
            <p:cNvPr id="120" name="四角形: 角を丸くする 119">
              <a:extLst>
                <a:ext uri="{FF2B5EF4-FFF2-40B4-BE49-F238E27FC236}">
                  <a16:creationId xmlns:a16="http://schemas.microsoft.com/office/drawing/2014/main" id="{EC54BF31-A0F7-D94C-3FDC-D33796C0F7BB}"/>
                </a:ext>
              </a:extLst>
            </p:cNvPr>
            <p:cNvSpPr/>
            <p:nvPr/>
          </p:nvSpPr>
          <p:spPr>
            <a:xfrm>
              <a:off x="390896" y="1159925"/>
              <a:ext cx="180700" cy="18373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2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PJ</a:t>
              </a:r>
              <a:endParaRPr kumimoji="1" lang="ja-JP" altLang="en-US" sz="72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2CF06873-CD8F-EB5B-D46E-5E220F38C0D8}"/>
                </a:ext>
              </a:extLst>
            </p:cNvPr>
            <p:cNvSpPr/>
            <p:nvPr/>
          </p:nvSpPr>
          <p:spPr>
            <a:xfrm>
              <a:off x="540161" y="1160575"/>
              <a:ext cx="1482030" cy="182875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8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000000PJname_PTPreparation_FunctionB</a:t>
              </a:r>
              <a:endParaRPr kumimoji="1" lang="ja-JP" altLang="en-US" sz="88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23" name="グループ化 122">
            <a:extLst>
              <a:ext uri="{FF2B5EF4-FFF2-40B4-BE49-F238E27FC236}">
                <a16:creationId xmlns:a16="http://schemas.microsoft.com/office/drawing/2014/main" id="{87BD2087-BF48-6B85-3D16-77F00C1435F4}"/>
              </a:ext>
            </a:extLst>
          </p:cNvPr>
          <p:cNvGrpSpPr/>
          <p:nvPr/>
        </p:nvGrpSpPr>
        <p:grpSpPr>
          <a:xfrm>
            <a:off x="1054564" y="3795097"/>
            <a:ext cx="2991075" cy="200022"/>
            <a:chOff x="390896" y="1159925"/>
            <a:chExt cx="1631295" cy="183734"/>
          </a:xfrm>
        </p:grpSpPr>
        <p:sp>
          <p:nvSpPr>
            <p:cNvPr id="124" name="四角形: 角を丸くする 123">
              <a:extLst>
                <a:ext uri="{FF2B5EF4-FFF2-40B4-BE49-F238E27FC236}">
                  <a16:creationId xmlns:a16="http://schemas.microsoft.com/office/drawing/2014/main" id="{C4F6A152-D597-5AA5-B0AF-5D48060C8DAE}"/>
                </a:ext>
              </a:extLst>
            </p:cNvPr>
            <p:cNvSpPr/>
            <p:nvPr/>
          </p:nvSpPr>
          <p:spPr>
            <a:xfrm>
              <a:off x="390896" y="1159925"/>
              <a:ext cx="180700" cy="18373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2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PJ</a:t>
              </a:r>
              <a:endParaRPr kumimoji="1" lang="ja-JP" altLang="en-US" sz="72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A12DC6E5-08D4-96D5-9131-33FD66B9908B}"/>
                </a:ext>
              </a:extLst>
            </p:cNvPr>
            <p:cNvSpPr/>
            <p:nvPr/>
          </p:nvSpPr>
          <p:spPr>
            <a:xfrm>
              <a:off x="540161" y="1160575"/>
              <a:ext cx="1482030" cy="182875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8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000000PJname_PT_FunctionA</a:t>
              </a:r>
              <a:endParaRPr kumimoji="1" lang="ja-JP" altLang="en-US" sz="88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EF89749B-CB4A-286A-BD4E-EFE083CB0605}"/>
              </a:ext>
            </a:extLst>
          </p:cNvPr>
          <p:cNvGrpSpPr/>
          <p:nvPr/>
        </p:nvGrpSpPr>
        <p:grpSpPr>
          <a:xfrm>
            <a:off x="1054564" y="4104479"/>
            <a:ext cx="2991075" cy="200022"/>
            <a:chOff x="390896" y="1159925"/>
            <a:chExt cx="1631295" cy="183734"/>
          </a:xfrm>
        </p:grpSpPr>
        <p:sp>
          <p:nvSpPr>
            <p:cNvPr id="128" name="四角形: 角を丸くする 127">
              <a:extLst>
                <a:ext uri="{FF2B5EF4-FFF2-40B4-BE49-F238E27FC236}">
                  <a16:creationId xmlns:a16="http://schemas.microsoft.com/office/drawing/2014/main" id="{9693F8BB-800D-FA22-5730-2A776E7D3F5F}"/>
                </a:ext>
              </a:extLst>
            </p:cNvPr>
            <p:cNvSpPr/>
            <p:nvPr/>
          </p:nvSpPr>
          <p:spPr>
            <a:xfrm>
              <a:off x="390896" y="1159925"/>
              <a:ext cx="180700" cy="18373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2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PJ</a:t>
              </a:r>
              <a:endParaRPr kumimoji="1" lang="ja-JP" altLang="en-US" sz="72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4E0E5E7A-0E21-C9C0-7573-135DBCE1EC28}"/>
                </a:ext>
              </a:extLst>
            </p:cNvPr>
            <p:cNvSpPr/>
            <p:nvPr/>
          </p:nvSpPr>
          <p:spPr>
            <a:xfrm>
              <a:off x="540161" y="1160575"/>
              <a:ext cx="1482030" cy="182875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8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000000PJname_PT_FunctionB</a:t>
              </a:r>
              <a:endParaRPr kumimoji="1" lang="ja-JP" altLang="en-US" sz="88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3F8D48DC-A837-B3FC-18E7-938B872C8F26}"/>
              </a:ext>
            </a:extLst>
          </p:cNvPr>
          <p:cNvGrpSpPr/>
          <p:nvPr/>
        </p:nvGrpSpPr>
        <p:grpSpPr>
          <a:xfrm>
            <a:off x="6673751" y="821475"/>
            <a:ext cx="2148840" cy="821028"/>
            <a:chOff x="6941820" y="773175"/>
            <a:chExt cx="2148840" cy="821028"/>
          </a:xfrm>
        </p:grpSpPr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402B0ACB-8926-16EE-778C-16C84217EC49}"/>
                </a:ext>
              </a:extLst>
            </p:cNvPr>
            <p:cNvGrpSpPr/>
            <p:nvPr/>
          </p:nvGrpSpPr>
          <p:grpSpPr>
            <a:xfrm>
              <a:off x="7213223" y="836871"/>
              <a:ext cx="857627" cy="326269"/>
              <a:chOff x="540161" y="1043751"/>
              <a:chExt cx="1482030" cy="299701"/>
            </a:xfrm>
          </p:grpSpPr>
          <p:sp>
            <p:nvSpPr>
              <p:cNvPr id="77" name="四角形: 角を丸くする 76">
                <a:extLst>
                  <a:ext uri="{FF2B5EF4-FFF2-40B4-BE49-F238E27FC236}">
                    <a16:creationId xmlns:a16="http://schemas.microsoft.com/office/drawing/2014/main" id="{67989250-E268-677C-C392-D82B9559A5CB}"/>
                  </a:ext>
                </a:extLst>
              </p:cNvPr>
              <p:cNvSpPr/>
              <p:nvPr/>
            </p:nvSpPr>
            <p:spPr>
              <a:xfrm>
                <a:off x="540161" y="1043751"/>
                <a:ext cx="977264" cy="11682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48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Program</a:t>
                </a:r>
                <a:endParaRPr kumimoji="1" lang="ja-JP" altLang="en-US" sz="48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5B3D95B8-CE4D-7091-7235-DD3EC2D14471}"/>
                  </a:ext>
                </a:extLst>
              </p:cNvPr>
              <p:cNvSpPr/>
              <p:nvPr/>
            </p:nvSpPr>
            <p:spPr>
              <a:xfrm>
                <a:off x="540161" y="1160577"/>
                <a:ext cx="1482030" cy="182875"/>
              </a:xfrm>
              <a:prstGeom prst="rect">
                <a:avLst/>
              </a:prstGeom>
              <a:solidFill>
                <a:srgbClr val="CCE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sz="880" dirty="0" err="1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8A9FA22B-4DE7-3CF3-67E7-63FBD26B6BB9}"/>
                </a:ext>
              </a:extLst>
            </p:cNvPr>
            <p:cNvSpPr txBox="1"/>
            <p:nvPr/>
          </p:nvSpPr>
          <p:spPr>
            <a:xfrm>
              <a:off x="8041901" y="930035"/>
              <a:ext cx="1019810" cy="246221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l"/>
              <a:r>
                <a:rPr kumimoji="1"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SNB programs</a:t>
              </a:r>
              <a:endPara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4CAE3D32-E8AB-E923-8F8C-F0448FB7A6F5}"/>
                </a:ext>
              </a:extLst>
            </p:cNvPr>
            <p:cNvGrpSpPr/>
            <p:nvPr/>
          </p:nvGrpSpPr>
          <p:grpSpPr>
            <a:xfrm>
              <a:off x="7213223" y="1290322"/>
              <a:ext cx="857627" cy="200022"/>
              <a:chOff x="390896" y="1159925"/>
              <a:chExt cx="467739" cy="183734"/>
            </a:xfrm>
          </p:grpSpPr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464DB3-647E-8D44-6FE4-835C84A47846}"/>
                  </a:ext>
                </a:extLst>
              </p:cNvPr>
              <p:cNvSpPr/>
              <p:nvPr/>
            </p:nvSpPr>
            <p:spPr>
              <a:xfrm>
                <a:off x="390896" y="1159925"/>
                <a:ext cx="180700" cy="18373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72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PJ</a:t>
                </a:r>
                <a:endParaRPr kumimoji="1" lang="ja-JP" altLang="en-US" sz="72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B7EACD30-9EAA-2CB5-0A37-CA0EB4B06508}"/>
                  </a:ext>
                </a:extLst>
              </p:cNvPr>
              <p:cNvSpPr/>
              <p:nvPr/>
            </p:nvSpPr>
            <p:spPr>
              <a:xfrm>
                <a:off x="540161" y="1160575"/>
                <a:ext cx="318474" cy="182875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sz="880" dirty="0" err="1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B17DC44E-9D86-0BFD-FFEE-9E3AE4B35A02}"/>
                </a:ext>
              </a:extLst>
            </p:cNvPr>
            <p:cNvSpPr txBox="1"/>
            <p:nvPr/>
          </p:nvSpPr>
          <p:spPr>
            <a:xfrm>
              <a:off x="8041901" y="1243896"/>
              <a:ext cx="1019810" cy="246221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l"/>
              <a:r>
                <a:rPr kumimoji="1"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SNB projects</a:t>
              </a:r>
              <a:endPara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E3099DC7-BDAB-D14D-5CBB-6F4BFF499A64}"/>
                </a:ext>
              </a:extLst>
            </p:cNvPr>
            <p:cNvSpPr/>
            <p:nvPr/>
          </p:nvSpPr>
          <p:spPr>
            <a:xfrm>
              <a:off x="6941820" y="773175"/>
              <a:ext cx="2148840" cy="821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2" name="コネクタ: カギ線 1">
            <a:extLst>
              <a:ext uri="{FF2B5EF4-FFF2-40B4-BE49-F238E27FC236}">
                <a16:creationId xmlns:a16="http://schemas.microsoft.com/office/drawing/2014/main" id="{B4495421-4D0A-F375-2683-320A600E95AB}"/>
              </a:ext>
            </a:extLst>
          </p:cNvPr>
          <p:cNvCxnSpPr>
            <a:cxnSpLocks/>
          </p:cNvCxnSpPr>
          <p:nvPr/>
        </p:nvCxnSpPr>
        <p:spPr>
          <a:xfrm>
            <a:off x="583618" y="1749110"/>
            <a:ext cx="470946" cy="295280"/>
          </a:xfrm>
          <a:prstGeom prst="bentConnector3">
            <a:avLst>
              <a:gd name="adj1" fmla="val -58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6D61A09E-1223-B697-94D4-0D9517133AB8}"/>
              </a:ext>
            </a:extLst>
          </p:cNvPr>
          <p:cNvCxnSpPr>
            <a:cxnSpLocks/>
          </p:cNvCxnSpPr>
          <p:nvPr/>
        </p:nvCxnSpPr>
        <p:spPr>
          <a:xfrm>
            <a:off x="583618" y="2020066"/>
            <a:ext cx="470946" cy="330501"/>
          </a:xfrm>
          <a:prstGeom prst="bentConnector3">
            <a:avLst>
              <a:gd name="adj1" fmla="val -57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2E24EEAD-CB06-CC39-B87E-5EFD76C9404B}"/>
              </a:ext>
            </a:extLst>
          </p:cNvPr>
          <p:cNvCxnSpPr>
            <a:cxnSpLocks/>
          </p:cNvCxnSpPr>
          <p:nvPr/>
        </p:nvCxnSpPr>
        <p:spPr>
          <a:xfrm>
            <a:off x="583618" y="2335010"/>
            <a:ext cx="470946" cy="330501"/>
          </a:xfrm>
          <a:prstGeom prst="bentConnector3">
            <a:avLst>
              <a:gd name="adj1" fmla="val -57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D9CE2816-E322-4300-EB16-DBFC477552F1}"/>
              </a:ext>
            </a:extLst>
          </p:cNvPr>
          <p:cNvCxnSpPr>
            <a:cxnSpLocks/>
          </p:cNvCxnSpPr>
          <p:nvPr/>
        </p:nvCxnSpPr>
        <p:spPr>
          <a:xfrm>
            <a:off x="583618" y="2641187"/>
            <a:ext cx="470946" cy="330501"/>
          </a:xfrm>
          <a:prstGeom prst="bentConnector3">
            <a:avLst>
              <a:gd name="adj1" fmla="val -57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E8C76872-D823-6F28-52DF-0A33574604DC}"/>
              </a:ext>
            </a:extLst>
          </p:cNvPr>
          <p:cNvCxnSpPr>
            <a:cxnSpLocks/>
          </p:cNvCxnSpPr>
          <p:nvPr/>
        </p:nvCxnSpPr>
        <p:spPr>
          <a:xfrm>
            <a:off x="583618" y="2948934"/>
            <a:ext cx="470946" cy="330501"/>
          </a:xfrm>
          <a:prstGeom prst="bentConnector3">
            <a:avLst>
              <a:gd name="adj1" fmla="val -57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1AF21D0A-B330-E792-0667-C02A273ED4D0}"/>
              </a:ext>
            </a:extLst>
          </p:cNvPr>
          <p:cNvCxnSpPr>
            <a:cxnSpLocks/>
          </p:cNvCxnSpPr>
          <p:nvPr/>
        </p:nvCxnSpPr>
        <p:spPr>
          <a:xfrm>
            <a:off x="583618" y="3262308"/>
            <a:ext cx="470946" cy="330501"/>
          </a:xfrm>
          <a:prstGeom prst="bentConnector3">
            <a:avLst>
              <a:gd name="adj1" fmla="val -57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807F9777-D8CD-2959-80E2-27F018BE3267}"/>
              </a:ext>
            </a:extLst>
          </p:cNvPr>
          <p:cNvCxnSpPr>
            <a:cxnSpLocks/>
          </p:cNvCxnSpPr>
          <p:nvPr/>
        </p:nvCxnSpPr>
        <p:spPr>
          <a:xfrm>
            <a:off x="583618" y="3570055"/>
            <a:ext cx="470946" cy="330501"/>
          </a:xfrm>
          <a:prstGeom prst="bentConnector3">
            <a:avLst>
              <a:gd name="adj1" fmla="val -57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8F082762-7531-2DD9-628F-047BF25E99A2}"/>
              </a:ext>
            </a:extLst>
          </p:cNvPr>
          <p:cNvCxnSpPr>
            <a:cxnSpLocks/>
          </p:cNvCxnSpPr>
          <p:nvPr/>
        </p:nvCxnSpPr>
        <p:spPr>
          <a:xfrm>
            <a:off x="583618" y="3879437"/>
            <a:ext cx="470946" cy="330501"/>
          </a:xfrm>
          <a:prstGeom prst="bentConnector3">
            <a:avLst>
              <a:gd name="adj1" fmla="val -57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D02EA76-230D-2A4A-9988-DE75B3BD27B3}"/>
              </a:ext>
            </a:extLst>
          </p:cNvPr>
          <p:cNvSpPr txBox="1"/>
          <p:nvPr/>
        </p:nvSpPr>
        <p:spPr>
          <a:xfrm>
            <a:off x="4014000" y="1923584"/>
            <a:ext cx="1495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*PS process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3D008B3-1DC9-9D01-72B2-32B7C94E2549}"/>
              </a:ext>
            </a:extLst>
          </p:cNvPr>
          <p:cNvSpPr txBox="1"/>
          <p:nvPr/>
        </p:nvSpPr>
        <p:spPr>
          <a:xfrm>
            <a:off x="4014000" y="2211899"/>
            <a:ext cx="1495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*PS process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138821A-109A-E70D-8018-D4CAD89385E9}"/>
              </a:ext>
            </a:extLst>
          </p:cNvPr>
          <p:cNvSpPr txBox="1"/>
          <p:nvPr/>
        </p:nvSpPr>
        <p:spPr>
          <a:xfrm>
            <a:off x="4014000" y="2541978"/>
            <a:ext cx="1495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*PG process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322A565-573B-BEAD-B344-B806ECDF07F7}"/>
              </a:ext>
            </a:extLst>
          </p:cNvPr>
          <p:cNvSpPr txBox="1"/>
          <p:nvPr/>
        </p:nvSpPr>
        <p:spPr>
          <a:xfrm>
            <a:off x="4014000" y="2845374"/>
            <a:ext cx="1495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*PG process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05BC50A-E76A-37AC-F9BE-D696B386F869}"/>
              </a:ext>
            </a:extLst>
          </p:cNvPr>
          <p:cNvSpPr txBox="1"/>
          <p:nvPr/>
        </p:nvSpPr>
        <p:spPr>
          <a:xfrm>
            <a:off x="4014000" y="3138991"/>
            <a:ext cx="1495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*PT Preparation Process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7B80EF4-75B0-8265-8C6F-3E3B79BE3615}"/>
              </a:ext>
            </a:extLst>
          </p:cNvPr>
          <p:cNvSpPr txBox="1"/>
          <p:nvPr/>
        </p:nvSpPr>
        <p:spPr>
          <a:xfrm>
            <a:off x="4014000" y="3427306"/>
            <a:ext cx="1495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*PT Preparation Process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C65CBDD-4C34-EC91-5104-371AA5A42783}"/>
              </a:ext>
            </a:extLst>
          </p:cNvPr>
          <p:cNvSpPr txBox="1"/>
          <p:nvPr/>
        </p:nvSpPr>
        <p:spPr>
          <a:xfrm>
            <a:off x="4014000" y="3757385"/>
            <a:ext cx="1495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*PT process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EF9650A-2E36-6B98-F71E-96BFC4AD971F}"/>
              </a:ext>
            </a:extLst>
          </p:cNvPr>
          <p:cNvSpPr txBox="1"/>
          <p:nvPr/>
        </p:nvSpPr>
        <p:spPr>
          <a:xfrm>
            <a:off x="4014000" y="4060781"/>
            <a:ext cx="1495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*PT process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4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48572D7-CC7C-4216-3F44-143AF0EBD42F}"/>
              </a:ext>
            </a:extLst>
          </p:cNvPr>
          <p:cNvSpPr/>
          <p:nvPr/>
        </p:nvSpPr>
        <p:spPr>
          <a:xfrm>
            <a:off x="2227725" y="3903116"/>
            <a:ext cx="583941" cy="199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ja-JP" altLang="en-US" sz="88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Tasks</a:t>
            </a: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FB083118-0CF8-4739-8693-97132D3B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240" dirty="0"/>
              <a:t>Example of PS process</a:t>
            </a:r>
            <a:endParaRPr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97EB79-83A5-491C-9F97-AAD6F0F7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961A454-FB3C-4F27-92DD-5E25CEE6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6</a:t>
            </a:fld>
            <a:endParaRPr kumimoji="1"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3B64240-5A8A-F494-9973-B5A6E3938658}"/>
              </a:ext>
            </a:extLst>
          </p:cNvPr>
          <p:cNvGrpSpPr/>
          <p:nvPr/>
        </p:nvGrpSpPr>
        <p:grpSpPr>
          <a:xfrm>
            <a:off x="171655" y="849175"/>
            <a:ext cx="2717389" cy="326269"/>
            <a:chOff x="540161" y="1043751"/>
            <a:chExt cx="1482030" cy="299701"/>
          </a:xfrm>
        </p:grpSpPr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DEBE0EF9-F77E-FF17-285A-A50F9FD61452}"/>
                </a:ext>
              </a:extLst>
            </p:cNvPr>
            <p:cNvSpPr/>
            <p:nvPr/>
          </p:nvSpPr>
          <p:spPr>
            <a:xfrm>
              <a:off x="540161" y="1043751"/>
              <a:ext cx="422288" cy="13274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Program</a:t>
              </a:r>
              <a:endParaRPr kumimoji="1" lang="ja-JP" altLang="en-US" sz="48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8F4A2A71-A9A8-F335-132F-CD579F1DB2D7}"/>
                </a:ext>
              </a:extLst>
            </p:cNvPr>
            <p:cNvSpPr/>
            <p:nvPr/>
          </p:nvSpPr>
          <p:spPr>
            <a:xfrm>
              <a:off x="540161" y="1160577"/>
              <a:ext cx="1482030" cy="182875"/>
            </a:xfrm>
            <a:prstGeom prst="rect">
              <a:avLst/>
            </a:prstGeom>
            <a:solidFill>
              <a:srgbClr val="CC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8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000000PJname</a:t>
              </a:r>
              <a:endParaRPr kumimoji="1" lang="ja-JP" altLang="en-US" sz="88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3492EBA8-8251-668A-496F-EA351ED8A3F2}"/>
              </a:ext>
            </a:extLst>
          </p:cNvPr>
          <p:cNvGrpSpPr/>
          <p:nvPr/>
        </p:nvGrpSpPr>
        <p:grpSpPr>
          <a:xfrm>
            <a:off x="952605" y="1396558"/>
            <a:ext cx="2991075" cy="200022"/>
            <a:chOff x="390896" y="1159925"/>
            <a:chExt cx="1631295" cy="183734"/>
          </a:xfrm>
        </p:grpSpPr>
        <p:sp>
          <p:nvSpPr>
            <p:cNvPr id="84" name="四角形: 角を丸くする 83">
              <a:extLst>
                <a:ext uri="{FF2B5EF4-FFF2-40B4-BE49-F238E27FC236}">
                  <a16:creationId xmlns:a16="http://schemas.microsoft.com/office/drawing/2014/main" id="{368D88A7-508F-7206-0BEB-FF95B2B4C7C9}"/>
                </a:ext>
              </a:extLst>
            </p:cNvPr>
            <p:cNvSpPr/>
            <p:nvPr/>
          </p:nvSpPr>
          <p:spPr>
            <a:xfrm>
              <a:off x="390896" y="1159925"/>
              <a:ext cx="180700" cy="18373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2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PJ</a:t>
              </a:r>
              <a:endParaRPr kumimoji="1" lang="ja-JP" altLang="en-US" sz="72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0523B94F-7532-BBD7-0E9C-9EEF2095506D}"/>
                </a:ext>
              </a:extLst>
            </p:cNvPr>
            <p:cNvSpPr/>
            <p:nvPr/>
          </p:nvSpPr>
          <p:spPr>
            <a:xfrm>
              <a:off x="540161" y="1160575"/>
              <a:ext cx="1482030" cy="182875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8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000000 PJname _ PS _ FunctionA</a:t>
              </a:r>
              <a:endParaRPr kumimoji="1" lang="ja-JP" altLang="en-US" sz="88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4C4B77E5-A454-DDEF-A47B-3A07A70D2C7D}"/>
              </a:ext>
            </a:extLst>
          </p:cNvPr>
          <p:cNvSpPr/>
          <p:nvPr/>
        </p:nvSpPr>
        <p:spPr>
          <a:xfrm>
            <a:off x="4673038" y="978567"/>
            <a:ext cx="743024" cy="199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ja-JP" altLang="en-US" sz="88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Risk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E702C785-0FB1-A16F-B995-A5843E2F8112}"/>
              </a:ext>
            </a:extLst>
          </p:cNvPr>
          <p:cNvSpPr/>
          <p:nvPr/>
        </p:nvSpPr>
        <p:spPr>
          <a:xfrm>
            <a:off x="4673038" y="1267381"/>
            <a:ext cx="743024" cy="199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kumimoji="1" lang="en-US" altLang="ja-JP" sz="84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Issues</a:t>
            </a:r>
            <a:r>
              <a:rPr kumimoji="1" lang="ja-JP" altLang="en-US" sz="84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/QA</a:t>
            </a: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1CAC1F8D-2ECA-58C4-76AA-9CB0170B3993}"/>
              </a:ext>
            </a:extLst>
          </p:cNvPr>
          <p:cNvSpPr/>
          <p:nvPr/>
        </p:nvSpPr>
        <p:spPr>
          <a:xfrm>
            <a:off x="1548678" y="2514499"/>
            <a:ext cx="1048472" cy="199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</a:t>
            </a:r>
            <a:r>
              <a:rPr kumimoji="1"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esign document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B96D1AFF-7DCC-E65E-E1A1-78E3B40082AE}"/>
              </a:ext>
            </a:extLst>
          </p:cNvPr>
          <p:cNvSpPr/>
          <p:nvPr/>
        </p:nvSpPr>
        <p:spPr>
          <a:xfrm>
            <a:off x="2178687" y="2919307"/>
            <a:ext cx="583941" cy="199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ja-JP" altLang="en-US" sz="88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Create</a:t>
            </a:r>
          </a:p>
        </p:txBody>
      </p:sp>
      <p:cxnSp>
        <p:nvCxnSpPr>
          <p:cNvPr id="103" name="コネクタ: カギ線 102">
            <a:extLst>
              <a:ext uri="{FF2B5EF4-FFF2-40B4-BE49-F238E27FC236}">
                <a16:creationId xmlns:a16="http://schemas.microsoft.com/office/drawing/2014/main" id="{C6C9D6E6-DA41-8215-1752-657282B42CDB}"/>
              </a:ext>
            </a:extLst>
          </p:cNvPr>
          <p:cNvCxnSpPr>
            <a:cxnSpLocks/>
            <a:endCxn id="98" idx="1"/>
          </p:cNvCxnSpPr>
          <p:nvPr/>
        </p:nvCxnSpPr>
        <p:spPr>
          <a:xfrm rot="16200000" flipH="1">
            <a:off x="1305232" y="2370597"/>
            <a:ext cx="298384" cy="188508"/>
          </a:xfrm>
          <a:prstGeom prst="bentConnector2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コネクタ: カギ線 103">
            <a:extLst>
              <a:ext uri="{FF2B5EF4-FFF2-40B4-BE49-F238E27FC236}">
                <a16:creationId xmlns:a16="http://schemas.microsoft.com/office/drawing/2014/main" id="{5CB0770B-A09D-22EE-2551-0B4727D745DC}"/>
              </a:ext>
            </a:extLst>
          </p:cNvPr>
          <p:cNvCxnSpPr>
            <a:cxnSpLocks/>
          </p:cNvCxnSpPr>
          <p:nvPr/>
        </p:nvCxnSpPr>
        <p:spPr>
          <a:xfrm>
            <a:off x="1838381" y="2719698"/>
            <a:ext cx="341127" cy="297594"/>
          </a:xfrm>
          <a:prstGeom prst="bentConnector3">
            <a:avLst>
              <a:gd name="adj1" fmla="val 671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95A3E74C-86E2-4B4F-08E9-0CC6F89C4A0D}"/>
              </a:ext>
            </a:extLst>
          </p:cNvPr>
          <p:cNvSpPr/>
          <p:nvPr/>
        </p:nvSpPr>
        <p:spPr>
          <a:xfrm>
            <a:off x="2178686" y="3234616"/>
            <a:ext cx="583941" cy="199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ja-JP" altLang="en-US" sz="88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Review 1</a:t>
            </a:r>
          </a:p>
        </p:txBody>
      </p:sp>
      <p:cxnSp>
        <p:nvCxnSpPr>
          <p:cNvPr id="112" name="コネクタ: カギ線 111">
            <a:extLst>
              <a:ext uri="{FF2B5EF4-FFF2-40B4-BE49-F238E27FC236}">
                <a16:creationId xmlns:a16="http://schemas.microsoft.com/office/drawing/2014/main" id="{3D9D4076-AB2D-6304-6400-2AD3B3A0BC5A}"/>
              </a:ext>
            </a:extLst>
          </p:cNvPr>
          <p:cNvCxnSpPr>
            <a:cxnSpLocks/>
            <a:endCxn id="88" idx="1"/>
          </p:cNvCxnSpPr>
          <p:nvPr/>
        </p:nvCxnSpPr>
        <p:spPr>
          <a:xfrm rot="16200000" flipH="1">
            <a:off x="4424222" y="1118109"/>
            <a:ext cx="295556" cy="202076"/>
          </a:xfrm>
          <a:prstGeom prst="bentConnector2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ABAE2DC7-DF9C-45EF-287A-59BB7A7D467C}"/>
              </a:ext>
            </a:extLst>
          </p:cNvPr>
          <p:cNvSpPr/>
          <p:nvPr/>
        </p:nvSpPr>
        <p:spPr>
          <a:xfrm>
            <a:off x="4084699" y="3249166"/>
            <a:ext cx="745395" cy="1990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kumimoji="1" lang="ja-JP" altLang="en-US" sz="64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review record</a:t>
            </a: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8A18CF0F-16B9-DA8B-F143-0FAE0542633C}"/>
              </a:ext>
            </a:extLst>
          </p:cNvPr>
          <p:cNvCxnSpPr>
            <a:cxnSpLocks/>
          </p:cNvCxnSpPr>
          <p:nvPr/>
        </p:nvCxnSpPr>
        <p:spPr>
          <a:xfrm>
            <a:off x="4830094" y="3348710"/>
            <a:ext cx="223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コネクタ: カギ線 159">
            <a:extLst>
              <a:ext uri="{FF2B5EF4-FFF2-40B4-BE49-F238E27FC236}">
                <a16:creationId xmlns:a16="http://schemas.microsoft.com/office/drawing/2014/main" id="{BC8E6FEB-A7CA-CCCB-B2BC-F8B6E5CD12AE}"/>
              </a:ext>
            </a:extLst>
          </p:cNvPr>
          <p:cNvCxnSpPr>
            <a:cxnSpLocks/>
            <a:endCxn id="124" idx="1"/>
          </p:cNvCxnSpPr>
          <p:nvPr/>
        </p:nvCxnSpPr>
        <p:spPr>
          <a:xfrm rot="16200000" flipH="1">
            <a:off x="3147170" y="2411181"/>
            <a:ext cx="1533932" cy="341126"/>
          </a:xfrm>
          <a:prstGeom prst="bentConnector2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グループ化 167">
            <a:extLst>
              <a:ext uri="{FF2B5EF4-FFF2-40B4-BE49-F238E27FC236}">
                <a16:creationId xmlns:a16="http://schemas.microsoft.com/office/drawing/2014/main" id="{EF039B22-75FC-0732-7DA2-CCC050BB8BDA}"/>
              </a:ext>
            </a:extLst>
          </p:cNvPr>
          <p:cNvGrpSpPr/>
          <p:nvPr/>
        </p:nvGrpSpPr>
        <p:grpSpPr>
          <a:xfrm>
            <a:off x="5049187" y="3184097"/>
            <a:ext cx="745394" cy="268133"/>
            <a:chOff x="4517619" y="3599104"/>
            <a:chExt cx="652074" cy="268133"/>
          </a:xfrm>
        </p:grpSpPr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8F5A37B7-FD9A-0E9E-A919-BF141ED833C4}"/>
                </a:ext>
              </a:extLst>
            </p:cNvPr>
            <p:cNvSpPr/>
            <p:nvPr/>
          </p:nvSpPr>
          <p:spPr>
            <a:xfrm>
              <a:off x="4585752" y="3599104"/>
              <a:ext cx="583941" cy="1990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r>
                <a:rPr kumimoji="1" lang="ja-JP" altLang="en-US" sz="64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review vote</a:t>
              </a:r>
            </a:p>
          </p:txBody>
        </p:sp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C1E7F3D6-F2C8-FAEA-47BD-0943CF2B16C2}"/>
                </a:ext>
              </a:extLst>
            </p:cNvPr>
            <p:cNvSpPr/>
            <p:nvPr/>
          </p:nvSpPr>
          <p:spPr>
            <a:xfrm>
              <a:off x="4553618" y="3633989"/>
              <a:ext cx="583941" cy="1990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r>
                <a:rPr kumimoji="1" lang="ja-JP" altLang="en-US" sz="64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review vote</a:t>
              </a:r>
            </a:p>
          </p:txBody>
        </p: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D5E7B6D0-C254-F87B-E879-A0AE22C06AD9}"/>
                </a:ext>
              </a:extLst>
            </p:cNvPr>
            <p:cNvSpPr/>
            <p:nvPr/>
          </p:nvSpPr>
          <p:spPr>
            <a:xfrm>
              <a:off x="4517619" y="3668150"/>
              <a:ext cx="583941" cy="1990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r>
                <a:rPr kumimoji="1" lang="ja-JP" altLang="en-US" sz="64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review </a:t>
              </a:r>
              <a:r>
                <a:rPr kumimoji="1" lang="en-US" altLang="ja-JP" sz="64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ticket</a:t>
              </a:r>
              <a:endParaRPr kumimoji="1" lang="ja-JP" altLang="en-US" sz="64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175" name="コネクタ: カギ線 174">
            <a:extLst>
              <a:ext uri="{FF2B5EF4-FFF2-40B4-BE49-F238E27FC236}">
                <a16:creationId xmlns:a16="http://schemas.microsoft.com/office/drawing/2014/main" id="{8A35274B-C908-C493-0E28-91188F3C9C60}"/>
              </a:ext>
            </a:extLst>
          </p:cNvPr>
          <p:cNvCxnSpPr>
            <a:cxnSpLocks/>
          </p:cNvCxnSpPr>
          <p:nvPr/>
        </p:nvCxnSpPr>
        <p:spPr>
          <a:xfrm>
            <a:off x="2889044" y="1071368"/>
            <a:ext cx="1783994" cy="2210"/>
          </a:xfrm>
          <a:prstGeom prst="bentConnector3">
            <a:avLst>
              <a:gd name="adj1" fmla="val 50000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コネクタ: カギ線 262">
            <a:extLst>
              <a:ext uri="{FF2B5EF4-FFF2-40B4-BE49-F238E27FC236}">
                <a16:creationId xmlns:a16="http://schemas.microsoft.com/office/drawing/2014/main" id="{DDB9046E-1E53-E43F-64EE-34399EEC3F3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743572" y="3341181"/>
            <a:ext cx="341728" cy="298719"/>
          </a:xfrm>
          <a:prstGeom prst="bentConnector3">
            <a:avLst>
              <a:gd name="adj1" fmla="val -171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コネクタ: カギ線 276">
            <a:extLst>
              <a:ext uri="{FF2B5EF4-FFF2-40B4-BE49-F238E27FC236}">
                <a16:creationId xmlns:a16="http://schemas.microsoft.com/office/drawing/2014/main" id="{4A99D04B-5D58-3511-983F-59050913E9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-935888" y="2883070"/>
            <a:ext cx="3307362" cy="469623"/>
          </a:xfrm>
          <a:prstGeom prst="bentConnector3">
            <a:avLst>
              <a:gd name="adj1" fmla="val 100213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正方形/長方形 292">
            <a:extLst>
              <a:ext uri="{FF2B5EF4-FFF2-40B4-BE49-F238E27FC236}">
                <a16:creationId xmlns:a16="http://schemas.microsoft.com/office/drawing/2014/main" id="{8EFBF1C1-F433-D5EF-C50B-950E7F7EDCEF}"/>
              </a:ext>
            </a:extLst>
          </p:cNvPr>
          <p:cNvSpPr/>
          <p:nvPr/>
        </p:nvSpPr>
        <p:spPr>
          <a:xfrm>
            <a:off x="2186179" y="3554492"/>
            <a:ext cx="583941" cy="199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ja-JP" altLang="en-US" sz="88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Review 2</a:t>
            </a:r>
          </a:p>
        </p:txBody>
      </p:sp>
      <p:cxnSp>
        <p:nvCxnSpPr>
          <p:cNvPr id="304" name="コネクタ: カギ線 303">
            <a:extLst>
              <a:ext uri="{FF2B5EF4-FFF2-40B4-BE49-F238E27FC236}">
                <a16:creationId xmlns:a16="http://schemas.microsoft.com/office/drawing/2014/main" id="{D3068C76-843F-A87F-993F-7B5231A7DB7F}"/>
              </a:ext>
            </a:extLst>
          </p:cNvPr>
          <p:cNvCxnSpPr>
            <a:cxnSpLocks/>
            <a:endCxn id="307" idx="1"/>
          </p:cNvCxnSpPr>
          <p:nvPr/>
        </p:nvCxnSpPr>
        <p:spPr>
          <a:xfrm rot="16200000" flipH="1">
            <a:off x="1307111" y="1805926"/>
            <a:ext cx="298610" cy="195894"/>
          </a:xfrm>
          <a:prstGeom prst="bentConnector2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正方形/長方形 306">
            <a:extLst>
              <a:ext uri="{FF2B5EF4-FFF2-40B4-BE49-F238E27FC236}">
                <a16:creationId xmlns:a16="http://schemas.microsoft.com/office/drawing/2014/main" id="{21F9BA3C-ECA5-1F64-840D-F2F6A2ACAC78}"/>
              </a:ext>
            </a:extLst>
          </p:cNvPr>
          <p:cNvSpPr/>
          <p:nvPr/>
        </p:nvSpPr>
        <p:spPr>
          <a:xfrm>
            <a:off x="1554363" y="1953634"/>
            <a:ext cx="1853336" cy="19908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quality indicator</a:t>
            </a:r>
          </a:p>
        </p:txBody>
      </p:sp>
      <p:sp>
        <p:nvSpPr>
          <p:cNvPr id="308" name="正方形/長方形 307">
            <a:extLst>
              <a:ext uri="{FF2B5EF4-FFF2-40B4-BE49-F238E27FC236}">
                <a16:creationId xmlns:a16="http://schemas.microsoft.com/office/drawing/2014/main" id="{81860BBF-7320-7C29-4B8F-3759CAD81D55}"/>
              </a:ext>
            </a:extLst>
          </p:cNvPr>
          <p:cNvSpPr/>
          <p:nvPr/>
        </p:nvSpPr>
        <p:spPr>
          <a:xfrm>
            <a:off x="1548676" y="2222539"/>
            <a:ext cx="1859025" cy="19908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Estimate/Actual Scale Management</a:t>
            </a:r>
          </a:p>
        </p:txBody>
      </p:sp>
      <p:cxnSp>
        <p:nvCxnSpPr>
          <p:cNvPr id="310" name="コネクタ: カギ線 309">
            <a:extLst>
              <a:ext uri="{FF2B5EF4-FFF2-40B4-BE49-F238E27FC236}">
                <a16:creationId xmlns:a16="http://schemas.microsoft.com/office/drawing/2014/main" id="{99E95565-ACB2-EBAD-3858-E527CCE91D30}"/>
              </a:ext>
            </a:extLst>
          </p:cNvPr>
          <p:cNvCxnSpPr>
            <a:cxnSpLocks/>
            <a:endCxn id="308" idx="1"/>
          </p:cNvCxnSpPr>
          <p:nvPr/>
        </p:nvCxnSpPr>
        <p:spPr>
          <a:xfrm rot="16200000" flipH="1">
            <a:off x="1323135" y="2096542"/>
            <a:ext cx="263294" cy="187788"/>
          </a:xfrm>
          <a:prstGeom prst="bentConnector2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BD088525-F544-189F-1497-9DAF84E785AF}"/>
              </a:ext>
            </a:extLst>
          </p:cNvPr>
          <p:cNvCxnSpPr>
            <a:cxnSpLocks/>
          </p:cNvCxnSpPr>
          <p:nvPr/>
        </p:nvCxnSpPr>
        <p:spPr>
          <a:xfrm>
            <a:off x="1357674" y="1814778"/>
            <a:ext cx="4396361" cy="126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1CA4669-D948-E3A6-9DB8-18C6E32B46D2}"/>
              </a:ext>
            </a:extLst>
          </p:cNvPr>
          <p:cNvSpPr/>
          <p:nvPr/>
        </p:nvSpPr>
        <p:spPr>
          <a:xfrm>
            <a:off x="4085300" y="3540356"/>
            <a:ext cx="745395" cy="1990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kumimoji="1" lang="ja-JP" altLang="en-US" sz="64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review record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B4594C1-DDB4-AFCE-2D64-9EE841250039}"/>
              </a:ext>
            </a:extLst>
          </p:cNvPr>
          <p:cNvCxnSpPr>
            <a:cxnSpLocks/>
          </p:cNvCxnSpPr>
          <p:nvPr/>
        </p:nvCxnSpPr>
        <p:spPr>
          <a:xfrm>
            <a:off x="4830324" y="3639981"/>
            <a:ext cx="223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383EB9F-C48A-8F49-EDCC-0D4D002EE24B}"/>
              </a:ext>
            </a:extLst>
          </p:cNvPr>
          <p:cNvGrpSpPr/>
          <p:nvPr/>
        </p:nvGrpSpPr>
        <p:grpSpPr>
          <a:xfrm>
            <a:off x="5049417" y="3475368"/>
            <a:ext cx="745164" cy="268133"/>
            <a:chOff x="4517619" y="3599104"/>
            <a:chExt cx="652074" cy="268133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CBC62621-1D89-FA02-C5B2-AB6BFADE4522}"/>
                </a:ext>
              </a:extLst>
            </p:cNvPr>
            <p:cNvSpPr/>
            <p:nvPr/>
          </p:nvSpPr>
          <p:spPr>
            <a:xfrm>
              <a:off x="4585752" y="3599104"/>
              <a:ext cx="583941" cy="1990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r>
                <a:rPr kumimoji="1" lang="ja-JP" altLang="en-US" sz="64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review vote</a:t>
              </a: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497BA82C-8B76-510E-E38B-7D3734B9ABAC}"/>
                </a:ext>
              </a:extLst>
            </p:cNvPr>
            <p:cNvSpPr/>
            <p:nvPr/>
          </p:nvSpPr>
          <p:spPr>
            <a:xfrm>
              <a:off x="4553618" y="3633989"/>
              <a:ext cx="583941" cy="1990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r>
                <a:rPr kumimoji="1" lang="ja-JP" altLang="en-US" sz="64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review vote</a:t>
              </a: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E5BA866E-45F0-1EAF-1FC4-6D44A9F0F45B}"/>
                </a:ext>
              </a:extLst>
            </p:cNvPr>
            <p:cNvSpPr/>
            <p:nvPr/>
          </p:nvSpPr>
          <p:spPr>
            <a:xfrm>
              <a:off x="4517619" y="3668150"/>
              <a:ext cx="583941" cy="1990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r>
                <a:rPr kumimoji="1" lang="ja-JP" altLang="en-US" sz="64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review </a:t>
              </a:r>
              <a:r>
                <a:rPr kumimoji="1" lang="en-US" altLang="ja-JP" sz="64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ticket</a:t>
              </a:r>
              <a:endParaRPr kumimoji="1" lang="ja-JP" altLang="en-US" sz="64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BA36DCB-4BC3-A270-52EE-F8A74C7D4B8C}"/>
              </a:ext>
            </a:extLst>
          </p:cNvPr>
          <p:cNvCxnSpPr>
            <a:cxnSpLocks/>
          </p:cNvCxnSpPr>
          <p:nvPr/>
        </p:nvCxnSpPr>
        <p:spPr>
          <a:xfrm flipV="1">
            <a:off x="2770120" y="3229739"/>
            <a:ext cx="1313979" cy="19339"/>
          </a:xfrm>
          <a:prstGeom prst="straightConnector1">
            <a:avLst/>
          </a:prstGeom>
          <a:ln w="28575" cap="rnd">
            <a:solidFill>
              <a:srgbClr val="FFC000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DBDB953-BBDB-7D68-2BCA-D9FC4E522132}"/>
              </a:ext>
            </a:extLst>
          </p:cNvPr>
          <p:cNvSpPr/>
          <p:nvPr/>
        </p:nvSpPr>
        <p:spPr>
          <a:xfrm>
            <a:off x="2186179" y="3867953"/>
            <a:ext cx="583941" cy="199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ja-JP" altLang="en-US" sz="88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Tasks</a:t>
            </a:r>
          </a:p>
        </p:txBody>
      </p: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6A981BE0-0533-56F6-A7DC-CE131E9AB5E1}"/>
              </a:ext>
            </a:extLst>
          </p:cNvPr>
          <p:cNvCxnSpPr>
            <a:cxnSpLocks/>
          </p:cNvCxnSpPr>
          <p:nvPr/>
        </p:nvCxnSpPr>
        <p:spPr>
          <a:xfrm flipV="1">
            <a:off x="1364252" y="1596346"/>
            <a:ext cx="0" cy="209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3F1B7D9E-9E69-7741-3A91-C0F3464B874D}"/>
              </a:ext>
            </a:extLst>
          </p:cNvPr>
          <p:cNvGrpSpPr/>
          <p:nvPr/>
        </p:nvGrpSpPr>
        <p:grpSpPr>
          <a:xfrm>
            <a:off x="6616137" y="812014"/>
            <a:ext cx="2356208" cy="1050187"/>
            <a:chOff x="6304810" y="773174"/>
            <a:chExt cx="2356208" cy="1050187"/>
          </a:xfrm>
        </p:grpSpPr>
        <p:cxnSp>
          <p:nvCxnSpPr>
            <p:cNvPr id="122" name="直線矢印コネクタ 121">
              <a:extLst>
                <a:ext uri="{FF2B5EF4-FFF2-40B4-BE49-F238E27FC236}">
                  <a16:creationId xmlns:a16="http://schemas.microsoft.com/office/drawing/2014/main" id="{FF83AEED-4E35-B3E2-22F7-678D738B5EEE}"/>
                </a:ext>
              </a:extLst>
            </p:cNvPr>
            <p:cNvCxnSpPr>
              <a:cxnSpLocks/>
            </p:cNvCxnSpPr>
            <p:nvPr/>
          </p:nvCxnSpPr>
          <p:spPr>
            <a:xfrm>
              <a:off x="7485977" y="1667894"/>
              <a:ext cx="216793" cy="0"/>
            </a:xfrm>
            <a:prstGeom prst="straightConnector1">
              <a:avLst/>
            </a:prstGeom>
            <a:ln w="28575" cap="rnd">
              <a:solidFill>
                <a:srgbClr val="FFC000"/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2BD5EE69-5744-3581-B278-B6BBFD1B682C}"/>
                </a:ext>
              </a:extLst>
            </p:cNvPr>
            <p:cNvSpPr txBox="1"/>
            <p:nvPr/>
          </p:nvSpPr>
          <p:spPr>
            <a:xfrm>
              <a:off x="7702770" y="1539304"/>
              <a:ext cx="811028" cy="246221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>
              <a:defPPr>
                <a:defRPr lang="en-US"/>
              </a:defPPr>
              <a:lvl1pPr>
                <a:defRPr kumimoji="1" sz="800">
                  <a:latin typeface="Meiryo UI" panose="020B0604030504040204" pitchFamily="50" charset="-128"/>
                  <a:ea typeface="Meiryo UI" panose="020B0604030504040204" pitchFamily="50" charset="-128"/>
                </a:defRPr>
              </a:lvl1pPr>
            </a:lstStyle>
            <a:p>
              <a:r>
                <a:rPr lang="ja-JP" altLang="en-US" dirty="0"/>
                <a:t>Map to Task</a:t>
              </a:r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B74065F7-87B1-EBD8-39F0-115B7AF9B16B}"/>
                </a:ext>
              </a:extLst>
            </p:cNvPr>
            <p:cNvSpPr/>
            <p:nvPr/>
          </p:nvSpPr>
          <p:spPr>
            <a:xfrm>
              <a:off x="6455417" y="1565109"/>
              <a:ext cx="583941" cy="199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kumimoji="1" lang="ja-JP" altLang="en-US" sz="88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 Tasks</a:t>
              </a:r>
            </a:p>
          </p:txBody>
        </p:sp>
        <p:grpSp>
          <p:nvGrpSpPr>
            <p:cNvPr id="126" name="グループ化 125">
              <a:extLst>
                <a:ext uri="{FF2B5EF4-FFF2-40B4-BE49-F238E27FC236}">
                  <a16:creationId xmlns:a16="http://schemas.microsoft.com/office/drawing/2014/main" id="{9A6714ED-C224-AA97-E293-D4854A5F8730}"/>
                </a:ext>
              </a:extLst>
            </p:cNvPr>
            <p:cNvGrpSpPr/>
            <p:nvPr/>
          </p:nvGrpSpPr>
          <p:grpSpPr>
            <a:xfrm>
              <a:off x="6455417" y="813763"/>
              <a:ext cx="857627" cy="326269"/>
              <a:chOff x="540161" y="1043751"/>
              <a:chExt cx="1482030" cy="299701"/>
            </a:xfrm>
          </p:grpSpPr>
          <p:sp>
            <p:nvSpPr>
              <p:cNvPr id="326" name="四角形: 角を丸くする 325">
                <a:extLst>
                  <a:ext uri="{FF2B5EF4-FFF2-40B4-BE49-F238E27FC236}">
                    <a16:creationId xmlns:a16="http://schemas.microsoft.com/office/drawing/2014/main" id="{99DAD9FA-43A5-B035-1589-B391AF946C1D}"/>
                  </a:ext>
                </a:extLst>
              </p:cNvPr>
              <p:cNvSpPr/>
              <p:nvPr/>
            </p:nvSpPr>
            <p:spPr>
              <a:xfrm>
                <a:off x="540161" y="1043751"/>
                <a:ext cx="977264" cy="11682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48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Program</a:t>
                </a:r>
                <a:endParaRPr kumimoji="1" lang="ja-JP" altLang="en-US" sz="48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7" name="正方形/長方形 326">
                <a:extLst>
                  <a:ext uri="{FF2B5EF4-FFF2-40B4-BE49-F238E27FC236}">
                    <a16:creationId xmlns:a16="http://schemas.microsoft.com/office/drawing/2014/main" id="{D1B3BDA4-C6FB-73B1-2A53-4FB32F716DDB}"/>
                  </a:ext>
                </a:extLst>
              </p:cNvPr>
              <p:cNvSpPr/>
              <p:nvPr/>
            </p:nvSpPr>
            <p:spPr>
              <a:xfrm>
                <a:off x="540161" y="1160577"/>
                <a:ext cx="1482030" cy="182875"/>
              </a:xfrm>
              <a:prstGeom prst="rect">
                <a:avLst/>
              </a:prstGeom>
              <a:solidFill>
                <a:srgbClr val="CCE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sz="880" dirty="0" err="1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74F3761B-5D1B-510F-0D6A-68A42B18A967}"/>
                </a:ext>
              </a:extLst>
            </p:cNvPr>
            <p:cNvSpPr txBox="1"/>
            <p:nvPr/>
          </p:nvSpPr>
          <p:spPr>
            <a:xfrm>
              <a:off x="7284095" y="906927"/>
              <a:ext cx="1019810" cy="246221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l"/>
              <a:r>
                <a:rPr kumimoji="1"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SNB programs</a:t>
              </a:r>
              <a:endPara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320" name="グループ化 319">
              <a:extLst>
                <a:ext uri="{FF2B5EF4-FFF2-40B4-BE49-F238E27FC236}">
                  <a16:creationId xmlns:a16="http://schemas.microsoft.com/office/drawing/2014/main" id="{DA0D289F-B227-D949-9E98-F1AD18F9BEA5}"/>
                </a:ext>
              </a:extLst>
            </p:cNvPr>
            <p:cNvGrpSpPr/>
            <p:nvPr/>
          </p:nvGrpSpPr>
          <p:grpSpPr>
            <a:xfrm>
              <a:off x="6455417" y="1267214"/>
              <a:ext cx="857627" cy="200022"/>
              <a:chOff x="390896" y="1159925"/>
              <a:chExt cx="467739" cy="183734"/>
            </a:xfrm>
          </p:grpSpPr>
          <p:sp>
            <p:nvSpPr>
              <p:cNvPr id="324" name="四角形: 角を丸くする 323">
                <a:extLst>
                  <a:ext uri="{FF2B5EF4-FFF2-40B4-BE49-F238E27FC236}">
                    <a16:creationId xmlns:a16="http://schemas.microsoft.com/office/drawing/2014/main" id="{19E0A578-84D1-4790-621A-0F8AC10842F0}"/>
                  </a:ext>
                </a:extLst>
              </p:cNvPr>
              <p:cNvSpPr/>
              <p:nvPr/>
            </p:nvSpPr>
            <p:spPr>
              <a:xfrm>
                <a:off x="390896" y="1159925"/>
                <a:ext cx="180700" cy="18373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72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PJ</a:t>
                </a:r>
                <a:endParaRPr kumimoji="1" lang="ja-JP" altLang="en-US" sz="72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5" name="正方形/長方形 324">
                <a:extLst>
                  <a:ext uri="{FF2B5EF4-FFF2-40B4-BE49-F238E27FC236}">
                    <a16:creationId xmlns:a16="http://schemas.microsoft.com/office/drawing/2014/main" id="{3134FBD2-B8E7-0A53-9EE0-69348368D9CE}"/>
                  </a:ext>
                </a:extLst>
              </p:cNvPr>
              <p:cNvSpPr/>
              <p:nvPr/>
            </p:nvSpPr>
            <p:spPr>
              <a:xfrm>
                <a:off x="540161" y="1160575"/>
                <a:ext cx="318474" cy="182875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sz="880" dirty="0" err="1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322" name="テキスト ボックス 321">
              <a:extLst>
                <a:ext uri="{FF2B5EF4-FFF2-40B4-BE49-F238E27FC236}">
                  <a16:creationId xmlns:a16="http://schemas.microsoft.com/office/drawing/2014/main" id="{D117D3F6-3E4E-E169-5155-414481C1D1DC}"/>
                </a:ext>
              </a:extLst>
            </p:cNvPr>
            <p:cNvSpPr txBox="1"/>
            <p:nvPr/>
          </p:nvSpPr>
          <p:spPr>
            <a:xfrm>
              <a:off x="7284095" y="1220788"/>
              <a:ext cx="1019810" cy="246221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l"/>
              <a:r>
                <a:rPr kumimoji="1"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SNB projects</a:t>
              </a:r>
              <a:endPara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3" name="正方形/長方形 322">
              <a:extLst>
                <a:ext uri="{FF2B5EF4-FFF2-40B4-BE49-F238E27FC236}">
                  <a16:creationId xmlns:a16="http://schemas.microsoft.com/office/drawing/2014/main" id="{06436747-DC89-8394-7E13-0550046DDEA5}"/>
                </a:ext>
              </a:extLst>
            </p:cNvPr>
            <p:cNvSpPr/>
            <p:nvPr/>
          </p:nvSpPr>
          <p:spPr>
            <a:xfrm>
              <a:off x="6304810" y="773174"/>
              <a:ext cx="2356208" cy="105018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ACDF180-DB36-1DF4-12A5-AEB5ED91E3E4}"/>
              </a:ext>
            </a:extLst>
          </p:cNvPr>
          <p:cNvCxnSpPr>
            <a:cxnSpLocks/>
          </p:cNvCxnSpPr>
          <p:nvPr/>
        </p:nvCxnSpPr>
        <p:spPr>
          <a:xfrm flipV="1">
            <a:off x="2773122" y="3543300"/>
            <a:ext cx="1316278" cy="18004"/>
          </a:xfrm>
          <a:prstGeom prst="straightConnector1">
            <a:avLst/>
          </a:prstGeom>
          <a:ln w="28575" cap="rnd">
            <a:solidFill>
              <a:srgbClr val="FFC000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C6AA2FF-D49F-D2B7-AAFD-8EA7A20E4608}"/>
              </a:ext>
            </a:extLst>
          </p:cNvPr>
          <p:cNvSpPr/>
          <p:nvPr/>
        </p:nvSpPr>
        <p:spPr>
          <a:xfrm>
            <a:off x="5955629" y="2103119"/>
            <a:ext cx="986777" cy="2125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kumimoji="1" lang="ja-JP" altLang="en-US" sz="84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change request</a:t>
            </a:r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A43C748D-207F-3102-D7D9-57AE8DB158F6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H="1">
            <a:off x="5656919" y="1910679"/>
            <a:ext cx="382468" cy="214952"/>
          </a:xfrm>
          <a:prstGeom prst="bentConnector2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41C3E561-46C2-CA6D-6ACE-06C7372624DE}"/>
              </a:ext>
            </a:extLst>
          </p:cNvPr>
          <p:cNvCxnSpPr>
            <a:cxnSpLocks/>
          </p:cNvCxnSpPr>
          <p:nvPr/>
        </p:nvCxnSpPr>
        <p:spPr>
          <a:xfrm>
            <a:off x="482981" y="1175446"/>
            <a:ext cx="469623" cy="321122"/>
          </a:xfrm>
          <a:prstGeom prst="bentConnector3">
            <a:avLst>
              <a:gd name="adj1" fmla="val -29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コネクタ: カギ線 268">
            <a:extLst>
              <a:ext uri="{FF2B5EF4-FFF2-40B4-BE49-F238E27FC236}">
                <a16:creationId xmlns:a16="http://schemas.microsoft.com/office/drawing/2014/main" id="{0D8C195B-3DEF-F3AC-1E7A-FF5193E69F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58226" y="2991130"/>
            <a:ext cx="303706" cy="338860"/>
          </a:xfrm>
          <a:prstGeom prst="bentConnector2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コネクタ: カギ線 269">
            <a:extLst>
              <a:ext uri="{FF2B5EF4-FFF2-40B4-BE49-F238E27FC236}">
                <a16:creationId xmlns:a16="http://schemas.microsoft.com/office/drawing/2014/main" id="{2EF6A732-54D1-1C8D-B7AC-AF96D726B808}"/>
              </a:ext>
            </a:extLst>
          </p:cNvPr>
          <p:cNvCxnSpPr>
            <a:cxnSpLocks/>
          </p:cNvCxnSpPr>
          <p:nvPr/>
        </p:nvCxnSpPr>
        <p:spPr>
          <a:xfrm>
            <a:off x="1840049" y="3318525"/>
            <a:ext cx="339460" cy="333890"/>
          </a:xfrm>
          <a:prstGeom prst="bentConnector3">
            <a:avLst>
              <a:gd name="adj1" fmla="val 429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コネクタ: カギ線 272">
            <a:extLst>
              <a:ext uri="{FF2B5EF4-FFF2-40B4-BE49-F238E27FC236}">
                <a16:creationId xmlns:a16="http://schemas.microsoft.com/office/drawing/2014/main" id="{C5F16E03-DCD4-ADDF-1563-B7FA0B6C6E9E}"/>
              </a:ext>
            </a:extLst>
          </p:cNvPr>
          <p:cNvCxnSpPr>
            <a:cxnSpLocks/>
          </p:cNvCxnSpPr>
          <p:nvPr/>
        </p:nvCxnSpPr>
        <p:spPr>
          <a:xfrm>
            <a:off x="1840048" y="3639900"/>
            <a:ext cx="332791" cy="331043"/>
          </a:xfrm>
          <a:prstGeom prst="bentConnector3">
            <a:avLst>
              <a:gd name="adj1" fmla="val 389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642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FB083118-0CF8-4739-8693-97132D3B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240" dirty="0"/>
              <a:t>Example of PG process</a:t>
            </a:r>
            <a:endParaRPr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97EB79-83A5-491C-9F97-AAD6F0F7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961A454-FB3C-4F27-92DD-5E25CEE6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7</a:t>
            </a:fld>
            <a:endParaRPr kumimoji="1"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3B64240-5A8A-F494-9973-B5A6E3938658}"/>
              </a:ext>
            </a:extLst>
          </p:cNvPr>
          <p:cNvGrpSpPr/>
          <p:nvPr/>
        </p:nvGrpSpPr>
        <p:grpSpPr>
          <a:xfrm>
            <a:off x="171655" y="849175"/>
            <a:ext cx="2717389" cy="326269"/>
            <a:chOff x="540161" y="1043751"/>
            <a:chExt cx="1482030" cy="299701"/>
          </a:xfrm>
        </p:grpSpPr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DEBE0EF9-F77E-FF17-285A-A50F9FD61452}"/>
                </a:ext>
              </a:extLst>
            </p:cNvPr>
            <p:cNvSpPr/>
            <p:nvPr/>
          </p:nvSpPr>
          <p:spPr>
            <a:xfrm>
              <a:off x="540161" y="1043751"/>
              <a:ext cx="422288" cy="13274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Program</a:t>
              </a:r>
              <a:endParaRPr kumimoji="1" lang="ja-JP" altLang="en-US" sz="48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8F4A2A71-A9A8-F335-132F-CD579F1DB2D7}"/>
                </a:ext>
              </a:extLst>
            </p:cNvPr>
            <p:cNvSpPr/>
            <p:nvPr/>
          </p:nvSpPr>
          <p:spPr>
            <a:xfrm>
              <a:off x="540161" y="1160577"/>
              <a:ext cx="1482030" cy="182875"/>
            </a:xfrm>
            <a:prstGeom prst="rect">
              <a:avLst/>
            </a:prstGeom>
            <a:solidFill>
              <a:srgbClr val="CC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8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000000PJname</a:t>
              </a:r>
              <a:endParaRPr kumimoji="1" lang="ja-JP" altLang="en-US" sz="88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58" name="コネクタ: カギ線 57">
            <a:extLst>
              <a:ext uri="{FF2B5EF4-FFF2-40B4-BE49-F238E27FC236}">
                <a16:creationId xmlns:a16="http://schemas.microsoft.com/office/drawing/2014/main" id="{1DFFF9FE-F4FB-6E81-1046-4FC05DECA212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482982" y="1178535"/>
            <a:ext cx="469623" cy="318034"/>
          </a:xfrm>
          <a:prstGeom prst="bentConnector3">
            <a:avLst>
              <a:gd name="adj1" fmla="val -705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3492EBA8-8251-668A-496F-EA351ED8A3F2}"/>
              </a:ext>
            </a:extLst>
          </p:cNvPr>
          <p:cNvGrpSpPr/>
          <p:nvPr/>
        </p:nvGrpSpPr>
        <p:grpSpPr>
          <a:xfrm>
            <a:off x="952605" y="1396558"/>
            <a:ext cx="2991075" cy="200022"/>
            <a:chOff x="390896" y="1159925"/>
            <a:chExt cx="1631295" cy="183734"/>
          </a:xfrm>
        </p:grpSpPr>
        <p:sp>
          <p:nvSpPr>
            <p:cNvPr id="84" name="四角形: 角を丸くする 83">
              <a:extLst>
                <a:ext uri="{FF2B5EF4-FFF2-40B4-BE49-F238E27FC236}">
                  <a16:creationId xmlns:a16="http://schemas.microsoft.com/office/drawing/2014/main" id="{368D88A7-508F-7206-0BEB-FF95B2B4C7C9}"/>
                </a:ext>
              </a:extLst>
            </p:cNvPr>
            <p:cNvSpPr/>
            <p:nvPr/>
          </p:nvSpPr>
          <p:spPr>
            <a:xfrm>
              <a:off x="390896" y="1159925"/>
              <a:ext cx="180700" cy="18373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2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PJ</a:t>
              </a:r>
              <a:endParaRPr kumimoji="1" lang="ja-JP" altLang="en-US" sz="72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0523B94F-7532-BBD7-0E9C-9EEF2095506D}"/>
                </a:ext>
              </a:extLst>
            </p:cNvPr>
            <p:cNvSpPr/>
            <p:nvPr/>
          </p:nvSpPr>
          <p:spPr>
            <a:xfrm>
              <a:off x="540161" y="1160575"/>
              <a:ext cx="1482030" cy="182875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8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000000 PJname _ PG _ FunctionA</a:t>
              </a:r>
              <a:endParaRPr kumimoji="1" lang="ja-JP" altLang="en-US" sz="88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1CAC1F8D-2ECA-58C4-76AA-9CB0170B3993}"/>
              </a:ext>
            </a:extLst>
          </p:cNvPr>
          <p:cNvSpPr/>
          <p:nvPr/>
        </p:nvSpPr>
        <p:spPr>
          <a:xfrm>
            <a:off x="1548678" y="2514499"/>
            <a:ext cx="583941" cy="199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Create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B96D1AFF-7DCC-E65E-E1A1-78E3B40082AE}"/>
              </a:ext>
            </a:extLst>
          </p:cNvPr>
          <p:cNvSpPr/>
          <p:nvPr/>
        </p:nvSpPr>
        <p:spPr>
          <a:xfrm>
            <a:off x="2481307" y="2514499"/>
            <a:ext cx="583941" cy="199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ja-JP" altLang="en-US" sz="88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aaa</a:t>
            </a:r>
          </a:p>
        </p:txBody>
      </p:sp>
      <p:cxnSp>
        <p:nvCxnSpPr>
          <p:cNvPr id="103" name="コネクタ: カギ線 102">
            <a:extLst>
              <a:ext uri="{FF2B5EF4-FFF2-40B4-BE49-F238E27FC236}">
                <a16:creationId xmlns:a16="http://schemas.microsoft.com/office/drawing/2014/main" id="{C6C9D6E6-DA41-8215-1752-657282B42CDB}"/>
              </a:ext>
            </a:extLst>
          </p:cNvPr>
          <p:cNvCxnSpPr>
            <a:cxnSpLocks/>
            <a:endCxn id="98" idx="1"/>
          </p:cNvCxnSpPr>
          <p:nvPr/>
        </p:nvCxnSpPr>
        <p:spPr>
          <a:xfrm rot="16200000" flipH="1">
            <a:off x="1305233" y="2370597"/>
            <a:ext cx="298383" cy="188508"/>
          </a:xfrm>
          <a:prstGeom prst="bentConnector2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コネクタ: カギ線 103">
            <a:extLst>
              <a:ext uri="{FF2B5EF4-FFF2-40B4-BE49-F238E27FC236}">
                <a16:creationId xmlns:a16="http://schemas.microsoft.com/office/drawing/2014/main" id="{5CB0770B-A09D-22EE-2551-0B4727D745DC}"/>
              </a:ext>
            </a:extLst>
          </p:cNvPr>
          <p:cNvCxnSpPr>
            <a:cxnSpLocks/>
          </p:cNvCxnSpPr>
          <p:nvPr/>
        </p:nvCxnSpPr>
        <p:spPr>
          <a:xfrm>
            <a:off x="2126575" y="2612258"/>
            <a:ext cx="355554" cy="227"/>
          </a:xfrm>
          <a:prstGeom prst="bentConnector3">
            <a:avLst>
              <a:gd name="adj1" fmla="val 50000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95A3E74C-86E2-4B4F-08E9-0CC6F89C4A0D}"/>
              </a:ext>
            </a:extLst>
          </p:cNvPr>
          <p:cNvSpPr/>
          <p:nvPr/>
        </p:nvSpPr>
        <p:spPr>
          <a:xfrm>
            <a:off x="1546724" y="3115350"/>
            <a:ext cx="583941" cy="199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ja-JP" altLang="en-US" sz="88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Review 1</a:t>
            </a:r>
          </a:p>
        </p:txBody>
      </p:sp>
      <p:cxnSp>
        <p:nvCxnSpPr>
          <p:cNvPr id="107" name="コネクタ: カギ線 106">
            <a:extLst>
              <a:ext uri="{FF2B5EF4-FFF2-40B4-BE49-F238E27FC236}">
                <a16:creationId xmlns:a16="http://schemas.microsoft.com/office/drawing/2014/main" id="{D695E01E-A7E5-50E8-65A2-654A6815E2FD}"/>
              </a:ext>
            </a:extLst>
          </p:cNvPr>
          <p:cNvCxnSpPr>
            <a:cxnSpLocks/>
            <a:endCxn id="106" idx="1"/>
          </p:cNvCxnSpPr>
          <p:nvPr/>
        </p:nvCxnSpPr>
        <p:spPr>
          <a:xfrm rot="16200000" flipH="1">
            <a:off x="1152129" y="2820299"/>
            <a:ext cx="602636" cy="186554"/>
          </a:xfrm>
          <a:prstGeom prst="bentConnector2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コネクタ: カギ線 262">
            <a:extLst>
              <a:ext uri="{FF2B5EF4-FFF2-40B4-BE49-F238E27FC236}">
                <a16:creationId xmlns:a16="http://schemas.microsoft.com/office/drawing/2014/main" id="{DDB9046E-1E53-E43F-64EE-34399EEC3F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23914" y="2494065"/>
            <a:ext cx="1708327" cy="309963"/>
          </a:xfrm>
          <a:prstGeom prst="bentConnector2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コネクタ: カギ線 276">
            <a:extLst>
              <a:ext uri="{FF2B5EF4-FFF2-40B4-BE49-F238E27FC236}">
                <a16:creationId xmlns:a16="http://schemas.microsoft.com/office/drawing/2014/main" id="{4A99D04B-5D58-3511-983F-59050913E9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-935888" y="2883070"/>
            <a:ext cx="3307362" cy="469623"/>
          </a:xfrm>
          <a:prstGeom prst="bentConnector3">
            <a:avLst>
              <a:gd name="adj1" fmla="val 100213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正方形/長方形 292">
            <a:extLst>
              <a:ext uri="{FF2B5EF4-FFF2-40B4-BE49-F238E27FC236}">
                <a16:creationId xmlns:a16="http://schemas.microsoft.com/office/drawing/2014/main" id="{8EFBF1C1-F433-D5EF-C50B-950E7F7EDCEF}"/>
              </a:ext>
            </a:extLst>
          </p:cNvPr>
          <p:cNvSpPr/>
          <p:nvPr/>
        </p:nvSpPr>
        <p:spPr>
          <a:xfrm>
            <a:off x="1554217" y="3435226"/>
            <a:ext cx="583941" cy="199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ja-JP" altLang="en-US" sz="88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Review 2</a:t>
            </a:r>
          </a:p>
        </p:txBody>
      </p:sp>
      <p:cxnSp>
        <p:nvCxnSpPr>
          <p:cNvPr id="304" name="コネクタ: カギ線 303">
            <a:extLst>
              <a:ext uri="{FF2B5EF4-FFF2-40B4-BE49-F238E27FC236}">
                <a16:creationId xmlns:a16="http://schemas.microsoft.com/office/drawing/2014/main" id="{D3068C76-843F-A87F-993F-7B5231A7DB7F}"/>
              </a:ext>
            </a:extLst>
          </p:cNvPr>
          <p:cNvCxnSpPr>
            <a:cxnSpLocks/>
            <a:endCxn id="307" idx="1"/>
          </p:cNvCxnSpPr>
          <p:nvPr/>
        </p:nvCxnSpPr>
        <p:spPr>
          <a:xfrm rot="16200000" flipH="1">
            <a:off x="1307110" y="1805926"/>
            <a:ext cx="298610" cy="195894"/>
          </a:xfrm>
          <a:prstGeom prst="bentConnector2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正方形/長方形 306">
            <a:extLst>
              <a:ext uri="{FF2B5EF4-FFF2-40B4-BE49-F238E27FC236}">
                <a16:creationId xmlns:a16="http://schemas.microsoft.com/office/drawing/2014/main" id="{21F9BA3C-ECA5-1F64-840D-F2F6A2ACAC78}"/>
              </a:ext>
            </a:extLst>
          </p:cNvPr>
          <p:cNvSpPr/>
          <p:nvPr/>
        </p:nvSpPr>
        <p:spPr>
          <a:xfrm>
            <a:off x="1554362" y="1953634"/>
            <a:ext cx="1919009" cy="19908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quality indicator</a:t>
            </a:r>
          </a:p>
        </p:txBody>
      </p:sp>
      <p:sp>
        <p:nvSpPr>
          <p:cNvPr id="308" name="正方形/長方形 307">
            <a:extLst>
              <a:ext uri="{FF2B5EF4-FFF2-40B4-BE49-F238E27FC236}">
                <a16:creationId xmlns:a16="http://schemas.microsoft.com/office/drawing/2014/main" id="{81860BBF-7320-7C29-4B8F-3759CAD81D55}"/>
              </a:ext>
            </a:extLst>
          </p:cNvPr>
          <p:cNvSpPr/>
          <p:nvPr/>
        </p:nvSpPr>
        <p:spPr>
          <a:xfrm>
            <a:off x="1548676" y="2222539"/>
            <a:ext cx="1919009" cy="19908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Estimate/Actual Scale Management</a:t>
            </a:r>
          </a:p>
        </p:txBody>
      </p:sp>
      <p:cxnSp>
        <p:nvCxnSpPr>
          <p:cNvPr id="310" name="コネクタ: カギ線 309">
            <a:extLst>
              <a:ext uri="{FF2B5EF4-FFF2-40B4-BE49-F238E27FC236}">
                <a16:creationId xmlns:a16="http://schemas.microsoft.com/office/drawing/2014/main" id="{99E95565-ACB2-EBAD-3858-E527CCE91D30}"/>
              </a:ext>
            </a:extLst>
          </p:cNvPr>
          <p:cNvCxnSpPr>
            <a:cxnSpLocks/>
            <a:endCxn id="308" idx="1"/>
          </p:cNvCxnSpPr>
          <p:nvPr/>
        </p:nvCxnSpPr>
        <p:spPr>
          <a:xfrm rot="16200000" flipH="1">
            <a:off x="1323135" y="2096542"/>
            <a:ext cx="263294" cy="187788"/>
          </a:xfrm>
          <a:prstGeom prst="bentConnector2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BD088525-F544-189F-1497-9DAF84E785AF}"/>
              </a:ext>
            </a:extLst>
          </p:cNvPr>
          <p:cNvCxnSpPr>
            <a:cxnSpLocks/>
          </p:cNvCxnSpPr>
          <p:nvPr/>
        </p:nvCxnSpPr>
        <p:spPr>
          <a:xfrm>
            <a:off x="1357674" y="1814778"/>
            <a:ext cx="43830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6A981BE0-0533-56F6-A7DC-CE131E9AB5E1}"/>
              </a:ext>
            </a:extLst>
          </p:cNvPr>
          <p:cNvCxnSpPr>
            <a:cxnSpLocks/>
          </p:cNvCxnSpPr>
          <p:nvPr/>
        </p:nvCxnSpPr>
        <p:spPr>
          <a:xfrm flipV="1">
            <a:off x="1364252" y="1596346"/>
            <a:ext cx="0" cy="209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3F1B7D9E-9E69-7741-3A91-C0F3464B874D}"/>
              </a:ext>
            </a:extLst>
          </p:cNvPr>
          <p:cNvGrpSpPr/>
          <p:nvPr/>
        </p:nvGrpSpPr>
        <p:grpSpPr>
          <a:xfrm>
            <a:off x="6616137" y="812014"/>
            <a:ext cx="2356208" cy="1050187"/>
            <a:chOff x="6304810" y="773174"/>
            <a:chExt cx="2356208" cy="1050187"/>
          </a:xfrm>
        </p:grpSpPr>
        <p:cxnSp>
          <p:nvCxnSpPr>
            <p:cNvPr id="122" name="直線矢印コネクタ 121">
              <a:extLst>
                <a:ext uri="{FF2B5EF4-FFF2-40B4-BE49-F238E27FC236}">
                  <a16:creationId xmlns:a16="http://schemas.microsoft.com/office/drawing/2014/main" id="{FF83AEED-4E35-B3E2-22F7-678D738B5EEE}"/>
                </a:ext>
              </a:extLst>
            </p:cNvPr>
            <p:cNvCxnSpPr>
              <a:cxnSpLocks/>
            </p:cNvCxnSpPr>
            <p:nvPr/>
          </p:nvCxnSpPr>
          <p:spPr>
            <a:xfrm>
              <a:off x="7485977" y="1667894"/>
              <a:ext cx="216793" cy="0"/>
            </a:xfrm>
            <a:prstGeom prst="straightConnector1">
              <a:avLst/>
            </a:prstGeom>
            <a:ln w="28575" cap="rnd">
              <a:solidFill>
                <a:srgbClr val="FFC000"/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2BD5EE69-5744-3581-B278-B6BBFD1B682C}"/>
                </a:ext>
              </a:extLst>
            </p:cNvPr>
            <p:cNvSpPr txBox="1"/>
            <p:nvPr/>
          </p:nvSpPr>
          <p:spPr>
            <a:xfrm>
              <a:off x="7702770" y="1539304"/>
              <a:ext cx="811028" cy="246221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>
              <a:defPPr>
                <a:defRPr lang="en-US"/>
              </a:defPPr>
              <a:lvl1pPr>
                <a:defRPr kumimoji="1" sz="800">
                  <a:latin typeface="Meiryo UI" panose="020B0604030504040204" pitchFamily="50" charset="-128"/>
                  <a:ea typeface="Meiryo UI" panose="020B0604030504040204" pitchFamily="50" charset="-128"/>
                </a:defRPr>
              </a:lvl1pPr>
            </a:lstStyle>
            <a:p>
              <a:r>
                <a:rPr lang="ja-JP" altLang="en-US" dirty="0"/>
                <a:t>Map to Task</a:t>
              </a:r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B74065F7-87B1-EBD8-39F0-115B7AF9B16B}"/>
                </a:ext>
              </a:extLst>
            </p:cNvPr>
            <p:cNvSpPr/>
            <p:nvPr/>
          </p:nvSpPr>
          <p:spPr>
            <a:xfrm>
              <a:off x="6455417" y="1565109"/>
              <a:ext cx="583941" cy="199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kumimoji="1" lang="ja-JP" altLang="en-US" sz="88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 Tasks</a:t>
              </a:r>
            </a:p>
          </p:txBody>
        </p:sp>
        <p:grpSp>
          <p:nvGrpSpPr>
            <p:cNvPr id="126" name="グループ化 125">
              <a:extLst>
                <a:ext uri="{FF2B5EF4-FFF2-40B4-BE49-F238E27FC236}">
                  <a16:creationId xmlns:a16="http://schemas.microsoft.com/office/drawing/2014/main" id="{9A6714ED-C224-AA97-E293-D4854A5F8730}"/>
                </a:ext>
              </a:extLst>
            </p:cNvPr>
            <p:cNvGrpSpPr/>
            <p:nvPr/>
          </p:nvGrpSpPr>
          <p:grpSpPr>
            <a:xfrm>
              <a:off x="6455417" y="813763"/>
              <a:ext cx="857627" cy="326269"/>
              <a:chOff x="540161" y="1043751"/>
              <a:chExt cx="1482030" cy="299701"/>
            </a:xfrm>
          </p:grpSpPr>
          <p:sp>
            <p:nvSpPr>
              <p:cNvPr id="326" name="四角形: 角を丸くする 325">
                <a:extLst>
                  <a:ext uri="{FF2B5EF4-FFF2-40B4-BE49-F238E27FC236}">
                    <a16:creationId xmlns:a16="http://schemas.microsoft.com/office/drawing/2014/main" id="{99DAD9FA-43A5-B035-1589-B391AF946C1D}"/>
                  </a:ext>
                </a:extLst>
              </p:cNvPr>
              <p:cNvSpPr/>
              <p:nvPr/>
            </p:nvSpPr>
            <p:spPr>
              <a:xfrm>
                <a:off x="540161" y="1043751"/>
                <a:ext cx="977264" cy="11682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48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Program</a:t>
                </a:r>
                <a:endParaRPr kumimoji="1" lang="ja-JP" altLang="en-US" sz="48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7" name="正方形/長方形 326">
                <a:extLst>
                  <a:ext uri="{FF2B5EF4-FFF2-40B4-BE49-F238E27FC236}">
                    <a16:creationId xmlns:a16="http://schemas.microsoft.com/office/drawing/2014/main" id="{D1B3BDA4-C6FB-73B1-2A53-4FB32F716DDB}"/>
                  </a:ext>
                </a:extLst>
              </p:cNvPr>
              <p:cNvSpPr/>
              <p:nvPr/>
            </p:nvSpPr>
            <p:spPr>
              <a:xfrm>
                <a:off x="540161" y="1160577"/>
                <a:ext cx="1482030" cy="182875"/>
              </a:xfrm>
              <a:prstGeom prst="rect">
                <a:avLst/>
              </a:prstGeom>
              <a:solidFill>
                <a:srgbClr val="CCE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sz="880" dirty="0" err="1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74F3761B-5D1B-510F-0D6A-68A42B18A967}"/>
                </a:ext>
              </a:extLst>
            </p:cNvPr>
            <p:cNvSpPr txBox="1"/>
            <p:nvPr/>
          </p:nvSpPr>
          <p:spPr>
            <a:xfrm>
              <a:off x="7284095" y="906927"/>
              <a:ext cx="1019810" cy="246221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l"/>
              <a:r>
                <a:rPr kumimoji="1"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SNB programs</a:t>
              </a:r>
              <a:endPara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320" name="グループ化 319">
              <a:extLst>
                <a:ext uri="{FF2B5EF4-FFF2-40B4-BE49-F238E27FC236}">
                  <a16:creationId xmlns:a16="http://schemas.microsoft.com/office/drawing/2014/main" id="{DA0D289F-B227-D949-9E98-F1AD18F9BEA5}"/>
                </a:ext>
              </a:extLst>
            </p:cNvPr>
            <p:cNvGrpSpPr/>
            <p:nvPr/>
          </p:nvGrpSpPr>
          <p:grpSpPr>
            <a:xfrm>
              <a:off x="6455417" y="1267214"/>
              <a:ext cx="857627" cy="200022"/>
              <a:chOff x="390896" y="1159925"/>
              <a:chExt cx="467739" cy="183734"/>
            </a:xfrm>
          </p:grpSpPr>
          <p:sp>
            <p:nvSpPr>
              <p:cNvPr id="324" name="四角形: 角を丸くする 323">
                <a:extLst>
                  <a:ext uri="{FF2B5EF4-FFF2-40B4-BE49-F238E27FC236}">
                    <a16:creationId xmlns:a16="http://schemas.microsoft.com/office/drawing/2014/main" id="{19E0A578-84D1-4790-621A-0F8AC10842F0}"/>
                  </a:ext>
                </a:extLst>
              </p:cNvPr>
              <p:cNvSpPr/>
              <p:nvPr/>
            </p:nvSpPr>
            <p:spPr>
              <a:xfrm>
                <a:off x="390896" y="1159925"/>
                <a:ext cx="180700" cy="18373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72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PJ</a:t>
                </a:r>
                <a:endParaRPr kumimoji="1" lang="ja-JP" altLang="en-US" sz="72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5" name="正方形/長方形 324">
                <a:extLst>
                  <a:ext uri="{FF2B5EF4-FFF2-40B4-BE49-F238E27FC236}">
                    <a16:creationId xmlns:a16="http://schemas.microsoft.com/office/drawing/2014/main" id="{3134FBD2-B8E7-0A53-9EE0-69348368D9CE}"/>
                  </a:ext>
                </a:extLst>
              </p:cNvPr>
              <p:cNvSpPr/>
              <p:nvPr/>
            </p:nvSpPr>
            <p:spPr>
              <a:xfrm>
                <a:off x="540161" y="1160575"/>
                <a:ext cx="318474" cy="182875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sz="880" dirty="0" err="1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322" name="テキスト ボックス 321">
              <a:extLst>
                <a:ext uri="{FF2B5EF4-FFF2-40B4-BE49-F238E27FC236}">
                  <a16:creationId xmlns:a16="http://schemas.microsoft.com/office/drawing/2014/main" id="{D117D3F6-3E4E-E169-5155-414481C1D1DC}"/>
                </a:ext>
              </a:extLst>
            </p:cNvPr>
            <p:cNvSpPr txBox="1"/>
            <p:nvPr/>
          </p:nvSpPr>
          <p:spPr>
            <a:xfrm>
              <a:off x="7284095" y="1220788"/>
              <a:ext cx="1019810" cy="246221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l"/>
              <a:r>
                <a:rPr kumimoji="1"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SNB projects</a:t>
              </a:r>
              <a:endPara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3" name="正方形/長方形 322">
              <a:extLst>
                <a:ext uri="{FF2B5EF4-FFF2-40B4-BE49-F238E27FC236}">
                  <a16:creationId xmlns:a16="http://schemas.microsoft.com/office/drawing/2014/main" id="{06436747-DC89-8394-7E13-0550046DDEA5}"/>
                </a:ext>
              </a:extLst>
            </p:cNvPr>
            <p:cNvSpPr/>
            <p:nvPr/>
          </p:nvSpPr>
          <p:spPr>
            <a:xfrm>
              <a:off x="6304810" y="773174"/>
              <a:ext cx="2356208" cy="105018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9018B69-3F89-5A23-F6B8-3E7E80677175}"/>
              </a:ext>
            </a:extLst>
          </p:cNvPr>
          <p:cNvSpPr/>
          <p:nvPr/>
        </p:nvSpPr>
        <p:spPr>
          <a:xfrm>
            <a:off x="2477710" y="2803117"/>
            <a:ext cx="583941" cy="199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ja-JP" altLang="en-US" sz="88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bbbb</a:t>
            </a:r>
          </a:p>
        </p:txBody>
      </p: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6CC684DF-CAB1-7953-7931-750064780152}"/>
              </a:ext>
            </a:extLst>
          </p:cNvPr>
          <p:cNvCxnSpPr>
            <a:cxnSpLocks/>
            <a:stCxn id="98" idx="3"/>
            <a:endCxn id="44" idx="1"/>
          </p:cNvCxnSpPr>
          <p:nvPr/>
        </p:nvCxnSpPr>
        <p:spPr>
          <a:xfrm>
            <a:off x="2132619" y="2614043"/>
            <a:ext cx="345091" cy="288618"/>
          </a:xfrm>
          <a:prstGeom prst="bentConnector3">
            <a:avLst>
              <a:gd name="adj1" fmla="val 50000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2AD7250E-C258-A4C2-6B8B-C7D385660F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73707" y="2366228"/>
            <a:ext cx="1411322" cy="308423"/>
          </a:xfrm>
          <a:prstGeom prst="bentConnector3">
            <a:avLst>
              <a:gd name="adj1" fmla="val 98942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コネクタ: カギ線 256">
            <a:extLst>
              <a:ext uri="{FF2B5EF4-FFF2-40B4-BE49-F238E27FC236}">
                <a16:creationId xmlns:a16="http://schemas.microsoft.com/office/drawing/2014/main" id="{E23BB4CA-0D3F-9172-9448-5B015D3471F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51608" y="3152718"/>
            <a:ext cx="602636" cy="186554"/>
          </a:xfrm>
          <a:prstGeom prst="bentConnector2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E29F7E2-D178-4566-E131-C0EBEC251BB8}"/>
              </a:ext>
            </a:extLst>
          </p:cNvPr>
          <p:cNvSpPr/>
          <p:nvPr/>
        </p:nvSpPr>
        <p:spPr>
          <a:xfrm>
            <a:off x="4673038" y="978567"/>
            <a:ext cx="698563" cy="199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ja-JP" altLang="en-US" sz="88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Risk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342DC2-2490-B142-8690-2A8736F6F620}"/>
              </a:ext>
            </a:extLst>
          </p:cNvPr>
          <p:cNvSpPr/>
          <p:nvPr/>
        </p:nvSpPr>
        <p:spPr>
          <a:xfrm>
            <a:off x="4673038" y="1267381"/>
            <a:ext cx="698563" cy="199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kumimoji="1" lang="en-US" altLang="ja-JP" sz="84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Issues</a:t>
            </a:r>
            <a:r>
              <a:rPr kumimoji="1" lang="ja-JP" altLang="en-US" sz="84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/QA</a:t>
            </a:r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C18EE62F-079E-F9DD-BB23-A847A7B28142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H="1">
            <a:off x="4424222" y="1118109"/>
            <a:ext cx="295556" cy="202076"/>
          </a:xfrm>
          <a:prstGeom prst="bentConnector2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A9BC24EC-A2F5-239E-1AC1-1D683EA25CB8}"/>
              </a:ext>
            </a:extLst>
          </p:cNvPr>
          <p:cNvCxnSpPr>
            <a:cxnSpLocks/>
          </p:cNvCxnSpPr>
          <p:nvPr/>
        </p:nvCxnSpPr>
        <p:spPr>
          <a:xfrm>
            <a:off x="2889044" y="1071368"/>
            <a:ext cx="1783994" cy="2210"/>
          </a:xfrm>
          <a:prstGeom prst="bentConnector3">
            <a:avLst>
              <a:gd name="adj1" fmla="val 50000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0BAE239-ABED-D41F-195D-F9A55E54FDB7}"/>
              </a:ext>
            </a:extLst>
          </p:cNvPr>
          <p:cNvSpPr/>
          <p:nvPr/>
        </p:nvSpPr>
        <p:spPr>
          <a:xfrm>
            <a:off x="5955629" y="2046065"/>
            <a:ext cx="937540" cy="199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kumimoji="1" lang="ja-JP" altLang="en-US" sz="84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change request</a:t>
            </a:r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AC98933C-E07C-61B7-0E2F-1ABD7FC851A7}"/>
              </a:ext>
            </a:extLst>
          </p:cNvPr>
          <p:cNvCxnSpPr>
            <a:cxnSpLocks/>
            <a:endCxn id="19" idx="1"/>
          </p:cNvCxnSpPr>
          <p:nvPr/>
        </p:nvCxnSpPr>
        <p:spPr>
          <a:xfrm rot="16200000" flipH="1">
            <a:off x="5682277" y="1872257"/>
            <a:ext cx="330832" cy="215872"/>
          </a:xfrm>
          <a:prstGeom prst="bentConnector2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DA35E62-CDBA-A870-3332-3823480078E7}"/>
              </a:ext>
            </a:extLst>
          </p:cNvPr>
          <p:cNvSpPr/>
          <p:nvPr/>
        </p:nvSpPr>
        <p:spPr>
          <a:xfrm>
            <a:off x="4140409" y="3117376"/>
            <a:ext cx="745395" cy="1990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kumimoji="1" lang="ja-JP" altLang="en-US" sz="64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review record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204E9950-2BE3-108F-D15E-B1B7181F8E2B}"/>
              </a:ext>
            </a:extLst>
          </p:cNvPr>
          <p:cNvCxnSpPr>
            <a:cxnSpLocks/>
          </p:cNvCxnSpPr>
          <p:nvPr/>
        </p:nvCxnSpPr>
        <p:spPr>
          <a:xfrm>
            <a:off x="4885804" y="3216920"/>
            <a:ext cx="223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2E0C4317-4C33-6376-AE8D-B17B136CB98B}"/>
              </a:ext>
            </a:extLst>
          </p:cNvPr>
          <p:cNvGrpSpPr/>
          <p:nvPr/>
        </p:nvGrpSpPr>
        <p:grpSpPr>
          <a:xfrm>
            <a:off x="5104897" y="3052307"/>
            <a:ext cx="745394" cy="268133"/>
            <a:chOff x="4517619" y="3599104"/>
            <a:chExt cx="652074" cy="268133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38B7C4AE-E517-1577-EEBB-9A52378AE52D}"/>
                </a:ext>
              </a:extLst>
            </p:cNvPr>
            <p:cNvSpPr/>
            <p:nvPr/>
          </p:nvSpPr>
          <p:spPr>
            <a:xfrm>
              <a:off x="4585752" y="3599104"/>
              <a:ext cx="583941" cy="1990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r>
                <a:rPr kumimoji="1" lang="ja-JP" altLang="en-US" sz="64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review vote</a:t>
              </a: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CBD8306D-BFBE-F5D8-3AFF-842AAF397B10}"/>
                </a:ext>
              </a:extLst>
            </p:cNvPr>
            <p:cNvSpPr/>
            <p:nvPr/>
          </p:nvSpPr>
          <p:spPr>
            <a:xfrm>
              <a:off x="4553618" y="3633989"/>
              <a:ext cx="583941" cy="1990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r>
                <a:rPr kumimoji="1" lang="ja-JP" altLang="en-US" sz="64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review vote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0C5810A4-5F95-A03B-B94B-9789430F1E29}"/>
                </a:ext>
              </a:extLst>
            </p:cNvPr>
            <p:cNvSpPr/>
            <p:nvPr/>
          </p:nvSpPr>
          <p:spPr>
            <a:xfrm>
              <a:off x="4517619" y="3668150"/>
              <a:ext cx="583941" cy="1990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r>
                <a:rPr kumimoji="1" lang="ja-JP" altLang="en-US" sz="64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review </a:t>
              </a:r>
              <a:r>
                <a:rPr kumimoji="1" lang="en-US" altLang="ja-JP" sz="64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ticket</a:t>
              </a:r>
              <a:endParaRPr kumimoji="1" lang="ja-JP" altLang="en-US" sz="64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A3FF31D-1FBF-B32D-433F-F8537EA219F3}"/>
              </a:ext>
            </a:extLst>
          </p:cNvPr>
          <p:cNvSpPr/>
          <p:nvPr/>
        </p:nvSpPr>
        <p:spPr>
          <a:xfrm>
            <a:off x="4141010" y="3408566"/>
            <a:ext cx="745395" cy="1990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kumimoji="1" lang="ja-JP" altLang="en-US" sz="64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review record</a:t>
            </a: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4E7EA4B1-FA55-9970-2059-DDFBC6B673C1}"/>
              </a:ext>
            </a:extLst>
          </p:cNvPr>
          <p:cNvCxnSpPr>
            <a:cxnSpLocks/>
          </p:cNvCxnSpPr>
          <p:nvPr/>
        </p:nvCxnSpPr>
        <p:spPr>
          <a:xfrm>
            <a:off x="4886034" y="3508191"/>
            <a:ext cx="223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4DED635D-258D-3F40-CC7D-29D58CF2EB65}"/>
              </a:ext>
            </a:extLst>
          </p:cNvPr>
          <p:cNvGrpSpPr/>
          <p:nvPr/>
        </p:nvGrpSpPr>
        <p:grpSpPr>
          <a:xfrm>
            <a:off x="5105127" y="3343578"/>
            <a:ext cx="745164" cy="268133"/>
            <a:chOff x="4517619" y="3599104"/>
            <a:chExt cx="652074" cy="268133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ABA086BB-5C88-E4C5-E649-AB5CCEC05861}"/>
                </a:ext>
              </a:extLst>
            </p:cNvPr>
            <p:cNvSpPr/>
            <p:nvPr/>
          </p:nvSpPr>
          <p:spPr>
            <a:xfrm>
              <a:off x="4585752" y="3599104"/>
              <a:ext cx="583941" cy="1990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r>
                <a:rPr kumimoji="1" lang="ja-JP" altLang="en-US" sz="64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review vote</a:t>
              </a: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B919330D-BE64-B5F9-A11B-26FCCEFFBAE8}"/>
                </a:ext>
              </a:extLst>
            </p:cNvPr>
            <p:cNvSpPr/>
            <p:nvPr/>
          </p:nvSpPr>
          <p:spPr>
            <a:xfrm>
              <a:off x="4553618" y="3633989"/>
              <a:ext cx="583941" cy="1990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r>
                <a:rPr kumimoji="1" lang="ja-JP" altLang="en-US" sz="64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review vote</a:t>
              </a: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E51A50C4-7303-C5A4-9316-38A9D0235ED0}"/>
                </a:ext>
              </a:extLst>
            </p:cNvPr>
            <p:cNvSpPr/>
            <p:nvPr/>
          </p:nvSpPr>
          <p:spPr>
            <a:xfrm>
              <a:off x="4517619" y="3668150"/>
              <a:ext cx="583941" cy="1990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r>
                <a:rPr kumimoji="1" lang="ja-JP" altLang="en-US" sz="64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review </a:t>
              </a:r>
              <a:r>
                <a:rPr kumimoji="1" lang="en-US" altLang="ja-JP" sz="64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ticket</a:t>
              </a:r>
              <a:endParaRPr kumimoji="1" lang="ja-JP" altLang="en-US" sz="64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BA36DCB-4BC3-A270-52EE-F8A74C7D4B8C}"/>
              </a:ext>
            </a:extLst>
          </p:cNvPr>
          <p:cNvCxnSpPr>
            <a:cxnSpLocks/>
          </p:cNvCxnSpPr>
          <p:nvPr/>
        </p:nvCxnSpPr>
        <p:spPr>
          <a:xfrm flipV="1">
            <a:off x="2130665" y="3091735"/>
            <a:ext cx="2001422" cy="9717"/>
          </a:xfrm>
          <a:prstGeom prst="straightConnector1">
            <a:avLst/>
          </a:prstGeom>
          <a:ln w="28575" cap="rnd">
            <a:solidFill>
              <a:srgbClr val="FFC000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ACDF180-DB36-1DF4-12A5-AEB5ED91E3E4}"/>
              </a:ext>
            </a:extLst>
          </p:cNvPr>
          <p:cNvCxnSpPr>
            <a:cxnSpLocks/>
          </p:cNvCxnSpPr>
          <p:nvPr/>
        </p:nvCxnSpPr>
        <p:spPr>
          <a:xfrm>
            <a:off x="2149763" y="3407620"/>
            <a:ext cx="1982324" cy="0"/>
          </a:xfrm>
          <a:prstGeom prst="straightConnector1">
            <a:avLst/>
          </a:prstGeom>
          <a:ln w="28575" cap="rnd">
            <a:solidFill>
              <a:srgbClr val="FFC000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24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FB083118-0CF8-4739-8693-97132D3B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240" dirty="0"/>
              <a:t>Example of PT preparation process</a:t>
            </a:r>
            <a:endParaRPr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97EB79-83A5-491C-9F97-AAD6F0F7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961A454-FB3C-4F27-92DD-5E25CEE6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8</a:t>
            </a:fld>
            <a:endParaRPr kumimoji="1"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3B64240-5A8A-F494-9973-B5A6E3938658}"/>
              </a:ext>
            </a:extLst>
          </p:cNvPr>
          <p:cNvGrpSpPr/>
          <p:nvPr/>
        </p:nvGrpSpPr>
        <p:grpSpPr>
          <a:xfrm>
            <a:off x="171655" y="849175"/>
            <a:ext cx="2717389" cy="326269"/>
            <a:chOff x="540161" y="1043751"/>
            <a:chExt cx="1482030" cy="299701"/>
          </a:xfrm>
        </p:grpSpPr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DEBE0EF9-F77E-FF17-285A-A50F9FD61452}"/>
                </a:ext>
              </a:extLst>
            </p:cNvPr>
            <p:cNvSpPr/>
            <p:nvPr/>
          </p:nvSpPr>
          <p:spPr>
            <a:xfrm>
              <a:off x="540161" y="1043751"/>
              <a:ext cx="422288" cy="13274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Program</a:t>
              </a:r>
              <a:endParaRPr kumimoji="1" lang="ja-JP" altLang="en-US" sz="48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8F4A2A71-A9A8-F335-132F-CD579F1DB2D7}"/>
                </a:ext>
              </a:extLst>
            </p:cNvPr>
            <p:cNvSpPr/>
            <p:nvPr/>
          </p:nvSpPr>
          <p:spPr>
            <a:xfrm>
              <a:off x="540161" y="1160577"/>
              <a:ext cx="1482030" cy="182875"/>
            </a:xfrm>
            <a:prstGeom prst="rect">
              <a:avLst/>
            </a:prstGeom>
            <a:solidFill>
              <a:srgbClr val="CC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8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000000PJname</a:t>
              </a:r>
              <a:endParaRPr kumimoji="1" lang="ja-JP" altLang="en-US" sz="88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3BCC1D71-CC7A-5F83-D374-8D593B1B726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820" y="1191759"/>
            <a:ext cx="515441" cy="482809"/>
          </a:xfrm>
          <a:prstGeom prst="bentConnector2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3492EBA8-8251-668A-496F-EA351ED8A3F2}"/>
              </a:ext>
            </a:extLst>
          </p:cNvPr>
          <p:cNvGrpSpPr/>
          <p:nvPr/>
        </p:nvGrpSpPr>
        <p:grpSpPr>
          <a:xfrm>
            <a:off x="938261" y="1901449"/>
            <a:ext cx="2991075" cy="200022"/>
            <a:chOff x="390896" y="1159925"/>
            <a:chExt cx="1631295" cy="183734"/>
          </a:xfrm>
        </p:grpSpPr>
        <p:sp>
          <p:nvSpPr>
            <p:cNvPr id="84" name="四角形: 角を丸くする 83">
              <a:extLst>
                <a:ext uri="{FF2B5EF4-FFF2-40B4-BE49-F238E27FC236}">
                  <a16:creationId xmlns:a16="http://schemas.microsoft.com/office/drawing/2014/main" id="{368D88A7-508F-7206-0BEB-FF95B2B4C7C9}"/>
                </a:ext>
              </a:extLst>
            </p:cNvPr>
            <p:cNvSpPr/>
            <p:nvPr/>
          </p:nvSpPr>
          <p:spPr>
            <a:xfrm>
              <a:off x="390896" y="1159925"/>
              <a:ext cx="180700" cy="18373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2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PJ</a:t>
              </a:r>
              <a:endParaRPr kumimoji="1" lang="ja-JP" altLang="en-US" sz="72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0523B94F-7532-BBD7-0E9C-9EEF2095506D}"/>
                </a:ext>
              </a:extLst>
            </p:cNvPr>
            <p:cNvSpPr/>
            <p:nvPr/>
          </p:nvSpPr>
          <p:spPr>
            <a:xfrm>
              <a:off x="540161" y="1160575"/>
              <a:ext cx="1482030" cy="182875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8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000000 PJname _ PT Preparation _ FunctionA</a:t>
              </a:r>
              <a:endParaRPr kumimoji="1" lang="ja-JP" altLang="en-US" sz="88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95A3E74C-86E2-4B4F-08E9-0CC6F89C4A0D}"/>
              </a:ext>
            </a:extLst>
          </p:cNvPr>
          <p:cNvSpPr/>
          <p:nvPr/>
        </p:nvSpPr>
        <p:spPr>
          <a:xfrm>
            <a:off x="1569321" y="3289032"/>
            <a:ext cx="2019287" cy="199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Preparation of PT specifications</a:t>
            </a:r>
          </a:p>
        </p:txBody>
      </p:sp>
      <p:cxnSp>
        <p:nvCxnSpPr>
          <p:cNvPr id="160" name="コネクタ: カギ線 159">
            <a:extLst>
              <a:ext uri="{FF2B5EF4-FFF2-40B4-BE49-F238E27FC236}">
                <a16:creationId xmlns:a16="http://schemas.microsoft.com/office/drawing/2014/main" id="{BC8E6FEB-A7CA-CCCB-B2BC-F8B6E5CD12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64682" y="2810823"/>
            <a:ext cx="1420911" cy="346275"/>
          </a:xfrm>
          <a:prstGeom prst="bentConnector2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コネクタ: カギ線 276">
            <a:extLst>
              <a:ext uri="{FF2B5EF4-FFF2-40B4-BE49-F238E27FC236}">
                <a16:creationId xmlns:a16="http://schemas.microsoft.com/office/drawing/2014/main" id="{4A99D04B-5D58-3511-983F-59050913E9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-484611" y="2943789"/>
            <a:ext cx="2379771" cy="495108"/>
          </a:xfrm>
          <a:prstGeom prst="bentConnector3">
            <a:avLst>
              <a:gd name="adj1" fmla="val 100310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正方形/長方形 292">
            <a:extLst>
              <a:ext uri="{FF2B5EF4-FFF2-40B4-BE49-F238E27FC236}">
                <a16:creationId xmlns:a16="http://schemas.microsoft.com/office/drawing/2014/main" id="{8EFBF1C1-F433-D5EF-C50B-950E7F7EDCEF}"/>
              </a:ext>
            </a:extLst>
          </p:cNvPr>
          <p:cNvSpPr/>
          <p:nvPr/>
        </p:nvSpPr>
        <p:spPr>
          <a:xfrm>
            <a:off x="1576214" y="3550633"/>
            <a:ext cx="2019287" cy="199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PT Specification Review</a:t>
            </a:r>
          </a:p>
        </p:txBody>
      </p:sp>
      <p:cxnSp>
        <p:nvCxnSpPr>
          <p:cNvPr id="294" name="コネクタ: カギ線 293">
            <a:extLst>
              <a:ext uri="{FF2B5EF4-FFF2-40B4-BE49-F238E27FC236}">
                <a16:creationId xmlns:a16="http://schemas.microsoft.com/office/drawing/2014/main" id="{8D76DA30-0927-542D-AFA8-97C14397F263}"/>
              </a:ext>
            </a:extLst>
          </p:cNvPr>
          <p:cNvCxnSpPr>
            <a:cxnSpLocks/>
            <a:endCxn id="293" idx="1"/>
          </p:cNvCxnSpPr>
          <p:nvPr/>
        </p:nvCxnSpPr>
        <p:spPr>
          <a:xfrm rot="16200000" flipH="1">
            <a:off x="1357127" y="3431090"/>
            <a:ext cx="254296" cy="183878"/>
          </a:xfrm>
          <a:prstGeom prst="bentConnector2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正方形/長方形 306">
            <a:extLst>
              <a:ext uri="{FF2B5EF4-FFF2-40B4-BE49-F238E27FC236}">
                <a16:creationId xmlns:a16="http://schemas.microsoft.com/office/drawing/2014/main" id="{21F9BA3C-ECA5-1F64-840D-F2F6A2ACAC78}"/>
              </a:ext>
            </a:extLst>
          </p:cNvPr>
          <p:cNvSpPr/>
          <p:nvPr/>
        </p:nvSpPr>
        <p:spPr>
          <a:xfrm>
            <a:off x="1583097" y="2552492"/>
            <a:ext cx="2011197" cy="19908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quality indicator</a:t>
            </a:r>
          </a:p>
        </p:txBody>
      </p:sp>
      <p:sp>
        <p:nvSpPr>
          <p:cNvPr id="308" name="正方形/長方形 307">
            <a:extLst>
              <a:ext uri="{FF2B5EF4-FFF2-40B4-BE49-F238E27FC236}">
                <a16:creationId xmlns:a16="http://schemas.microsoft.com/office/drawing/2014/main" id="{81860BBF-7320-7C29-4B8F-3759CAD81D55}"/>
              </a:ext>
            </a:extLst>
          </p:cNvPr>
          <p:cNvSpPr/>
          <p:nvPr/>
        </p:nvSpPr>
        <p:spPr>
          <a:xfrm>
            <a:off x="1577411" y="2821397"/>
            <a:ext cx="2011197" cy="19908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Estimate/Actual Scale Management</a:t>
            </a:r>
          </a:p>
        </p:txBody>
      </p: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BD088525-F544-189F-1497-9DAF84E785AF}"/>
              </a:ext>
            </a:extLst>
          </p:cNvPr>
          <p:cNvCxnSpPr>
            <a:cxnSpLocks/>
          </p:cNvCxnSpPr>
          <p:nvPr/>
        </p:nvCxnSpPr>
        <p:spPr>
          <a:xfrm flipV="1">
            <a:off x="1392336" y="2249043"/>
            <a:ext cx="4426498" cy="244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998E6FDF-AA13-9E6D-5DB6-889E57E459CE}"/>
              </a:ext>
            </a:extLst>
          </p:cNvPr>
          <p:cNvCxnSpPr>
            <a:cxnSpLocks/>
          </p:cNvCxnSpPr>
          <p:nvPr/>
        </p:nvCxnSpPr>
        <p:spPr>
          <a:xfrm>
            <a:off x="3588608" y="3571048"/>
            <a:ext cx="1059667" cy="0"/>
          </a:xfrm>
          <a:prstGeom prst="straightConnector1">
            <a:avLst/>
          </a:prstGeom>
          <a:ln w="28575" cap="rnd">
            <a:solidFill>
              <a:srgbClr val="FFC000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6FA11DC-3936-5D5A-B371-D993CAE98223}"/>
              </a:ext>
            </a:extLst>
          </p:cNvPr>
          <p:cNvSpPr/>
          <p:nvPr/>
        </p:nvSpPr>
        <p:spPr>
          <a:xfrm>
            <a:off x="1576214" y="3795078"/>
            <a:ext cx="2019287" cy="199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PT Specification Amendment</a:t>
            </a:r>
          </a:p>
        </p:txBody>
      </p: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335A0F68-B082-5601-208A-4B0C28D27A06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1357127" y="3675535"/>
            <a:ext cx="254296" cy="183878"/>
          </a:xfrm>
          <a:prstGeom prst="bentConnector2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637E9EB1-001A-BD0B-CCD3-1C56A0D4C30A}"/>
              </a:ext>
            </a:extLst>
          </p:cNvPr>
          <p:cNvCxnSpPr>
            <a:cxnSpLocks/>
          </p:cNvCxnSpPr>
          <p:nvPr/>
        </p:nvCxnSpPr>
        <p:spPr>
          <a:xfrm>
            <a:off x="463134" y="1392280"/>
            <a:ext cx="482810" cy="298604"/>
          </a:xfrm>
          <a:prstGeom prst="bentConnector3">
            <a:avLst>
              <a:gd name="adj1" fmla="val -307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39A833AC-DF1C-489A-D286-191B731889E9}"/>
              </a:ext>
            </a:extLst>
          </p:cNvPr>
          <p:cNvGrpSpPr/>
          <p:nvPr/>
        </p:nvGrpSpPr>
        <p:grpSpPr>
          <a:xfrm>
            <a:off x="938261" y="1585351"/>
            <a:ext cx="857627" cy="199312"/>
            <a:chOff x="5177432" y="1508445"/>
            <a:chExt cx="857627" cy="199312"/>
          </a:xfrm>
        </p:grpSpPr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0117D163-C3A2-C8DF-2D9D-FE78F3E7B7A9}"/>
                </a:ext>
              </a:extLst>
            </p:cNvPr>
            <p:cNvSpPr/>
            <p:nvPr/>
          </p:nvSpPr>
          <p:spPr>
            <a:xfrm>
              <a:off x="5177432" y="1512164"/>
              <a:ext cx="331324" cy="1955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2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PJ</a:t>
              </a:r>
              <a:endParaRPr kumimoji="1" lang="ja-JP" altLang="en-US" sz="72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B0B700D-DC41-4D49-51DC-A27E411E246A}"/>
                </a:ext>
              </a:extLst>
            </p:cNvPr>
            <p:cNvSpPr/>
            <p:nvPr/>
          </p:nvSpPr>
          <p:spPr>
            <a:xfrm>
              <a:off x="5451118" y="1508445"/>
              <a:ext cx="583941" cy="199087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88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BDD2B9C7-D2B8-F970-9CC7-D4A20F7E67B6}"/>
              </a:ext>
            </a:extLst>
          </p:cNvPr>
          <p:cNvCxnSpPr>
            <a:cxnSpLocks/>
          </p:cNvCxnSpPr>
          <p:nvPr/>
        </p:nvCxnSpPr>
        <p:spPr>
          <a:xfrm>
            <a:off x="459294" y="1175442"/>
            <a:ext cx="486650" cy="218749"/>
          </a:xfrm>
          <a:prstGeom prst="bentConnector3">
            <a:avLst>
              <a:gd name="adj1" fmla="val -106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BCEE4A37-08E0-534D-44AC-280D879A49DB}"/>
              </a:ext>
            </a:extLst>
          </p:cNvPr>
          <p:cNvGrpSpPr/>
          <p:nvPr/>
        </p:nvGrpSpPr>
        <p:grpSpPr>
          <a:xfrm>
            <a:off x="938261" y="1287950"/>
            <a:ext cx="857627" cy="200022"/>
            <a:chOff x="5177432" y="1507737"/>
            <a:chExt cx="857627" cy="200022"/>
          </a:xfrm>
        </p:grpSpPr>
        <p:sp>
          <p:nvSpPr>
            <p:cNvPr id="51" name="四角形: 角を丸くする 50">
              <a:extLst>
                <a:ext uri="{FF2B5EF4-FFF2-40B4-BE49-F238E27FC236}">
                  <a16:creationId xmlns:a16="http://schemas.microsoft.com/office/drawing/2014/main" id="{E207798E-5652-CD1B-19A8-DA169DF723DB}"/>
                </a:ext>
              </a:extLst>
            </p:cNvPr>
            <p:cNvSpPr/>
            <p:nvPr/>
          </p:nvSpPr>
          <p:spPr>
            <a:xfrm>
              <a:off x="5177432" y="1507737"/>
              <a:ext cx="331324" cy="20002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2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PJ</a:t>
              </a:r>
              <a:endParaRPr kumimoji="1" lang="ja-JP" altLang="en-US" sz="72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997908BB-7AEC-FFE6-2905-26942653B7A6}"/>
                </a:ext>
              </a:extLst>
            </p:cNvPr>
            <p:cNvSpPr/>
            <p:nvPr/>
          </p:nvSpPr>
          <p:spPr>
            <a:xfrm>
              <a:off x="5451118" y="1508445"/>
              <a:ext cx="583941" cy="199087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88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53" name="コネクタ: カギ線 52">
            <a:extLst>
              <a:ext uri="{FF2B5EF4-FFF2-40B4-BE49-F238E27FC236}">
                <a16:creationId xmlns:a16="http://schemas.microsoft.com/office/drawing/2014/main" id="{5D4916A2-C119-6A83-9626-7E574953C2F2}"/>
              </a:ext>
            </a:extLst>
          </p:cNvPr>
          <p:cNvCxnSpPr>
            <a:cxnSpLocks/>
          </p:cNvCxnSpPr>
          <p:nvPr/>
        </p:nvCxnSpPr>
        <p:spPr>
          <a:xfrm>
            <a:off x="463134" y="1705013"/>
            <a:ext cx="482810" cy="298604"/>
          </a:xfrm>
          <a:prstGeom prst="bentConnector3">
            <a:avLst>
              <a:gd name="adj1" fmla="val -307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960F7AE4-37AF-F58E-F3A3-1F00F81C74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49504" y="3066389"/>
            <a:ext cx="468507" cy="184913"/>
          </a:xfrm>
          <a:prstGeom prst="bentConnector3">
            <a:avLst>
              <a:gd name="adj1" fmla="val 97740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コネクタ: カギ線 61">
            <a:extLst>
              <a:ext uri="{FF2B5EF4-FFF2-40B4-BE49-F238E27FC236}">
                <a16:creationId xmlns:a16="http://schemas.microsoft.com/office/drawing/2014/main" id="{11C4FA18-FFA9-2F81-F0D8-8535D8EC8E4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57127" y="2705992"/>
            <a:ext cx="254296" cy="183878"/>
          </a:xfrm>
          <a:prstGeom prst="bentConnector2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33DA668D-246F-84A7-BAAB-D01BB409F6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02948" y="2279524"/>
            <a:ext cx="569539" cy="190762"/>
          </a:xfrm>
          <a:prstGeom prst="bentConnector3">
            <a:avLst>
              <a:gd name="adj1" fmla="val 99667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8D92AD2-68CB-7AD1-D8AD-ECC09C24FC55}"/>
              </a:ext>
            </a:extLst>
          </p:cNvPr>
          <p:cNvSpPr/>
          <p:nvPr/>
        </p:nvSpPr>
        <p:spPr>
          <a:xfrm>
            <a:off x="4673038" y="978567"/>
            <a:ext cx="778193" cy="199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ja-JP" altLang="en-US" sz="88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Risk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EC6BEE4-9292-CDD7-F8C8-E584EE908B58}"/>
              </a:ext>
            </a:extLst>
          </p:cNvPr>
          <p:cNvSpPr/>
          <p:nvPr/>
        </p:nvSpPr>
        <p:spPr>
          <a:xfrm>
            <a:off x="4673038" y="1267381"/>
            <a:ext cx="778193" cy="199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kumimoji="1" lang="en-US" altLang="ja-JP" sz="84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Issues</a:t>
            </a:r>
            <a:r>
              <a:rPr kumimoji="1" lang="ja-JP" altLang="en-US" sz="84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/QA</a:t>
            </a:r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65E22522-BA7E-333B-010D-70303E759754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4424222" y="1118109"/>
            <a:ext cx="295556" cy="202076"/>
          </a:xfrm>
          <a:prstGeom prst="bentConnector2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E1B03588-862B-7C4F-77E7-E2C1EF370570}"/>
              </a:ext>
            </a:extLst>
          </p:cNvPr>
          <p:cNvCxnSpPr>
            <a:cxnSpLocks/>
          </p:cNvCxnSpPr>
          <p:nvPr/>
        </p:nvCxnSpPr>
        <p:spPr>
          <a:xfrm>
            <a:off x="2889044" y="1071368"/>
            <a:ext cx="1783994" cy="2210"/>
          </a:xfrm>
          <a:prstGeom prst="bentConnector3">
            <a:avLst>
              <a:gd name="adj1" fmla="val 50000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54BDDB1-FE8F-0ADB-1C5E-D9E409D8ABDB}"/>
              </a:ext>
            </a:extLst>
          </p:cNvPr>
          <p:cNvSpPr/>
          <p:nvPr/>
        </p:nvSpPr>
        <p:spPr>
          <a:xfrm>
            <a:off x="6034705" y="2480097"/>
            <a:ext cx="1063363" cy="199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kumimoji="1" lang="ja-JP" altLang="en-US" sz="84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change request</a:t>
            </a:r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196E4B54-5A19-1069-3AF8-FDE37F23363C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5761353" y="2306289"/>
            <a:ext cx="330832" cy="215872"/>
          </a:xfrm>
          <a:prstGeom prst="bentConnector2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7C8FD13-DC29-89AF-6F24-096DADE7A359}"/>
              </a:ext>
            </a:extLst>
          </p:cNvPr>
          <p:cNvGrpSpPr/>
          <p:nvPr/>
        </p:nvGrpSpPr>
        <p:grpSpPr>
          <a:xfrm>
            <a:off x="6616137" y="812014"/>
            <a:ext cx="2356208" cy="1050187"/>
            <a:chOff x="6304810" y="773174"/>
            <a:chExt cx="2356208" cy="1050187"/>
          </a:xfrm>
        </p:grpSpPr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3A541951-E9F7-A68E-BBE9-917AE7461A3E}"/>
                </a:ext>
              </a:extLst>
            </p:cNvPr>
            <p:cNvCxnSpPr>
              <a:cxnSpLocks/>
            </p:cNvCxnSpPr>
            <p:nvPr/>
          </p:nvCxnSpPr>
          <p:spPr>
            <a:xfrm>
              <a:off x="7485977" y="1667894"/>
              <a:ext cx="216793" cy="0"/>
            </a:xfrm>
            <a:prstGeom prst="straightConnector1">
              <a:avLst/>
            </a:prstGeom>
            <a:ln w="28575" cap="rnd">
              <a:solidFill>
                <a:srgbClr val="FFC000"/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91A20643-EF21-A7AA-2BCE-BCCCF8F9EC0F}"/>
                </a:ext>
              </a:extLst>
            </p:cNvPr>
            <p:cNvSpPr txBox="1"/>
            <p:nvPr/>
          </p:nvSpPr>
          <p:spPr>
            <a:xfrm>
              <a:off x="7702770" y="1539304"/>
              <a:ext cx="811028" cy="246221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>
              <a:defPPr>
                <a:defRPr lang="en-US"/>
              </a:defPPr>
              <a:lvl1pPr>
                <a:defRPr kumimoji="1" sz="800">
                  <a:latin typeface="Meiryo UI" panose="020B0604030504040204" pitchFamily="50" charset="-128"/>
                  <a:ea typeface="Meiryo UI" panose="020B0604030504040204" pitchFamily="50" charset="-128"/>
                </a:defRPr>
              </a:lvl1pPr>
            </a:lstStyle>
            <a:p>
              <a:r>
                <a:rPr lang="ja-JP" altLang="en-US" dirty="0"/>
                <a:t>Map to Task</a:t>
              </a: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AF8DA1E-81F1-B84A-AD9A-4D3A17513703}"/>
                </a:ext>
              </a:extLst>
            </p:cNvPr>
            <p:cNvSpPr/>
            <p:nvPr/>
          </p:nvSpPr>
          <p:spPr>
            <a:xfrm>
              <a:off x="6455417" y="1565109"/>
              <a:ext cx="583941" cy="199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kumimoji="1" lang="ja-JP" altLang="en-US" sz="88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 Tasks</a:t>
              </a: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75A1FF62-F29E-50BE-E162-AA70C1A38C3B}"/>
                </a:ext>
              </a:extLst>
            </p:cNvPr>
            <p:cNvGrpSpPr/>
            <p:nvPr/>
          </p:nvGrpSpPr>
          <p:grpSpPr>
            <a:xfrm>
              <a:off x="6455417" y="813763"/>
              <a:ext cx="857627" cy="326269"/>
              <a:chOff x="540161" y="1043751"/>
              <a:chExt cx="1482030" cy="299701"/>
            </a:xfrm>
          </p:grpSpPr>
          <p:sp>
            <p:nvSpPr>
              <p:cNvPr id="28" name="四角形: 角を丸くする 27">
                <a:extLst>
                  <a:ext uri="{FF2B5EF4-FFF2-40B4-BE49-F238E27FC236}">
                    <a16:creationId xmlns:a16="http://schemas.microsoft.com/office/drawing/2014/main" id="{A9DA1442-470E-A8F8-B43E-1828D3087639}"/>
                  </a:ext>
                </a:extLst>
              </p:cNvPr>
              <p:cNvSpPr/>
              <p:nvPr/>
            </p:nvSpPr>
            <p:spPr>
              <a:xfrm>
                <a:off x="540161" y="1043751"/>
                <a:ext cx="977264" cy="11682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48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Program</a:t>
                </a:r>
                <a:endParaRPr kumimoji="1" lang="ja-JP" altLang="en-US" sz="48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6" name="正方形/長方形 255">
                <a:extLst>
                  <a:ext uri="{FF2B5EF4-FFF2-40B4-BE49-F238E27FC236}">
                    <a16:creationId xmlns:a16="http://schemas.microsoft.com/office/drawing/2014/main" id="{86E6FE97-CF25-5EDC-946D-4C7BA8026CB1}"/>
                  </a:ext>
                </a:extLst>
              </p:cNvPr>
              <p:cNvSpPr/>
              <p:nvPr/>
            </p:nvSpPr>
            <p:spPr>
              <a:xfrm>
                <a:off x="540161" y="1160577"/>
                <a:ext cx="1482030" cy="182875"/>
              </a:xfrm>
              <a:prstGeom prst="rect">
                <a:avLst/>
              </a:prstGeom>
              <a:solidFill>
                <a:srgbClr val="CCE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sz="880" dirty="0" err="1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E885ADAF-5262-D383-FB9C-5E1CC65533CE}"/>
                </a:ext>
              </a:extLst>
            </p:cNvPr>
            <p:cNvSpPr txBox="1"/>
            <p:nvPr/>
          </p:nvSpPr>
          <p:spPr>
            <a:xfrm>
              <a:off x="7284095" y="906927"/>
              <a:ext cx="1019810" cy="246221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l"/>
              <a:r>
                <a:rPr kumimoji="1"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SNB programs</a:t>
              </a:r>
              <a:endPara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B2B8245F-AC7C-F94F-66DD-308AC42FC90E}"/>
                </a:ext>
              </a:extLst>
            </p:cNvPr>
            <p:cNvGrpSpPr/>
            <p:nvPr/>
          </p:nvGrpSpPr>
          <p:grpSpPr>
            <a:xfrm>
              <a:off x="6455417" y="1267214"/>
              <a:ext cx="857627" cy="200022"/>
              <a:chOff x="390896" y="1159925"/>
              <a:chExt cx="467739" cy="183734"/>
            </a:xfrm>
          </p:grpSpPr>
          <p:sp>
            <p:nvSpPr>
              <p:cNvPr id="26" name="四角形: 角を丸くする 25">
                <a:extLst>
                  <a:ext uri="{FF2B5EF4-FFF2-40B4-BE49-F238E27FC236}">
                    <a16:creationId xmlns:a16="http://schemas.microsoft.com/office/drawing/2014/main" id="{B246427A-09CE-4104-6730-53E2C7FF7A0F}"/>
                  </a:ext>
                </a:extLst>
              </p:cNvPr>
              <p:cNvSpPr/>
              <p:nvPr/>
            </p:nvSpPr>
            <p:spPr>
              <a:xfrm>
                <a:off x="390896" y="1159925"/>
                <a:ext cx="180700" cy="18373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72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PJ</a:t>
                </a:r>
                <a:endParaRPr kumimoji="1" lang="ja-JP" altLang="en-US" sz="72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E93DF295-83B7-9BFC-28B8-9211C8E5251F}"/>
                  </a:ext>
                </a:extLst>
              </p:cNvPr>
              <p:cNvSpPr/>
              <p:nvPr/>
            </p:nvSpPr>
            <p:spPr>
              <a:xfrm>
                <a:off x="540161" y="1160575"/>
                <a:ext cx="318474" cy="182875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sz="880" dirty="0" err="1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87FA795F-CBC6-0D94-F6E7-EC6576BA373A}"/>
                </a:ext>
              </a:extLst>
            </p:cNvPr>
            <p:cNvSpPr txBox="1"/>
            <p:nvPr/>
          </p:nvSpPr>
          <p:spPr>
            <a:xfrm>
              <a:off x="7284095" y="1220788"/>
              <a:ext cx="1019810" cy="246221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l"/>
              <a:r>
                <a:rPr kumimoji="1"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SNB projects</a:t>
              </a:r>
              <a:endPara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C957A175-1679-09BD-9429-4E1645AB7A88}"/>
                </a:ext>
              </a:extLst>
            </p:cNvPr>
            <p:cNvSpPr/>
            <p:nvPr/>
          </p:nvSpPr>
          <p:spPr>
            <a:xfrm>
              <a:off x="6304810" y="773174"/>
              <a:ext cx="2356208" cy="105018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258" name="正方形/長方形 257">
            <a:extLst>
              <a:ext uri="{FF2B5EF4-FFF2-40B4-BE49-F238E27FC236}">
                <a16:creationId xmlns:a16="http://schemas.microsoft.com/office/drawing/2014/main" id="{8C4876EF-7AA5-F920-7061-4F8D2FDAC02D}"/>
              </a:ext>
            </a:extLst>
          </p:cNvPr>
          <p:cNvSpPr/>
          <p:nvPr/>
        </p:nvSpPr>
        <p:spPr>
          <a:xfrm>
            <a:off x="4648275" y="3588427"/>
            <a:ext cx="745395" cy="1990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kumimoji="1" lang="ja-JP" altLang="en-US" sz="64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review record</a:t>
            </a:r>
          </a:p>
        </p:txBody>
      </p: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2217FE6D-4116-0A37-40E1-7644888639DE}"/>
              </a:ext>
            </a:extLst>
          </p:cNvPr>
          <p:cNvCxnSpPr>
            <a:cxnSpLocks/>
          </p:cNvCxnSpPr>
          <p:nvPr/>
        </p:nvCxnSpPr>
        <p:spPr>
          <a:xfrm>
            <a:off x="5393299" y="3688052"/>
            <a:ext cx="223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0" name="グループ化 259">
            <a:extLst>
              <a:ext uri="{FF2B5EF4-FFF2-40B4-BE49-F238E27FC236}">
                <a16:creationId xmlns:a16="http://schemas.microsoft.com/office/drawing/2014/main" id="{AFCED6BF-326E-7D60-1039-4E52D43F1260}"/>
              </a:ext>
            </a:extLst>
          </p:cNvPr>
          <p:cNvGrpSpPr/>
          <p:nvPr/>
        </p:nvGrpSpPr>
        <p:grpSpPr>
          <a:xfrm>
            <a:off x="5612392" y="3523439"/>
            <a:ext cx="745164" cy="268133"/>
            <a:chOff x="4517619" y="3599104"/>
            <a:chExt cx="652074" cy="268133"/>
          </a:xfrm>
        </p:grpSpPr>
        <p:sp>
          <p:nvSpPr>
            <p:cNvPr id="261" name="正方形/長方形 260">
              <a:extLst>
                <a:ext uri="{FF2B5EF4-FFF2-40B4-BE49-F238E27FC236}">
                  <a16:creationId xmlns:a16="http://schemas.microsoft.com/office/drawing/2014/main" id="{6468F4B7-22FA-48DB-30CC-ED64D3793E4A}"/>
                </a:ext>
              </a:extLst>
            </p:cNvPr>
            <p:cNvSpPr/>
            <p:nvPr/>
          </p:nvSpPr>
          <p:spPr>
            <a:xfrm>
              <a:off x="4585752" y="3599104"/>
              <a:ext cx="583941" cy="1990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r>
                <a:rPr kumimoji="1" lang="ja-JP" altLang="en-US" sz="64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review vote</a:t>
              </a:r>
            </a:p>
          </p:txBody>
        </p:sp>
        <p:sp>
          <p:nvSpPr>
            <p:cNvPr id="262" name="正方形/長方形 261">
              <a:extLst>
                <a:ext uri="{FF2B5EF4-FFF2-40B4-BE49-F238E27FC236}">
                  <a16:creationId xmlns:a16="http://schemas.microsoft.com/office/drawing/2014/main" id="{E37537AC-98A0-9882-CE36-86D5D46382F4}"/>
                </a:ext>
              </a:extLst>
            </p:cNvPr>
            <p:cNvSpPr/>
            <p:nvPr/>
          </p:nvSpPr>
          <p:spPr>
            <a:xfrm>
              <a:off x="4553618" y="3633989"/>
              <a:ext cx="583941" cy="1990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r>
                <a:rPr kumimoji="1" lang="ja-JP" altLang="en-US" sz="64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review vote</a:t>
              </a:r>
            </a:p>
          </p:txBody>
        </p:sp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5EB33F2F-C56D-6D7E-BA08-559B9024187B}"/>
                </a:ext>
              </a:extLst>
            </p:cNvPr>
            <p:cNvSpPr/>
            <p:nvPr/>
          </p:nvSpPr>
          <p:spPr>
            <a:xfrm>
              <a:off x="4517619" y="3668150"/>
              <a:ext cx="583941" cy="1990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r>
                <a:rPr kumimoji="1" lang="ja-JP" altLang="en-US" sz="64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review </a:t>
              </a:r>
              <a:r>
                <a:rPr kumimoji="1" lang="en-US" altLang="ja-JP" sz="64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ticket</a:t>
              </a:r>
              <a:endParaRPr kumimoji="1" lang="ja-JP" altLang="en-US" sz="64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843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FB083118-0CF8-4739-8693-97132D3B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240" dirty="0"/>
              <a:t>Example of PT process</a:t>
            </a:r>
            <a:endParaRPr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97EB79-83A5-491C-9F97-AAD6F0F7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961A454-FB3C-4F27-92DD-5E25CEE6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9</a:t>
            </a:fld>
            <a:endParaRPr kumimoji="1"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3B64240-5A8A-F494-9973-B5A6E3938658}"/>
              </a:ext>
            </a:extLst>
          </p:cNvPr>
          <p:cNvGrpSpPr/>
          <p:nvPr/>
        </p:nvGrpSpPr>
        <p:grpSpPr>
          <a:xfrm>
            <a:off x="171655" y="849175"/>
            <a:ext cx="2717389" cy="326269"/>
            <a:chOff x="540161" y="1043751"/>
            <a:chExt cx="1482030" cy="299701"/>
          </a:xfrm>
        </p:grpSpPr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DEBE0EF9-F77E-FF17-285A-A50F9FD61452}"/>
                </a:ext>
              </a:extLst>
            </p:cNvPr>
            <p:cNvSpPr/>
            <p:nvPr/>
          </p:nvSpPr>
          <p:spPr>
            <a:xfrm>
              <a:off x="540161" y="1043751"/>
              <a:ext cx="422288" cy="13274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Program</a:t>
              </a:r>
              <a:endParaRPr kumimoji="1" lang="ja-JP" altLang="en-US" sz="48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8F4A2A71-A9A8-F335-132F-CD579F1DB2D7}"/>
                </a:ext>
              </a:extLst>
            </p:cNvPr>
            <p:cNvSpPr/>
            <p:nvPr/>
          </p:nvSpPr>
          <p:spPr>
            <a:xfrm>
              <a:off x="540161" y="1160577"/>
              <a:ext cx="1482030" cy="182875"/>
            </a:xfrm>
            <a:prstGeom prst="rect">
              <a:avLst/>
            </a:prstGeom>
            <a:solidFill>
              <a:srgbClr val="CC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8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000000PJname</a:t>
              </a:r>
              <a:endParaRPr kumimoji="1" lang="ja-JP" altLang="en-US" sz="88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3BCC1D71-CC7A-5F83-D374-8D593B1B726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820" y="1191759"/>
            <a:ext cx="515441" cy="482809"/>
          </a:xfrm>
          <a:prstGeom prst="bentConnector2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3492EBA8-8251-668A-496F-EA351ED8A3F2}"/>
              </a:ext>
            </a:extLst>
          </p:cNvPr>
          <p:cNvGrpSpPr/>
          <p:nvPr/>
        </p:nvGrpSpPr>
        <p:grpSpPr>
          <a:xfrm>
            <a:off x="938261" y="1901449"/>
            <a:ext cx="2991075" cy="200022"/>
            <a:chOff x="390896" y="1159925"/>
            <a:chExt cx="1631295" cy="183734"/>
          </a:xfrm>
        </p:grpSpPr>
        <p:sp>
          <p:nvSpPr>
            <p:cNvPr id="84" name="四角形: 角を丸くする 83">
              <a:extLst>
                <a:ext uri="{FF2B5EF4-FFF2-40B4-BE49-F238E27FC236}">
                  <a16:creationId xmlns:a16="http://schemas.microsoft.com/office/drawing/2014/main" id="{368D88A7-508F-7206-0BEB-FF95B2B4C7C9}"/>
                </a:ext>
              </a:extLst>
            </p:cNvPr>
            <p:cNvSpPr/>
            <p:nvPr/>
          </p:nvSpPr>
          <p:spPr>
            <a:xfrm>
              <a:off x="390896" y="1159925"/>
              <a:ext cx="180700" cy="18373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2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PJ</a:t>
              </a:r>
              <a:endParaRPr kumimoji="1" lang="ja-JP" altLang="en-US" sz="72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0523B94F-7532-BBD7-0E9C-9EEF2095506D}"/>
                </a:ext>
              </a:extLst>
            </p:cNvPr>
            <p:cNvSpPr/>
            <p:nvPr/>
          </p:nvSpPr>
          <p:spPr>
            <a:xfrm>
              <a:off x="540161" y="1160575"/>
              <a:ext cx="1482030" cy="182875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8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000000 PJname _ PT _ FunctionA</a:t>
              </a:r>
              <a:endParaRPr kumimoji="1" lang="ja-JP" altLang="en-US" sz="88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B96D1AFF-7DCC-E65E-E1A1-78E3B40082AE}"/>
              </a:ext>
            </a:extLst>
          </p:cNvPr>
          <p:cNvSpPr/>
          <p:nvPr/>
        </p:nvSpPr>
        <p:spPr>
          <a:xfrm>
            <a:off x="1643144" y="3180478"/>
            <a:ext cx="1840964" cy="199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test implementation</a:t>
            </a: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95A3E74C-86E2-4B4F-08E9-0CC6F89C4A0D}"/>
              </a:ext>
            </a:extLst>
          </p:cNvPr>
          <p:cNvSpPr/>
          <p:nvPr/>
        </p:nvSpPr>
        <p:spPr>
          <a:xfrm>
            <a:off x="1643144" y="3442079"/>
            <a:ext cx="1829851" cy="199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preparation of results report</a:t>
            </a:r>
          </a:p>
        </p:txBody>
      </p:sp>
      <p:cxnSp>
        <p:nvCxnSpPr>
          <p:cNvPr id="120" name="コネクタ: カギ線 119">
            <a:extLst>
              <a:ext uri="{FF2B5EF4-FFF2-40B4-BE49-F238E27FC236}">
                <a16:creationId xmlns:a16="http://schemas.microsoft.com/office/drawing/2014/main" id="{6ED75C0E-FB22-10E4-9747-97CB84B926D7}"/>
              </a:ext>
            </a:extLst>
          </p:cNvPr>
          <p:cNvCxnSpPr>
            <a:cxnSpLocks/>
            <a:endCxn id="170" idx="1"/>
          </p:cNvCxnSpPr>
          <p:nvPr/>
        </p:nvCxnSpPr>
        <p:spPr>
          <a:xfrm rot="16200000" flipH="1">
            <a:off x="6056823" y="2615108"/>
            <a:ext cx="993828" cy="288606"/>
          </a:xfrm>
          <a:prstGeom prst="bentConnector2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グループ化 170">
            <a:extLst>
              <a:ext uri="{FF2B5EF4-FFF2-40B4-BE49-F238E27FC236}">
                <a16:creationId xmlns:a16="http://schemas.microsoft.com/office/drawing/2014/main" id="{8417A2EF-EE65-2A42-6F3C-8499BF4DD210}"/>
              </a:ext>
            </a:extLst>
          </p:cNvPr>
          <p:cNvGrpSpPr/>
          <p:nvPr/>
        </p:nvGrpSpPr>
        <p:grpSpPr>
          <a:xfrm>
            <a:off x="6698040" y="3085033"/>
            <a:ext cx="657591" cy="270835"/>
            <a:chOff x="5418561" y="3369877"/>
            <a:chExt cx="657591" cy="270835"/>
          </a:xfrm>
        </p:grpSpPr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DE1CD356-463E-4AEB-9DB6-F072244D5D99}"/>
                </a:ext>
              </a:extLst>
            </p:cNvPr>
            <p:cNvSpPr/>
            <p:nvPr/>
          </p:nvSpPr>
          <p:spPr>
            <a:xfrm>
              <a:off x="5492211" y="3369877"/>
              <a:ext cx="583941" cy="1990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kumimoji="1" lang="ja-JP" altLang="en-US" sz="8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6975A54D-9DFB-4754-B03F-0DE99F6DD4EC}"/>
                </a:ext>
              </a:extLst>
            </p:cNvPr>
            <p:cNvSpPr/>
            <p:nvPr/>
          </p:nvSpPr>
          <p:spPr>
            <a:xfrm>
              <a:off x="5457781" y="3406418"/>
              <a:ext cx="583941" cy="1990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kumimoji="1" lang="ja-JP" altLang="en-US" sz="8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A2CA7817-EA2D-05D0-72ED-4AF2AC82E932}"/>
                </a:ext>
              </a:extLst>
            </p:cNvPr>
            <p:cNvSpPr/>
            <p:nvPr/>
          </p:nvSpPr>
          <p:spPr>
            <a:xfrm>
              <a:off x="5418561" y="3441625"/>
              <a:ext cx="583941" cy="1990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kumimoji="1" lang="en-US" altLang="ja-JP" sz="8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Defects</a:t>
              </a:r>
              <a:endParaRPr kumimoji="1"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259" name="正方形/長方形 258">
            <a:extLst>
              <a:ext uri="{FF2B5EF4-FFF2-40B4-BE49-F238E27FC236}">
                <a16:creationId xmlns:a16="http://schemas.microsoft.com/office/drawing/2014/main" id="{124EA35C-3538-4EBE-03DA-4491F55903F7}"/>
              </a:ext>
            </a:extLst>
          </p:cNvPr>
          <p:cNvSpPr/>
          <p:nvPr/>
        </p:nvSpPr>
        <p:spPr>
          <a:xfrm>
            <a:off x="4302000" y="3185226"/>
            <a:ext cx="715715" cy="19908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kumimoji="1"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test plan</a:t>
            </a:r>
          </a:p>
        </p:txBody>
      </p:sp>
      <p:sp>
        <p:nvSpPr>
          <p:cNvPr id="262" name="正方形/長方形 261">
            <a:extLst>
              <a:ext uri="{FF2B5EF4-FFF2-40B4-BE49-F238E27FC236}">
                <a16:creationId xmlns:a16="http://schemas.microsoft.com/office/drawing/2014/main" id="{C5546FFD-F729-AB55-2471-53C71173C8ED}"/>
              </a:ext>
            </a:extLst>
          </p:cNvPr>
          <p:cNvSpPr/>
          <p:nvPr/>
        </p:nvSpPr>
        <p:spPr>
          <a:xfrm>
            <a:off x="5241552" y="3168483"/>
            <a:ext cx="583941" cy="19908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kumimoji="1" lang="ja-JP" altLang="en-US" sz="64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Test cycle</a:t>
            </a:r>
          </a:p>
        </p:txBody>
      </p:sp>
      <p:cxnSp>
        <p:nvCxnSpPr>
          <p:cNvPr id="263" name="コネクタ: カギ線 262">
            <a:extLst>
              <a:ext uri="{FF2B5EF4-FFF2-40B4-BE49-F238E27FC236}">
                <a16:creationId xmlns:a16="http://schemas.microsoft.com/office/drawing/2014/main" id="{DDB9046E-1E53-E43F-64EE-34399EEC3F3C}"/>
              </a:ext>
            </a:extLst>
          </p:cNvPr>
          <p:cNvCxnSpPr>
            <a:cxnSpLocks/>
            <a:endCxn id="259" idx="1"/>
          </p:cNvCxnSpPr>
          <p:nvPr/>
        </p:nvCxnSpPr>
        <p:spPr>
          <a:xfrm rot="16200000" flipH="1">
            <a:off x="3622165" y="2604935"/>
            <a:ext cx="1001836" cy="357834"/>
          </a:xfrm>
          <a:prstGeom prst="bentConnector2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コネクタ: カギ線 276">
            <a:extLst>
              <a:ext uri="{FF2B5EF4-FFF2-40B4-BE49-F238E27FC236}">
                <a16:creationId xmlns:a16="http://schemas.microsoft.com/office/drawing/2014/main" id="{4A99D04B-5D58-3511-983F-59050913E9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-577415" y="3036592"/>
            <a:ext cx="2550810" cy="480541"/>
          </a:xfrm>
          <a:prstGeom prst="bentConnector3">
            <a:avLst>
              <a:gd name="adj1" fmla="val 100032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正方形/長方形 292">
            <a:extLst>
              <a:ext uri="{FF2B5EF4-FFF2-40B4-BE49-F238E27FC236}">
                <a16:creationId xmlns:a16="http://schemas.microsoft.com/office/drawing/2014/main" id="{8EFBF1C1-F433-D5EF-C50B-950E7F7EDCEF}"/>
              </a:ext>
            </a:extLst>
          </p:cNvPr>
          <p:cNvSpPr/>
          <p:nvPr/>
        </p:nvSpPr>
        <p:spPr>
          <a:xfrm>
            <a:off x="1643144" y="3703680"/>
            <a:ext cx="1829852" cy="199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Review of the results report</a:t>
            </a:r>
          </a:p>
        </p:txBody>
      </p:sp>
      <p:sp>
        <p:nvSpPr>
          <p:cNvPr id="307" name="正方形/長方形 306">
            <a:extLst>
              <a:ext uri="{FF2B5EF4-FFF2-40B4-BE49-F238E27FC236}">
                <a16:creationId xmlns:a16="http://schemas.microsoft.com/office/drawing/2014/main" id="{21F9BA3C-ECA5-1F64-840D-F2F6A2ACAC78}"/>
              </a:ext>
            </a:extLst>
          </p:cNvPr>
          <p:cNvSpPr/>
          <p:nvPr/>
        </p:nvSpPr>
        <p:spPr>
          <a:xfrm>
            <a:off x="1650028" y="2420363"/>
            <a:ext cx="1834084" cy="19908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quality indicator</a:t>
            </a:r>
          </a:p>
        </p:txBody>
      </p:sp>
      <p:sp>
        <p:nvSpPr>
          <p:cNvPr id="308" name="正方形/長方形 307">
            <a:extLst>
              <a:ext uri="{FF2B5EF4-FFF2-40B4-BE49-F238E27FC236}">
                <a16:creationId xmlns:a16="http://schemas.microsoft.com/office/drawing/2014/main" id="{81860BBF-7320-7C29-4B8F-3759CAD81D55}"/>
              </a:ext>
            </a:extLst>
          </p:cNvPr>
          <p:cNvSpPr/>
          <p:nvPr/>
        </p:nvSpPr>
        <p:spPr>
          <a:xfrm>
            <a:off x="1644342" y="2689268"/>
            <a:ext cx="1834084" cy="19908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Estimate/Actual Scale Management</a:t>
            </a:r>
          </a:p>
        </p:txBody>
      </p: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BD088525-F544-189F-1497-9DAF84E785AF}"/>
              </a:ext>
            </a:extLst>
          </p:cNvPr>
          <p:cNvCxnSpPr>
            <a:cxnSpLocks/>
          </p:cNvCxnSpPr>
          <p:nvPr/>
        </p:nvCxnSpPr>
        <p:spPr>
          <a:xfrm flipV="1">
            <a:off x="1447029" y="2261497"/>
            <a:ext cx="5644958" cy="124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D9DAA9E-EA65-1655-B70C-3BF071ADCFD6}"/>
              </a:ext>
            </a:extLst>
          </p:cNvPr>
          <p:cNvCxnSpPr>
            <a:cxnSpLocks/>
          </p:cNvCxnSpPr>
          <p:nvPr/>
        </p:nvCxnSpPr>
        <p:spPr>
          <a:xfrm>
            <a:off x="3488867" y="3180478"/>
            <a:ext cx="801395" cy="0"/>
          </a:xfrm>
          <a:prstGeom prst="straightConnector1">
            <a:avLst/>
          </a:prstGeom>
          <a:ln w="28575" cap="rnd">
            <a:solidFill>
              <a:srgbClr val="FFC000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81D30FF-05E1-6E33-4DE4-DE7DF21CBE9A}"/>
              </a:ext>
            </a:extLst>
          </p:cNvPr>
          <p:cNvCxnSpPr>
            <a:cxnSpLocks/>
          </p:cNvCxnSpPr>
          <p:nvPr/>
        </p:nvCxnSpPr>
        <p:spPr>
          <a:xfrm>
            <a:off x="5017715" y="3268026"/>
            <a:ext cx="223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6FA11DC-3936-5D5A-B371-D993CAE98223}"/>
              </a:ext>
            </a:extLst>
          </p:cNvPr>
          <p:cNvSpPr/>
          <p:nvPr/>
        </p:nvSpPr>
        <p:spPr>
          <a:xfrm>
            <a:off x="1643144" y="3948125"/>
            <a:ext cx="1829866" cy="199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Amendment of the results report</a:t>
            </a:r>
          </a:p>
        </p:txBody>
      </p: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637E9EB1-001A-BD0B-CCD3-1C56A0D4C30A}"/>
              </a:ext>
            </a:extLst>
          </p:cNvPr>
          <p:cNvCxnSpPr>
            <a:cxnSpLocks/>
          </p:cNvCxnSpPr>
          <p:nvPr/>
        </p:nvCxnSpPr>
        <p:spPr>
          <a:xfrm>
            <a:off x="463134" y="1392280"/>
            <a:ext cx="482810" cy="298604"/>
          </a:xfrm>
          <a:prstGeom prst="bentConnector3">
            <a:avLst>
              <a:gd name="adj1" fmla="val -307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39A833AC-DF1C-489A-D286-191B731889E9}"/>
              </a:ext>
            </a:extLst>
          </p:cNvPr>
          <p:cNvGrpSpPr/>
          <p:nvPr/>
        </p:nvGrpSpPr>
        <p:grpSpPr>
          <a:xfrm>
            <a:off x="938261" y="1585351"/>
            <a:ext cx="857627" cy="199312"/>
            <a:chOff x="5177432" y="1508445"/>
            <a:chExt cx="857627" cy="199312"/>
          </a:xfrm>
        </p:grpSpPr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0117D163-C3A2-C8DF-2D9D-FE78F3E7B7A9}"/>
                </a:ext>
              </a:extLst>
            </p:cNvPr>
            <p:cNvSpPr/>
            <p:nvPr/>
          </p:nvSpPr>
          <p:spPr>
            <a:xfrm>
              <a:off x="5177432" y="1512164"/>
              <a:ext cx="331324" cy="1955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2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PJ</a:t>
              </a:r>
              <a:endParaRPr kumimoji="1" lang="ja-JP" altLang="en-US" sz="72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B0B700D-DC41-4D49-51DC-A27E411E246A}"/>
                </a:ext>
              </a:extLst>
            </p:cNvPr>
            <p:cNvSpPr/>
            <p:nvPr/>
          </p:nvSpPr>
          <p:spPr>
            <a:xfrm>
              <a:off x="5451118" y="1508445"/>
              <a:ext cx="583941" cy="199087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88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BDD2B9C7-D2B8-F970-9CC7-D4A20F7E67B6}"/>
              </a:ext>
            </a:extLst>
          </p:cNvPr>
          <p:cNvCxnSpPr>
            <a:cxnSpLocks/>
          </p:cNvCxnSpPr>
          <p:nvPr/>
        </p:nvCxnSpPr>
        <p:spPr>
          <a:xfrm>
            <a:off x="459294" y="1175442"/>
            <a:ext cx="486650" cy="218749"/>
          </a:xfrm>
          <a:prstGeom prst="bentConnector3">
            <a:avLst>
              <a:gd name="adj1" fmla="val -106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BCEE4A37-08E0-534D-44AC-280D879A49DB}"/>
              </a:ext>
            </a:extLst>
          </p:cNvPr>
          <p:cNvGrpSpPr/>
          <p:nvPr/>
        </p:nvGrpSpPr>
        <p:grpSpPr>
          <a:xfrm>
            <a:off x="938261" y="1287950"/>
            <a:ext cx="857627" cy="200022"/>
            <a:chOff x="5177432" y="1507737"/>
            <a:chExt cx="857627" cy="200022"/>
          </a:xfrm>
        </p:grpSpPr>
        <p:sp>
          <p:nvSpPr>
            <p:cNvPr id="51" name="四角形: 角を丸くする 50">
              <a:extLst>
                <a:ext uri="{FF2B5EF4-FFF2-40B4-BE49-F238E27FC236}">
                  <a16:creationId xmlns:a16="http://schemas.microsoft.com/office/drawing/2014/main" id="{E207798E-5652-CD1B-19A8-DA169DF723DB}"/>
                </a:ext>
              </a:extLst>
            </p:cNvPr>
            <p:cNvSpPr/>
            <p:nvPr/>
          </p:nvSpPr>
          <p:spPr>
            <a:xfrm>
              <a:off x="5177432" y="1507737"/>
              <a:ext cx="331324" cy="20002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2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PJ</a:t>
              </a:r>
              <a:endParaRPr kumimoji="1" lang="ja-JP" altLang="en-US" sz="72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997908BB-7AEC-FFE6-2905-26942653B7A6}"/>
                </a:ext>
              </a:extLst>
            </p:cNvPr>
            <p:cNvSpPr/>
            <p:nvPr/>
          </p:nvSpPr>
          <p:spPr>
            <a:xfrm>
              <a:off x="5451118" y="1508445"/>
              <a:ext cx="583941" cy="199087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88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53" name="コネクタ: カギ線 52">
            <a:extLst>
              <a:ext uri="{FF2B5EF4-FFF2-40B4-BE49-F238E27FC236}">
                <a16:creationId xmlns:a16="http://schemas.microsoft.com/office/drawing/2014/main" id="{5D4916A2-C119-6A83-9626-7E574953C2F2}"/>
              </a:ext>
            </a:extLst>
          </p:cNvPr>
          <p:cNvCxnSpPr>
            <a:cxnSpLocks/>
          </p:cNvCxnSpPr>
          <p:nvPr/>
        </p:nvCxnSpPr>
        <p:spPr>
          <a:xfrm>
            <a:off x="463134" y="1705013"/>
            <a:ext cx="482810" cy="298604"/>
          </a:xfrm>
          <a:prstGeom prst="bentConnector3">
            <a:avLst>
              <a:gd name="adj1" fmla="val -307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33DA668D-246F-84A7-BAAB-D01BB409F6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19828" y="2307593"/>
            <a:ext cx="256998" cy="189633"/>
          </a:xfrm>
          <a:prstGeom prst="bentConnector3">
            <a:avLst>
              <a:gd name="adj1" fmla="val 101888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9F5103CD-133D-032D-6A4F-2BD3B55C3390}"/>
              </a:ext>
            </a:extLst>
          </p:cNvPr>
          <p:cNvCxnSpPr>
            <a:cxnSpLocks/>
          </p:cNvCxnSpPr>
          <p:nvPr/>
        </p:nvCxnSpPr>
        <p:spPr>
          <a:xfrm flipV="1">
            <a:off x="1453511" y="2101244"/>
            <a:ext cx="0" cy="180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280BA7A-9745-8B25-C11A-26619123565D}"/>
              </a:ext>
            </a:extLst>
          </p:cNvPr>
          <p:cNvSpPr/>
          <p:nvPr/>
        </p:nvSpPr>
        <p:spPr>
          <a:xfrm>
            <a:off x="4673038" y="978567"/>
            <a:ext cx="692712" cy="199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ja-JP" altLang="en-US" sz="88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Risk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1DED39-7B7C-0BEC-2616-12E9F7029324}"/>
              </a:ext>
            </a:extLst>
          </p:cNvPr>
          <p:cNvSpPr/>
          <p:nvPr/>
        </p:nvSpPr>
        <p:spPr>
          <a:xfrm>
            <a:off x="4673038" y="1267381"/>
            <a:ext cx="692712" cy="199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kumimoji="1" lang="en-US" altLang="ja-JP" sz="84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Issues</a:t>
            </a:r>
            <a:r>
              <a:rPr kumimoji="1" lang="ja-JP" altLang="en-US" sz="84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/QA</a:t>
            </a: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B113EB22-B308-99E0-4BB7-8832CCEDF4A3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4424222" y="1118109"/>
            <a:ext cx="295556" cy="202076"/>
          </a:xfrm>
          <a:prstGeom prst="bentConnector2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1778844B-4D8F-7CCD-FE5C-07042C7468FA}"/>
              </a:ext>
            </a:extLst>
          </p:cNvPr>
          <p:cNvCxnSpPr>
            <a:cxnSpLocks/>
          </p:cNvCxnSpPr>
          <p:nvPr/>
        </p:nvCxnSpPr>
        <p:spPr>
          <a:xfrm>
            <a:off x="2889044" y="1071368"/>
            <a:ext cx="1783994" cy="2210"/>
          </a:xfrm>
          <a:prstGeom prst="bentConnector3">
            <a:avLst>
              <a:gd name="adj1" fmla="val 50000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06BDF51-73EE-7E4F-44E2-0646E42CB6ED}"/>
              </a:ext>
            </a:extLst>
          </p:cNvPr>
          <p:cNvSpPr/>
          <p:nvPr/>
        </p:nvSpPr>
        <p:spPr>
          <a:xfrm>
            <a:off x="7307859" y="2496423"/>
            <a:ext cx="936857" cy="199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kumimoji="1" lang="ja-JP" altLang="en-US" sz="84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change request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FB81872F-55B1-E009-D891-A86C82674D10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7034507" y="2322615"/>
            <a:ext cx="330832" cy="215872"/>
          </a:xfrm>
          <a:prstGeom prst="bentConnector2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0" name="グループ化 259">
            <a:extLst>
              <a:ext uri="{FF2B5EF4-FFF2-40B4-BE49-F238E27FC236}">
                <a16:creationId xmlns:a16="http://schemas.microsoft.com/office/drawing/2014/main" id="{23BE8545-C672-E59E-56ED-9CD594B7F8FC}"/>
              </a:ext>
            </a:extLst>
          </p:cNvPr>
          <p:cNvGrpSpPr/>
          <p:nvPr/>
        </p:nvGrpSpPr>
        <p:grpSpPr>
          <a:xfrm>
            <a:off x="6616137" y="812014"/>
            <a:ext cx="2356208" cy="1050187"/>
            <a:chOff x="6304810" y="773174"/>
            <a:chExt cx="2356208" cy="1050187"/>
          </a:xfrm>
        </p:grpSpPr>
        <p:cxnSp>
          <p:nvCxnSpPr>
            <p:cNvPr id="261" name="直線矢印コネクタ 260">
              <a:extLst>
                <a:ext uri="{FF2B5EF4-FFF2-40B4-BE49-F238E27FC236}">
                  <a16:creationId xmlns:a16="http://schemas.microsoft.com/office/drawing/2014/main" id="{20083706-33DE-0EB6-DF78-FE741FDEE01C}"/>
                </a:ext>
              </a:extLst>
            </p:cNvPr>
            <p:cNvCxnSpPr>
              <a:cxnSpLocks/>
            </p:cNvCxnSpPr>
            <p:nvPr/>
          </p:nvCxnSpPr>
          <p:spPr>
            <a:xfrm>
              <a:off x="7485977" y="1667894"/>
              <a:ext cx="216793" cy="0"/>
            </a:xfrm>
            <a:prstGeom prst="straightConnector1">
              <a:avLst/>
            </a:prstGeom>
            <a:ln w="28575" cap="rnd">
              <a:solidFill>
                <a:srgbClr val="FFC000"/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テキスト ボックス 263">
              <a:extLst>
                <a:ext uri="{FF2B5EF4-FFF2-40B4-BE49-F238E27FC236}">
                  <a16:creationId xmlns:a16="http://schemas.microsoft.com/office/drawing/2014/main" id="{D9B1653F-71AF-282A-EABE-BCCA4CFA90ED}"/>
                </a:ext>
              </a:extLst>
            </p:cNvPr>
            <p:cNvSpPr txBox="1"/>
            <p:nvPr/>
          </p:nvSpPr>
          <p:spPr>
            <a:xfrm>
              <a:off x="7702770" y="1539304"/>
              <a:ext cx="811028" cy="246221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>
              <a:defPPr>
                <a:defRPr lang="en-US"/>
              </a:defPPr>
              <a:lvl1pPr>
                <a:defRPr kumimoji="1" sz="800">
                  <a:latin typeface="Meiryo UI" panose="020B0604030504040204" pitchFamily="50" charset="-128"/>
                  <a:ea typeface="Meiryo UI" panose="020B0604030504040204" pitchFamily="50" charset="-128"/>
                </a:defRPr>
              </a:lvl1pPr>
            </a:lstStyle>
            <a:p>
              <a:r>
                <a:rPr lang="ja-JP" altLang="en-US" dirty="0"/>
                <a:t>Map to Task</a:t>
              </a:r>
            </a:p>
          </p:txBody>
        </p:sp>
        <p:sp>
          <p:nvSpPr>
            <p:cNvPr id="265" name="正方形/長方形 264">
              <a:extLst>
                <a:ext uri="{FF2B5EF4-FFF2-40B4-BE49-F238E27FC236}">
                  <a16:creationId xmlns:a16="http://schemas.microsoft.com/office/drawing/2014/main" id="{00695814-19BE-C3F4-119C-4F530DEAC89C}"/>
                </a:ext>
              </a:extLst>
            </p:cNvPr>
            <p:cNvSpPr/>
            <p:nvPr/>
          </p:nvSpPr>
          <p:spPr>
            <a:xfrm>
              <a:off x="6455417" y="1565109"/>
              <a:ext cx="583941" cy="199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kumimoji="1" lang="ja-JP" altLang="en-US" sz="88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 Tasks</a:t>
              </a:r>
            </a:p>
          </p:txBody>
        </p:sp>
        <p:grpSp>
          <p:nvGrpSpPr>
            <p:cNvPr id="266" name="グループ化 265">
              <a:extLst>
                <a:ext uri="{FF2B5EF4-FFF2-40B4-BE49-F238E27FC236}">
                  <a16:creationId xmlns:a16="http://schemas.microsoft.com/office/drawing/2014/main" id="{5DF5D29C-7AAC-0220-92B0-9C695E1BDC37}"/>
                </a:ext>
              </a:extLst>
            </p:cNvPr>
            <p:cNvGrpSpPr/>
            <p:nvPr/>
          </p:nvGrpSpPr>
          <p:grpSpPr>
            <a:xfrm>
              <a:off x="6455417" y="813763"/>
              <a:ext cx="857627" cy="326269"/>
              <a:chOff x="540161" y="1043751"/>
              <a:chExt cx="1482030" cy="299701"/>
            </a:xfrm>
          </p:grpSpPr>
          <p:sp>
            <p:nvSpPr>
              <p:cNvPr id="274" name="四角形: 角を丸くする 273">
                <a:extLst>
                  <a:ext uri="{FF2B5EF4-FFF2-40B4-BE49-F238E27FC236}">
                    <a16:creationId xmlns:a16="http://schemas.microsoft.com/office/drawing/2014/main" id="{AABD3405-B8B6-4052-0878-2466F43D0B12}"/>
                  </a:ext>
                </a:extLst>
              </p:cNvPr>
              <p:cNvSpPr/>
              <p:nvPr/>
            </p:nvSpPr>
            <p:spPr>
              <a:xfrm>
                <a:off x="540161" y="1043751"/>
                <a:ext cx="977264" cy="11682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48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Program</a:t>
                </a:r>
                <a:endParaRPr kumimoji="1" lang="ja-JP" altLang="en-US" sz="48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5" name="正方形/長方形 274">
                <a:extLst>
                  <a:ext uri="{FF2B5EF4-FFF2-40B4-BE49-F238E27FC236}">
                    <a16:creationId xmlns:a16="http://schemas.microsoft.com/office/drawing/2014/main" id="{B5E0429A-8F09-188A-654D-352908C4567A}"/>
                  </a:ext>
                </a:extLst>
              </p:cNvPr>
              <p:cNvSpPr/>
              <p:nvPr/>
            </p:nvSpPr>
            <p:spPr>
              <a:xfrm>
                <a:off x="540161" y="1160577"/>
                <a:ext cx="1482030" cy="182875"/>
              </a:xfrm>
              <a:prstGeom prst="rect">
                <a:avLst/>
              </a:prstGeom>
              <a:solidFill>
                <a:srgbClr val="CCE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sz="880" dirty="0" err="1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67" name="テキスト ボックス 266">
              <a:extLst>
                <a:ext uri="{FF2B5EF4-FFF2-40B4-BE49-F238E27FC236}">
                  <a16:creationId xmlns:a16="http://schemas.microsoft.com/office/drawing/2014/main" id="{CB66DE92-14D3-D3EB-4810-6563A72AE92C}"/>
                </a:ext>
              </a:extLst>
            </p:cNvPr>
            <p:cNvSpPr txBox="1"/>
            <p:nvPr/>
          </p:nvSpPr>
          <p:spPr>
            <a:xfrm>
              <a:off x="7284095" y="906927"/>
              <a:ext cx="1019810" cy="246221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l"/>
              <a:r>
                <a:rPr kumimoji="1"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SNB programs</a:t>
              </a:r>
              <a:endPara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268" name="グループ化 267">
              <a:extLst>
                <a:ext uri="{FF2B5EF4-FFF2-40B4-BE49-F238E27FC236}">
                  <a16:creationId xmlns:a16="http://schemas.microsoft.com/office/drawing/2014/main" id="{63951C8B-E79E-085B-7AD8-2F9174436218}"/>
                </a:ext>
              </a:extLst>
            </p:cNvPr>
            <p:cNvGrpSpPr/>
            <p:nvPr/>
          </p:nvGrpSpPr>
          <p:grpSpPr>
            <a:xfrm>
              <a:off x="6455417" y="1267214"/>
              <a:ext cx="857627" cy="200022"/>
              <a:chOff x="390896" y="1159925"/>
              <a:chExt cx="467739" cy="183734"/>
            </a:xfrm>
          </p:grpSpPr>
          <p:sp>
            <p:nvSpPr>
              <p:cNvPr id="272" name="四角形: 角を丸くする 271">
                <a:extLst>
                  <a:ext uri="{FF2B5EF4-FFF2-40B4-BE49-F238E27FC236}">
                    <a16:creationId xmlns:a16="http://schemas.microsoft.com/office/drawing/2014/main" id="{87DC2CF3-51C6-AE09-7239-672591168CCB}"/>
                  </a:ext>
                </a:extLst>
              </p:cNvPr>
              <p:cNvSpPr/>
              <p:nvPr/>
            </p:nvSpPr>
            <p:spPr>
              <a:xfrm>
                <a:off x="390896" y="1159925"/>
                <a:ext cx="180700" cy="18373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72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PJ</a:t>
                </a:r>
                <a:endParaRPr kumimoji="1" lang="ja-JP" altLang="en-US" sz="72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3" name="正方形/長方形 272">
                <a:extLst>
                  <a:ext uri="{FF2B5EF4-FFF2-40B4-BE49-F238E27FC236}">
                    <a16:creationId xmlns:a16="http://schemas.microsoft.com/office/drawing/2014/main" id="{A69EEDA9-ED40-0040-8C1C-9931F31F7232}"/>
                  </a:ext>
                </a:extLst>
              </p:cNvPr>
              <p:cNvSpPr/>
              <p:nvPr/>
            </p:nvSpPr>
            <p:spPr>
              <a:xfrm>
                <a:off x="540161" y="1160575"/>
                <a:ext cx="318474" cy="182875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sz="880" dirty="0" err="1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69" name="テキスト ボックス 268">
              <a:extLst>
                <a:ext uri="{FF2B5EF4-FFF2-40B4-BE49-F238E27FC236}">
                  <a16:creationId xmlns:a16="http://schemas.microsoft.com/office/drawing/2014/main" id="{83DF38B0-BF48-DE58-7EF8-7561F5D941B1}"/>
                </a:ext>
              </a:extLst>
            </p:cNvPr>
            <p:cNvSpPr txBox="1"/>
            <p:nvPr/>
          </p:nvSpPr>
          <p:spPr>
            <a:xfrm>
              <a:off x="7284095" y="1220788"/>
              <a:ext cx="1019810" cy="246221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l"/>
              <a:r>
                <a:rPr kumimoji="1"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SNB projects</a:t>
              </a:r>
              <a:endPara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0" name="正方形/長方形 269">
              <a:extLst>
                <a:ext uri="{FF2B5EF4-FFF2-40B4-BE49-F238E27FC236}">
                  <a16:creationId xmlns:a16="http://schemas.microsoft.com/office/drawing/2014/main" id="{7F599C3F-EBCE-1BC5-9C00-36C74A6AEB8F}"/>
                </a:ext>
              </a:extLst>
            </p:cNvPr>
            <p:cNvSpPr/>
            <p:nvPr/>
          </p:nvSpPr>
          <p:spPr>
            <a:xfrm>
              <a:off x="6304810" y="773174"/>
              <a:ext cx="2356208" cy="105018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280" name="コネクタ: カギ線 279">
            <a:extLst>
              <a:ext uri="{FF2B5EF4-FFF2-40B4-BE49-F238E27FC236}">
                <a16:creationId xmlns:a16="http://schemas.microsoft.com/office/drawing/2014/main" id="{DD64D536-1024-27D7-4C53-361053DB16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19829" y="2563488"/>
            <a:ext cx="256998" cy="189633"/>
          </a:xfrm>
          <a:prstGeom prst="bentConnector3">
            <a:avLst>
              <a:gd name="adj1" fmla="val 101888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コネクタ: カギ線 280">
            <a:extLst>
              <a:ext uri="{FF2B5EF4-FFF2-40B4-BE49-F238E27FC236}">
                <a16:creationId xmlns:a16="http://schemas.microsoft.com/office/drawing/2014/main" id="{EF89AB4B-B1F4-16B2-B123-7DAD6BD275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04282" y="2943766"/>
            <a:ext cx="488093" cy="189633"/>
          </a:xfrm>
          <a:prstGeom prst="bentConnector3">
            <a:avLst>
              <a:gd name="adj1" fmla="val 101389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コネクタ: カギ線 284">
            <a:extLst>
              <a:ext uri="{FF2B5EF4-FFF2-40B4-BE49-F238E27FC236}">
                <a16:creationId xmlns:a16="http://schemas.microsoft.com/office/drawing/2014/main" id="{C6EBFBC3-52FB-E909-5D0E-59471513EEF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19830" y="3328261"/>
            <a:ext cx="256998" cy="189633"/>
          </a:xfrm>
          <a:prstGeom prst="bentConnector3">
            <a:avLst>
              <a:gd name="adj1" fmla="val 101888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コネクタ: カギ線 285">
            <a:extLst>
              <a:ext uri="{FF2B5EF4-FFF2-40B4-BE49-F238E27FC236}">
                <a16:creationId xmlns:a16="http://schemas.microsoft.com/office/drawing/2014/main" id="{7FB2FA81-AFD6-0BD3-F111-A10E23AA653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19831" y="3581487"/>
            <a:ext cx="256998" cy="189633"/>
          </a:xfrm>
          <a:prstGeom prst="bentConnector3">
            <a:avLst>
              <a:gd name="adj1" fmla="val 101888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コネクタ: カギ線 286">
            <a:extLst>
              <a:ext uri="{FF2B5EF4-FFF2-40B4-BE49-F238E27FC236}">
                <a16:creationId xmlns:a16="http://schemas.microsoft.com/office/drawing/2014/main" id="{F9242CD2-DF85-BAE7-8CE8-E480D9B594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19832" y="3833304"/>
            <a:ext cx="256998" cy="189633"/>
          </a:xfrm>
          <a:prstGeom prst="bentConnector3">
            <a:avLst>
              <a:gd name="adj1" fmla="val 101888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5AF03685-D163-9FFC-130D-41A012ED4982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3637294" y="3161429"/>
            <a:ext cx="946108" cy="332366"/>
          </a:xfrm>
          <a:prstGeom prst="bentConnector2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8190547-F233-2476-307B-73F8C2990C00}"/>
              </a:ext>
            </a:extLst>
          </p:cNvPr>
          <p:cNvSpPr/>
          <p:nvPr/>
        </p:nvSpPr>
        <p:spPr>
          <a:xfrm>
            <a:off x="4276531" y="3701122"/>
            <a:ext cx="745395" cy="1990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kumimoji="1" lang="ja-JP" altLang="en-US" sz="64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review record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AB5125B-9F49-B818-7804-DD7FFE6A1D80}"/>
              </a:ext>
            </a:extLst>
          </p:cNvPr>
          <p:cNvCxnSpPr>
            <a:cxnSpLocks/>
          </p:cNvCxnSpPr>
          <p:nvPr/>
        </p:nvCxnSpPr>
        <p:spPr>
          <a:xfrm>
            <a:off x="5021555" y="3800747"/>
            <a:ext cx="223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B064930-0E2A-FDC4-CF24-19554562A1F6}"/>
              </a:ext>
            </a:extLst>
          </p:cNvPr>
          <p:cNvGrpSpPr/>
          <p:nvPr/>
        </p:nvGrpSpPr>
        <p:grpSpPr>
          <a:xfrm>
            <a:off x="5240648" y="3636134"/>
            <a:ext cx="745164" cy="268133"/>
            <a:chOff x="4517619" y="3599104"/>
            <a:chExt cx="652074" cy="268133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76AC97D1-28E6-EC30-B71E-0B800AE7794B}"/>
                </a:ext>
              </a:extLst>
            </p:cNvPr>
            <p:cNvSpPr/>
            <p:nvPr/>
          </p:nvSpPr>
          <p:spPr>
            <a:xfrm>
              <a:off x="4585752" y="3599104"/>
              <a:ext cx="583941" cy="1990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r>
                <a:rPr kumimoji="1" lang="ja-JP" altLang="en-US" sz="64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review vote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F025703E-5806-B3DD-E953-8AFF35EF0574}"/>
                </a:ext>
              </a:extLst>
            </p:cNvPr>
            <p:cNvSpPr/>
            <p:nvPr/>
          </p:nvSpPr>
          <p:spPr>
            <a:xfrm>
              <a:off x="4553618" y="3633989"/>
              <a:ext cx="583941" cy="1990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r>
                <a:rPr kumimoji="1" lang="ja-JP" altLang="en-US" sz="64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review vote</a:t>
              </a: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78CB897-D587-AE6E-596D-6EFDC9AAA097}"/>
                </a:ext>
              </a:extLst>
            </p:cNvPr>
            <p:cNvSpPr/>
            <p:nvPr/>
          </p:nvSpPr>
          <p:spPr>
            <a:xfrm>
              <a:off x="4517619" y="3668150"/>
              <a:ext cx="583941" cy="1990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r>
                <a:rPr kumimoji="1" lang="ja-JP" altLang="en-US" sz="64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review </a:t>
              </a:r>
              <a:r>
                <a:rPr kumimoji="1" lang="en-US" altLang="ja-JP" sz="64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ticket</a:t>
              </a:r>
              <a:endParaRPr kumimoji="1" lang="ja-JP" altLang="en-US" sz="64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998E6FDF-AA13-9E6D-5DB6-889E57E459CE}"/>
              </a:ext>
            </a:extLst>
          </p:cNvPr>
          <p:cNvCxnSpPr>
            <a:cxnSpLocks/>
          </p:cNvCxnSpPr>
          <p:nvPr/>
        </p:nvCxnSpPr>
        <p:spPr>
          <a:xfrm>
            <a:off x="3484108" y="3701081"/>
            <a:ext cx="792423" cy="0"/>
          </a:xfrm>
          <a:prstGeom prst="straightConnector1">
            <a:avLst/>
          </a:prstGeom>
          <a:ln w="28575" cap="rnd">
            <a:solidFill>
              <a:srgbClr val="FFC000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151212"/>
      </p:ext>
    </p:extLst>
  </p:cSld>
  <p:clrMapOvr>
    <a:masterClrMapping/>
  </p:clrMapOvr>
</p:sld>
</file>

<file path=ppt/theme/theme1.xml><?xml version="1.0" encoding="utf-8"?>
<a:theme xmlns:a="http://schemas.openxmlformats.org/drawingml/2006/main" name="F_Tool_T2_01_JP_Red">
  <a:themeElements>
    <a:clrScheme name="F_Tool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0563C1"/>
      </a:hlink>
      <a:folHlink>
        <a:srgbClr val="954F72"/>
      </a:folHlink>
    </a:clrScheme>
    <a:fontScheme name="F_Tool_JP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FEFEF"/>
        </a:solidFill>
        <a:ln>
          <a:solidFill>
            <a:srgbClr val="DCDCDC"/>
          </a:solidFill>
        </a:ln>
      </a:spPr>
      <a:bodyPr rtlCol="0" anchor="ctr"/>
      <a:lstStyle>
        <a:defPPr algn="l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_Tool_T2_01_JP_Orange">
  <a:themeElements>
    <a:clrScheme name="F_Tool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0563C1"/>
      </a:hlink>
      <a:folHlink>
        <a:srgbClr val="954F72"/>
      </a:folHlink>
    </a:clrScheme>
    <a:fontScheme name="F_Tool_JP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_Tool_T2_01_JP_Blue">
  <a:themeElements>
    <a:clrScheme name="F_Tool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0563C1"/>
      </a:hlink>
      <a:folHlink>
        <a:srgbClr val="954F72"/>
      </a:folHlink>
    </a:clrScheme>
    <a:fontScheme name="F_Tool_JP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_Tool_T2_01_JP_Emerald">
  <a:themeElements>
    <a:clrScheme name="F_Tool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0563C1"/>
      </a:hlink>
      <a:folHlink>
        <a:srgbClr val="954F72"/>
      </a:folHlink>
    </a:clrScheme>
    <a:fontScheme name="F_Tool_JP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F_Tool_T2_01_JP_Yellow">
  <a:themeElements>
    <a:clrScheme name="F_Tool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0563C1"/>
      </a:hlink>
      <a:folHlink>
        <a:srgbClr val="954F72"/>
      </a:folHlink>
    </a:clrScheme>
    <a:fontScheme name="F_Tool_JP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テーマ">
  <a:themeElements>
    <a:clrScheme name="F_Tool_8_EN">
      <a:dk1>
        <a:srgbClr val="000000"/>
      </a:dk1>
      <a:lt1>
        <a:sysClr val="window" lastClr="FFFFFF"/>
      </a:lt1>
      <a:dk2>
        <a:srgbClr val="D51C89"/>
      </a:dk2>
      <a:lt2>
        <a:srgbClr val="E60000"/>
      </a:lt2>
      <a:accent1>
        <a:srgbClr val="1813B1"/>
      </a:accent1>
      <a:accent2>
        <a:srgbClr val="00ECF4"/>
      </a:accent2>
      <a:accent3>
        <a:srgbClr val="75D700"/>
      </a:accent3>
      <a:accent4>
        <a:srgbClr val="00812F"/>
      </a:accent4>
      <a:accent5>
        <a:srgbClr val="FFE800"/>
      </a:accent5>
      <a:accent6>
        <a:srgbClr val="FF8100"/>
      </a:accent6>
      <a:hlink>
        <a:srgbClr val="0563C1"/>
      </a:hlink>
      <a:folHlink>
        <a:srgbClr val="954F72"/>
      </a:folHlink>
    </a:clrScheme>
    <a:fontScheme name="F_Tool_8_EN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テーマ">
  <a:themeElements>
    <a:clrScheme name="F_Tool_8_EN">
      <a:dk1>
        <a:srgbClr val="000000"/>
      </a:dk1>
      <a:lt1>
        <a:sysClr val="window" lastClr="FFFFFF"/>
      </a:lt1>
      <a:dk2>
        <a:srgbClr val="D51C89"/>
      </a:dk2>
      <a:lt2>
        <a:srgbClr val="E60000"/>
      </a:lt2>
      <a:accent1>
        <a:srgbClr val="1813B1"/>
      </a:accent1>
      <a:accent2>
        <a:srgbClr val="00ECF4"/>
      </a:accent2>
      <a:accent3>
        <a:srgbClr val="75D700"/>
      </a:accent3>
      <a:accent4>
        <a:srgbClr val="00812F"/>
      </a:accent4>
      <a:accent5>
        <a:srgbClr val="FFE800"/>
      </a:accent5>
      <a:accent6>
        <a:srgbClr val="FF8100"/>
      </a:accent6>
      <a:hlink>
        <a:srgbClr val="0563C1"/>
      </a:hlink>
      <a:folHlink>
        <a:srgbClr val="954F72"/>
      </a:folHlink>
    </a:clrScheme>
    <a:fontScheme name="F_Tool_8_EN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8D66161FFE24583725803D66B5AA1" ma:contentTypeVersion="19" ma:contentTypeDescription="Create a new document." ma:contentTypeScope="" ma:versionID="d875398892a4df8d17d8afadcfe1989c">
  <xsd:schema xmlns:xsd="http://www.w3.org/2001/XMLSchema" xmlns:xs="http://www.w3.org/2001/XMLSchema" xmlns:p="http://schemas.microsoft.com/office/2006/metadata/properties" xmlns:ns2="3e47745e-6841-4518-8a34-bbee99c0e025" xmlns:ns3="3b0a02bf-1fa3-4f7c-86e6-cc709d9615df" targetNamespace="http://schemas.microsoft.com/office/2006/metadata/properties" ma:root="true" ma:fieldsID="05408ee5453b1e61f8a8b6ebb56cf810" ns2:_="" ns3:_="">
    <xsd:import namespace="3e47745e-6841-4518-8a34-bbee99c0e025"/>
    <xsd:import namespace="3b0a02bf-1fa3-4f7c-86e6-cc709d9615d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Folder_x0020_Info" minOccurs="0"/>
                <xsd:element ref="ns3:MediaServiceDateTaken" minOccurs="0"/>
                <xsd:element ref="ns3:AccessDetails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47745e-6841-4518-8a34-bbee99c0e02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9f389b37-145d-4f33-a38c-82d4311b3be8}" ma:internalName="TaxCatchAll" ma:showField="CatchAllData" ma:web="3e47745e-6841-4518-8a34-bbee99c0e0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0a02bf-1fa3-4f7c-86e6-cc709d9615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Folder_x0020_Info" ma:index="18" nillable="true" ma:displayName="Folder Info" ma:format="Dropdown" ma:internalName="Folder_x0020_Info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AccessDetails" ma:index="20" nillable="true" ma:displayName="Access Details" ma:format="Dropdown" ma:internalName="AccessDetails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bc4fd492-276b-4614-b3af-3a4c63b563f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6" nillable="true" ma:displayName="Sign-off status" ma:internalName="Sign_x002d_off_x0020_status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cessDetails xmlns="3b0a02bf-1fa3-4f7c-86e6-cc709d9615df" xsi:nil="true"/>
    <lcf76f155ced4ddcb4097134ff3c332f xmlns="3b0a02bf-1fa3-4f7c-86e6-cc709d9615df">
      <Terms xmlns="http://schemas.microsoft.com/office/infopath/2007/PartnerControls"/>
    </lcf76f155ced4ddcb4097134ff3c332f>
    <TaxCatchAll xmlns="3e47745e-6841-4518-8a34-bbee99c0e025" xsi:nil="true"/>
    <Folder_x0020_Info xmlns="3b0a02bf-1fa3-4f7c-86e6-cc709d9615df" xsi:nil="true"/>
    <_Flow_SignoffStatus xmlns="3b0a02bf-1fa3-4f7c-86e6-cc709d9615df" xsi:nil="true"/>
  </documentManagement>
</p:properties>
</file>

<file path=customXml/itemProps1.xml><?xml version="1.0" encoding="utf-8"?>
<ds:datastoreItem xmlns:ds="http://schemas.openxmlformats.org/officeDocument/2006/customXml" ds:itemID="{7C2B46C4-7048-4CD5-9C7F-D9606D32A7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C1051C-9067-4109-B352-175BBA2FEB06}"/>
</file>

<file path=customXml/itemProps3.xml><?xml version="1.0" encoding="utf-8"?>
<ds:datastoreItem xmlns:ds="http://schemas.openxmlformats.org/officeDocument/2006/customXml" ds:itemID="{822F8DB9-3F30-460B-B3F6-E2E03DC9513F}">
  <ds:schemaRefs>
    <ds:schemaRef ds:uri="http://schemas.microsoft.com/office/2006/metadata/properties"/>
    <ds:schemaRef ds:uri="http://schemas.microsoft.com/office/infopath/2007/PartnerControls"/>
    <ds:schemaRef ds:uri="44188c72-53f3-4632-b668-f49ce068fedb"/>
    <ds:schemaRef ds:uri="f9675732-b5f2-4049-accd-c6c4483d771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631</Words>
  <Application>Microsoft Office PowerPoint</Application>
  <PresentationFormat>画面に合わせる (16:9)</PresentationFormat>
  <Paragraphs>221</Paragraphs>
  <Slides>9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5</vt:i4>
      </vt:variant>
      <vt:variant>
        <vt:lpstr>スライド タイトル</vt:lpstr>
      </vt:variant>
      <vt:variant>
        <vt:i4>9</vt:i4>
      </vt:variant>
    </vt:vector>
  </HeadingPairs>
  <TitlesOfParts>
    <vt:vector size="19" baseType="lpstr">
      <vt:lpstr>Meiryo UI</vt:lpstr>
      <vt:lpstr>メイリオ</vt:lpstr>
      <vt:lpstr>Arial</vt:lpstr>
      <vt:lpstr>Segoe UI</vt:lpstr>
      <vt:lpstr>Wingdings</vt:lpstr>
      <vt:lpstr>F_Tool_T2_01_JP_Red</vt:lpstr>
      <vt:lpstr>F_Tool_T2_01_JP_Orange</vt:lpstr>
      <vt:lpstr>F_Tool_T2_01_JP_Blue</vt:lpstr>
      <vt:lpstr>F_Tool_T2_01_JP_Emerald</vt:lpstr>
      <vt:lpstr>F_Tool_T2_01_JP_Yellow</vt:lpstr>
      <vt:lpstr>TypeA Project Project Structure</vt:lpstr>
      <vt:lpstr>FYI) ServiceNow Structure Description</vt:lpstr>
      <vt:lpstr>FYI) ServiceNow Structure Description</vt:lpstr>
      <vt:lpstr>[TypeA] Naming Conventions for ServiceNow</vt:lpstr>
      <vt:lpstr>Example [TypeA] Project Configuration</vt:lpstr>
      <vt:lpstr>Example of PS process</vt:lpstr>
      <vt:lpstr>Example of PG process</vt:lpstr>
      <vt:lpstr>Example of PT preparation process</vt:lpstr>
      <vt:lpstr>Example of PT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2021-10-28T00:04:59Z</dcterms:created>
  <dcterms:modified xsi:type="dcterms:W3CDTF">2023-03-25T04:46:50Z</dcterms:modified>
  <cp:category>INTERNAL USE ONLY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295cc1-d279-42ac-ab4d-3b0f4fece050_Enabled">
    <vt:lpwstr>true</vt:lpwstr>
  </property>
  <property fmtid="{D5CDD505-2E9C-101B-9397-08002B2CF9AE}" pid="3" name="MSIP_Label_a7295cc1-d279-42ac-ab4d-3b0f4fece050_SetDate">
    <vt:lpwstr>2021-10-28T00:05:04Z</vt:lpwstr>
  </property>
  <property fmtid="{D5CDD505-2E9C-101B-9397-08002B2CF9AE}" pid="4" name="MSIP_Label_a7295cc1-d279-42ac-ab4d-3b0f4fece050_Method">
    <vt:lpwstr>Standard</vt:lpwstr>
  </property>
  <property fmtid="{D5CDD505-2E9C-101B-9397-08002B2CF9AE}" pid="5" name="MSIP_Label_a7295cc1-d279-42ac-ab4d-3b0f4fece050_Name">
    <vt:lpwstr>FUJITSU-RESTRICTED​</vt:lpwstr>
  </property>
  <property fmtid="{D5CDD505-2E9C-101B-9397-08002B2CF9AE}" pid="6" name="MSIP_Label_a7295cc1-d279-42ac-ab4d-3b0f4fece050_SiteId">
    <vt:lpwstr>a19f121d-81e1-4858-a9d8-736e267fd4c7</vt:lpwstr>
  </property>
  <property fmtid="{D5CDD505-2E9C-101B-9397-08002B2CF9AE}" pid="7" name="MSIP_Label_a7295cc1-d279-42ac-ab4d-3b0f4fece050_ActionId">
    <vt:lpwstr>2213c45c-f659-4547-b6fb-40f3bd2d3676</vt:lpwstr>
  </property>
  <property fmtid="{D5CDD505-2E9C-101B-9397-08002B2CF9AE}" pid="8" name="MSIP_Label_a7295cc1-d279-42ac-ab4d-3b0f4fece050_ContentBits">
    <vt:lpwstr>0</vt:lpwstr>
  </property>
  <property fmtid="{D5CDD505-2E9C-101B-9397-08002B2CF9AE}" pid="9" name="ContentTypeId">
    <vt:lpwstr>0x01010028C8D66161FFE24583725803D66B5AA1</vt:lpwstr>
  </property>
</Properties>
</file>