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5" r:id="rId3"/>
  </p:sldMasterIdLst>
  <p:notesMasterIdLst>
    <p:notesMasterId r:id="rId30"/>
  </p:notesMasterIdLst>
  <p:sldIdLst>
    <p:sldId id="256" r:id="rId4"/>
    <p:sldId id="301" r:id="rId5"/>
    <p:sldId id="303" r:id="rId6"/>
    <p:sldId id="262" r:id="rId7"/>
    <p:sldId id="289" r:id="rId8"/>
    <p:sldId id="274" r:id="rId9"/>
    <p:sldId id="290" r:id="rId10"/>
    <p:sldId id="277" r:id="rId11"/>
    <p:sldId id="291" r:id="rId12"/>
    <p:sldId id="292" r:id="rId13"/>
    <p:sldId id="293" r:id="rId14"/>
    <p:sldId id="278" r:id="rId15"/>
    <p:sldId id="294" r:id="rId16"/>
    <p:sldId id="295" r:id="rId17"/>
    <p:sldId id="296" r:id="rId18"/>
    <p:sldId id="287" r:id="rId19"/>
    <p:sldId id="298" r:id="rId20"/>
    <p:sldId id="288" r:id="rId21"/>
    <p:sldId id="281" r:id="rId22"/>
    <p:sldId id="299" r:id="rId23"/>
    <p:sldId id="280" r:id="rId24"/>
    <p:sldId id="284" r:id="rId25"/>
    <p:sldId id="285" r:id="rId26"/>
    <p:sldId id="286" r:id="rId27"/>
    <p:sldId id="300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ep, Ariel" initials="CA" lastIdx="1" clrIdx="0">
    <p:extLst>
      <p:ext uri="{19B8F6BF-5375-455C-9EA6-DF929625EA0E}">
        <p15:presenceInfo xmlns:p15="http://schemas.microsoft.com/office/powerpoint/2012/main" userId="S-1-5-21-1378325489-235085915-2652902825-545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19" autoAdjust="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B387F-9D89-4B68-8B41-A269E89369A7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7D02A-21AE-448F-9DF5-D4A6FB577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4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9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7D02A-21AE-448F-9DF5-D4A6FB5770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14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27285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latin typeface="Fujitsu Sans" panose="020B0404060202020204" pitchFamily="34" charset="0"/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388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7E775-E218-2548-95BD-131174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524C0-C8E8-1545-A498-51DED40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2020 FUJITSU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ECD35-2B4E-CD48-A0CC-F4913A6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49D-7200-1C40-97C7-1D4A82E8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6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797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2487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215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 userDrawn="1"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latin typeface="Fujitsu Sans" panose="020B0404060202020204" pitchFamily="34" charset="0"/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 dirty="0">
                  <a:latin typeface="Fujitsu Sans" panose="020B040406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7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ージ番号な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 dirty="0">
                <a:solidFill>
                  <a:srgbClr val="FFFFFF"/>
                </a:solidFill>
              </a:rPr>
              <a:t>Copyright 2020 FUJITSU LIMITED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2697" y="164619"/>
            <a:ext cx="1543408" cy="96000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3ED9E87-E7A6-488D-B8CF-53837A339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630CE5-D698-4D94-BC48-37F4A73F08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4003493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7E775-E218-2548-95BD-131174C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524C0-C8E8-1545-A498-51DED400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2020 FUJITSU LIMITED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ECD35-2B4E-CD48-A0CC-F4913A69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1A49D-7200-1C40-97C7-1D4A82E8F3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37755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  <a:solidFill>
            <a:schemeClr val="accent3"/>
          </a:solidFill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3747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F7DED4A-9248-48B6-A283-3BF298F1B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9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/>
            </a:p>
          </p:txBody>
        </p:sp>
      </p:grpSp>
    </p:spTree>
    <p:extLst>
      <p:ext uri="{BB962C8B-B14F-4D97-AF65-F5344CB8AC3E}">
        <p14:creationId xmlns:p14="http://schemas.microsoft.com/office/powerpoint/2010/main" val="12513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163C44-7E88-4821-B47D-207885BA78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/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4"/>
          </p:nvPr>
        </p:nvSpPr>
        <p:spPr>
          <a:xfrm>
            <a:off x="6576484" y="6580803"/>
            <a:ext cx="5281083" cy="2687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6" descr="Message Lockup"/>
          <p:cNvGrpSpPr>
            <a:grpSpLocks/>
          </p:cNvGrpSpPr>
          <p:nvPr/>
        </p:nvGrpSpPr>
        <p:grpSpPr bwMode="auto">
          <a:xfrm>
            <a:off x="2" y="1"/>
            <a:ext cx="12198351" cy="6860116"/>
            <a:chOff x="0" y="0"/>
            <a:chExt cx="5763" cy="324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gray">
            <a:xfrm>
              <a:off x="0" y="1"/>
              <a:ext cx="5760" cy="3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2399" dirty="0">
                <a:cs typeface="Meiryo UI" pitchFamily="50" charset="-128"/>
              </a:endParaRPr>
            </a:p>
          </p:txBody>
        </p:sp>
        <p:grpSp>
          <p:nvGrpSpPr>
            <p:cNvPr id="8" name="Group 74"/>
            <p:cNvGrpSpPr>
              <a:grpSpLocks noChangeAspect="1"/>
            </p:cNvGrpSpPr>
            <p:nvPr/>
          </p:nvGrpSpPr>
          <p:grpSpPr bwMode="auto">
            <a:xfrm>
              <a:off x="0" y="0"/>
              <a:ext cx="5763" cy="3242"/>
              <a:chOff x="0" y="0"/>
              <a:chExt cx="5763" cy="3242"/>
            </a:xfrm>
          </p:grpSpPr>
          <p:sp>
            <p:nvSpPr>
              <p:cNvPr id="9" name="AutoShape 73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3" cy="3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0" name="Freeform 75"/>
              <p:cNvSpPr>
                <a:spLocks/>
              </p:cNvSpPr>
              <p:nvPr/>
            </p:nvSpPr>
            <p:spPr bwMode="gray">
              <a:xfrm>
                <a:off x="1633" y="1949"/>
                <a:ext cx="73" cy="120"/>
              </a:xfrm>
              <a:custGeom>
                <a:avLst/>
                <a:gdLst>
                  <a:gd name="T0" fmla="*/ 0 w 363"/>
                  <a:gd name="T1" fmla="*/ 0 h 597"/>
                  <a:gd name="T2" fmla="*/ 0 w 363"/>
                  <a:gd name="T3" fmla="*/ 0 h 597"/>
                  <a:gd name="T4" fmla="*/ 0 w 363"/>
                  <a:gd name="T5" fmla="*/ 0 h 597"/>
                  <a:gd name="T6" fmla="*/ 0 w 363"/>
                  <a:gd name="T7" fmla="*/ 0 h 597"/>
                  <a:gd name="T8" fmla="*/ 0 w 363"/>
                  <a:gd name="T9" fmla="*/ 0 h 597"/>
                  <a:gd name="T10" fmla="*/ 0 w 363"/>
                  <a:gd name="T11" fmla="*/ 0 h 597"/>
                  <a:gd name="T12" fmla="*/ 0 w 363"/>
                  <a:gd name="T13" fmla="*/ 0 h 597"/>
                  <a:gd name="T14" fmla="*/ 0 w 363"/>
                  <a:gd name="T15" fmla="*/ 0 h 597"/>
                  <a:gd name="T16" fmla="*/ 0 w 363"/>
                  <a:gd name="T17" fmla="*/ 0 h 597"/>
                  <a:gd name="T18" fmla="*/ 0 w 363"/>
                  <a:gd name="T19" fmla="*/ 0 h 597"/>
                  <a:gd name="T20" fmla="*/ 0 w 363"/>
                  <a:gd name="T21" fmla="*/ 0 h 597"/>
                  <a:gd name="T22" fmla="*/ 0 w 363"/>
                  <a:gd name="T23" fmla="*/ 0 h 597"/>
                  <a:gd name="T24" fmla="*/ 0 w 363"/>
                  <a:gd name="T25" fmla="*/ 0 h 597"/>
                  <a:gd name="T26" fmla="*/ 0 w 363"/>
                  <a:gd name="T27" fmla="*/ 0 h 597"/>
                  <a:gd name="T28" fmla="*/ 0 w 363"/>
                  <a:gd name="T29" fmla="*/ 0 h 597"/>
                  <a:gd name="T30" fmla="*/ 0 w 363"/>
                  <a:gd name="T31" fmla="*/ 0 h 597"/>
                  <a:gd name="T32" fmla="*/ 0 w 363"/>
                  <a:gd name="T33" fmla="*/ 0 h 597"/>
                  <a:gd name="T34" fmla="*/ 0 w 363"/>
                  <a:gd name="T35" fmla="*/ 0 h 597"/>
                  <a:gd name="T36" fmla="*/ 0 w 363"/>
                  <a:gd name="T37" fmla="*/ 0 h 597"/>
                  <a:gd name="T38" fmla="*/ 0 w 363"/>
                  <a:gd name="T39" fmla="*/ 0 h 597"/>
                  <a:gd name="T40" fmla="*/ 0 w 363"/>
                  <a:gd name="T41" fmla="*/ 0 h 597"/>
                  <a:gd name="T42" fmla="*/ 0 w 363"/>
                  <a:gd name="T43" fmla="*/ 0 h 597"/>
                  <a:gd name="T44" fmla="*/ 0 w 363"/>
                  <a:gd name="T45" fmla="*/ 0 h 59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63" h="597">
                    <a:moveTo>
                      <a:pt x="0" y="573"/>
                    </a:moveTo>
                    <a:cubicBezTo>
                      <a:pt x="0" y="504"/>
                      <a:pt x="0" y="504"/>
                      <a:pt x="0" y="504"/>
                    </a:cubicBezTo>
                    <a:cubicBezTo>
                      <a:pt x="38" y="526"/>
                      <a:pt x="84" y="536"/>
                      <a:pt x="139" y="536"/>
                    </a:cubicBezTo>
                    <a:cubicBezTo>
                      <a:pt x="232" y="536"/>
                      <a:pt x="278" y="506"/>
                      <a:pt x="278" y="445"/>
                    </a:cubicBezTo>
                    <a:cubicBezTo>
                      <a:pt x="278" y="422"/>
                      <a:pt x="270" y="402"/>
                      <a:pt x="255" y="387"/>
                    </a:cubicBezTo>
                    <a:cubicBezTo>
                      <a:pt x="242" y="374"/>
                      <a:pt x="228" y="363"/>
                      <a:pt x="213" y="354"/>
                    </a:cubicBezTo>
                    <a:cubicBezTo>
                      <a:pt x="199" y="347"/>
                      <a:pt x="181" y="338"/>
                      <a:pt x="159" y="328"/>
                    </a:cubicBezTo>
                    <a:cubicBezTo>
                      <a:pt x="107" y="302"/>
                      <a:pt x="70" y="277"/>
                      <a:pt x="49" y="253"/>
                    </a:cubicBezTo>
                    <a:cubicBezTo>
                      <a:pt x="23" y="224"/>
                      <a:pt x="10" y="190"/>
                      <a:pt x="10" y="150"/>
                    </a:cubicBezTo>
                    <a:cubicBezTo>
                      <a:pt x="10" y="97"/>
                      <a:pt x="30" y="58"/>
                      <a:pt x="71" y="33"/>
                    </a:cubicBezTo>
                    <a:cubicBezTo>
                      <a:pt x="105" y="11"/>
                      <a:pt x="148" y="0"/>
                      <a:pt x="201" y="0"/>
                    </a:cubicBezTo>
                    <a:cubicBezTo>
                      <a:pt x="238" y="0"/>
                      <a:pt x="279" y="7"/>
                      <a:pt x="322" y="20"/>
                    </a:cubicBezTo>
                    <a:cubicBezTo>
                      <a:pt x="322" y="83"/>
                      <a:pt x="322" y="83"/>
                      <a:pt x="322" y="83"/>
                    </a:cubicBezTo>
                    <a:cubicBezTo>
                      <a:pt x="286" y="67"/>
                      <a:pt x="247" y="59"/>
                      <a:pt x="206" y="59"/>
                    </a:cubicBezTo>
                    <a:cubicBezTo>
                      <a:pt x="174" y="59"/>
                      <a:pt x="148" y="65"/>
                      <a:pt x="127" y="78"/>
                    </a:cubicBezTo>
                    <a:cubicBezTo>
                      <a:pt x="105" y="90"/>
                      <a:pt x="95" y="111"/>
                      <a:pt x="95" y="140"/>
                    </a:cubicBezTo>
                    <a:cubicBezTo>
                      <a:pt x="95" y="164"/>
                      <a:pt x="102" y="184"/>
                      <a:pt x="117" y="199"/>
                    </a:cubicBezTo>
                    <a:cubicBezTo>
                      <a:pt x="132" y="214"/>
                      <a:pt x="164" y="234"/>
                      <a:pt x="214" y="260"/>
                    </a:cubicBezTo>
                    <a:cubicBezTo>
                      <a:pt x="254" y="280"/>
                      <a:pt x="280" y="294"/>
                      <a:pt x="293" y="305"/>
                    </a:cubicBezTo>
                    <a:cubicBezTo>
                      <a:pt x="319" y="323"/>
                      <a:pt x="337" y="343"/>
                      <a:pt x="348" y="365"/>
                    </a:cubicBezTo>
                    <a:cubicBezTo>
                      <a:pt x="358" y="384"/>
                      <a:pt x="363" y="408"/>
                      <a:pt x="363" y="436"/>
                    </a:cubicBezTo>
                    <a:cubicBezTo>
                      <a:pt x="363" y="543"/>
                      <a:pt x="290" y="597"/>
                      <a:pt x="145" y="597"/>
                    </a:cubicBezTo>
                    <a:cubicBezTo>
                      <a:pt x="86" y="597"/>
                      <a:pt x="38" y="589"/>
                      <a:pt x="0" y="5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1" name="Freeform 76"/>
              <p:cNvSpPr>
                <a:spLocks/>
              </p:cNvSpPr>
              <p:nvPr/>
            </p:nvSpPr>
            <p:spPr bwMode="gray">
              <a:xfrm>
                <a:off x="1733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29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2" name="Freeform 77"/>
              <p:cNvSpPr>
                <a:spLocks noEditPoints="1"/>
              </p:cNvSpPr>
              <p:nvPr/>
            </p:nvSpPr>
            <p:spPr bwMode="gray">
              <a:xfrm>
                <a:off x="1845" y="1949"/>
                <a:ext cx="88" cy="120"/>
              </a:xfrm>
              <a:custGeom>
                <a:avLst/>
                <a:gdLst>
                  <a:gd name="T0" fmla="*/ 0 w 439"/>
                  <a:gd name="T1" fmla="*/ 0 h 597"/>
                  <a:gd name="T2" fmla="*/ 0 w 439"/>
                  <a:gd name="T3" fmla="*/ 0 h 597"/>
                  <a:gd name="T4" fmla="*/ 0 w 439"/>
                  <a:gd name="T5" fmla="*/ 0 h 597"/>
                  <a:gd name="T6" fmla="*/ 0 w 439"/>
                  <a:gd name="T7" fmla="*/ 0 h 597"/>
                  <a:gd name="T8" fmla="*/ 0 w 439"/>
                  <a:gd name="T9" fmla="*/ 0 h 597"/>
                  <a:gd name="T10" fmla="*/ 0 w 439"/>
                  <a:gd name="T11" fmla="*/ 0 h 597"/>
                  <a:gd name="T12" fmla="*/ 0 w 439"/>
                  <a:gd name="T13" fmla="*/ 0 h 597"/>
                  <a:gd name="T14" fmla="*/ 0 w 439"/>
                  <a:gd name="T15" fmla="*/ 0 h 597"/>
                  <a:gd name="T16" fmla="*/ 0 w 439"/>
                  <a:gd name="T17" fmla="*/ 0 h 597"/>
                  <a:gd name="T18" fmla="*/ 0 w 439"/>
                  <a:gd name="T19" fmla="*/ 0 h 597"/>
                  <a:gd name="T20" fmla="*/ 0 w 439"/>
                  <a:gd name="T21" fmla="*/ 0 h 597"/>
                  <a:gd name="T22" fmla="*/ 0 w 439"/>
                  <a:gd name="T23" fmla="*/ 0 h 597"/>
                  <a:gd name="T24" fmla="*/ 0 w 439"/>
                  <a:gd name="T25" fmla="*/ 0 h 597"/>
                  <a:gd name="T26" fmla="*/ 0 w 439"/>
                  <a:gd name="T27" fmla="*/ 0 h 597"/>
                  <a:gd name="T28" fmla="*/ 0 w 439"/>
                  <a:gd name="T29" fmla="*/ 0 h 597"/>
                  <a:gd name="T30" fmla="*/ 0 w 439"/>
                  <a:gd name="T31" fmla="*/ 0 h 597"/>
                  <a:gd name="T32" fmla="*/ 0 w 439"/>
                  <a:gd name="T33" fmla="*/ 0 h 597"/>
                  <a:gd name="T34" fmla="*/ 0 w 439"/>
                  <a:gd name="T35" fmla="*/ 0 h 597"/>
                  <a:gd name="T36" fmla="*/ 0 w 439"/>
                  <a:gd name="T37" fmla="*/ 0 h 597"/>
                  <a:gd name="T38" fmla="*/ 0 w 439"/>
                  <a:gd name="T39" fmla="*/ 0 h 597"/>
                  <a:gd name="T40" fmla="*/ 0 w 439"/>
                  <a:gd name="T41" fmla="*/ 0 h 597"/>
                  <a:gd name="T42" fmla="*/ 0 w 439"/>
                  <a:gd name="T43" fmla="*/ 0 h 597"/>
                  <a:gd name="T44" fmla="*/ 0 w 439"/>
                  <a:gd name="T45" fmla="*/ 0 h 597"/>
                  <a:gd name="T46" fmla="*/ 0 w 439"/>
                  <a:gd name="T47" fmla="*/ 0 h 59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39" h="597">
                    <a:moveTo>
                      <a:pt x="342" y="224"/>
                    </a:move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42" y="157"/>
                      <a:pt x="336" y="129"/>
                      <a:pt x="324" y="108"/>
                    </a:cubicBezTo>
                    <a:cubicBezTo>
                      <a:pt x="306" y="77"/>
                      <a:pt x="269" y="61"/>
                      <a:pt x="212" y="61"/>
                    </a:cubicBezTo>
                    <a:cubicBezTo>
                      <a:pt x="160" y="61"/>
                      <a:pt x="108" y="71"/>
                      <a:pt x="55" y="93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108" y="9"/>
                      <a:pt x="164" y="0"/>
                      <a:pt x="222" y="0"/>
                    </a:cubicBezTo>
                    <a:cubicBezTo>
                      <a:pt x="310" y="0"/>
                      <a:pt x="371" y="20"/>
                      <a:pt x="404" y="60"/>
                    </a:cubicBezTo>
                    <a:cubicBezTo>
                      <a:pt x="422" y="82"/>
                      <a:pt x="432" y="114"/>
                      <a:pt x="437" y="157"/>
                    </a:cubicBezTo>
                    <a:cubicBezTo>
                      <a:pt x="438" y="173"/>
                      <a:pt x="439" y="196"/>
                      <a:pt x="439" y="227"/>
                    </a:cubicBezTo>
                    <a:cubicBezTo>
                      <a:pt x="439" y="570"/>
                      <a:pt x="439" y="570"/>
                      <a:pt x="439" y="570"/>
                    </a:cubicBezTo>
                    <a:cubicBezTo>
                      <a:pt x="373" y="588"/>
                      <a:pt x="303" y="597"/>
                      <a:pt x="229" y="597"/>
                    </a:cubicBezTo>
                    <a:cubicBezTo>
                      <a:pt x="158" y="597"/>
                      <a:pt x="103" y="586"/>
                      <a:pt x="64" y="564"/>
                    </a:cubicBezTo>
                    <a:cubicBezTo>
                      <a:pt x="22" y="540"/>
                      <a:pt x="0" y="498"/>
                      <a:pt x="0" y="438"/>
                    </a:cubicBezTo>
                    <a:cubicBezTo>
                      <a:pt x="0" y="369"/>
                      <a:pt x="25" y="318"/>
                      <a:pt x="75" y="285"/>
                    </a:cubicBezTo>
                    <a:cubicBezTo>
                      <a:pt x="112" y="261"/>
                      <a:pt x="175" y="243"/>
                      <a:pt x="263" y="233"/>
                    </a:cubicBezTo>
                    <a:cubicBezTo>
                      <a:pt x="279" y="231"/>
                      <a:pt x="306" y="228"/>
                      <a:pt x="342" y="224"/>
                    </a:cubicBezTo>
                    <a:moveTo>
                      <a:pt x="342" y="279"/>
                    </a:moveTo>
                    <a:cubicBezTo>
                      <a:pt x="283" y="285"/>
                      <a:pt x="239" y="292"/>
                      <a:pt x="208" y="300"/>
                    </a:cubicBezTo>
                    <a:cubicBezTo>
                      <a:pt x="135" y="318"/>
                      <a:pt x="99" y="361"/>
                      <a:pt x="99" y="428"/>
                    </a:cubicBezTo>
                    <a:cubicBezTo>
                      <a:pt x="99" y="465"/>
                      <a:pt x="109" y="492"/>
                      <a:pt x="131" y="509"/>
                    </a:cubicBezTo>
                    <a:cubicBezTo>
                      <a:pt x="155" y="529"/>
                      <a:pt x="192" y="539"/>
                      <a:pt x="244" y="539"/>
                    </a:cubicBezTo>
                    <a:cubicBezTo>
                      <a:pt x="279" y="539"/>
                      <a:pt x="312" y="534"/>
                      <a:pt x="342" y="525"/>
                    </a:cubicBezTo>
                    <a:lnTo>
                      <a:pt x="342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3" name="Freeform 78"/>
              <p:cNvSpPr>
                <a:spLocks noEditPoints="1"/>
              </p:cNvSpPr>
              <p:nvPr/>
            </p:nvSpPr>
            <p:spPr bwMode="gray">
              <a:xfrm>
                <a:off x="1968" y="1949"/>
                <a:ext cx="88" cy="171"/>
              </a:xfrm>
              <a:custGeom>
                <a:avLst/>
                <a:gdLst>
                  <a:gd name="T0" fmla="*/ 0 w 444"/>
                  <a:gd name="T1" fmla="*/ 0 h 852"/>
                  <a:gd name="T2" fmla="*/ 0 w 444"/>
                  <a:gd name="T3" fmla="*/ 0 h 852"/>
                  <a:gd name="T4" fmla="*/ 0 w 444"/>
                  <a:gd name="T5" fmla="*/ 0 h 852"/>
                  <a:gd name="T6" fmla="*/ 0 w 444"/>
                  <a:gd name="T7" fmla="*/ 0 h 852"/>
                  <a:gd name="T8" fmla="*/ 0 w 444"/>
                  <a:gd name="T9" fmla="*/ 0 h 852"/>
                  <a:gd name="T10" fmla="*/ 0 w 444"/>
                  <a:gd name="T11" fmla="*/ 0 h 852"/>
                  <a:gd name="T12" fmla="*/ 0 w 444"/>
                  <a:gd name="T13" fmla="*/ 0 h 852"/>
                  <a:gd name="T14" fmla="*/ 0 w 444"/>
                  <a:gd name="T15" fmla="*/ 0 h 852"/>
                  <a:gd name="T16" fmla="*/ 0 w 444"/>
                  <a:gd name="T17" fmla="*/ 0 h 852"/>
                  <a:gd name="T18" fmla="*/ 0 w 444"/>
                  <a:gd name="T19" fmla="*/ 0 h 852"/>
                  <a:gd name="T20" fmla="*/ 0 w 444"/>
                  <a:gd name="T21" fmla="*/ 0 h 852"/>
                  <a:gd name="T22" fmla="*/ 0 w 444"/>
                  <a:gd name="T23" fmla="*/ 0 h 852"/>
                  <a:gd name="T24" fmla="*/ 0 w 444"/>
                  <a:gd name="T25" fmla="*/ 0 h 852"/>
                  <a:gd name="T26" fmla="*/ 0 w 444"/>
                  <a:gd name="T27" fmla="*/ 0 h 852"/>
                  <a:gd name="T28" fmla="*/ 0 w 444"/>
                  <a:gd name="T29" fmla="*/ 0 h 852"/>
                  <a:gd name="T30" fmla="*/ 0 w 444"/>
                  <a:gd name="T31" fmla="*/ 0 h 852"/>
                  <a:gd name="T32" fmla="*/ 0 w 444"/>
                  <a:gd name="T33" fmla="*/ 0 h 852"/>
                  <a:gd name="T34" fmla="*/ 0 w 444"/>
                  <a:gd name="T35" fmla="*/ 0 h 852"/>
                  <a:gd name="T36" fmla="*/ 0 w 444"/>
                  <a:gd name="T37" fmla="*/ 0 h 85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4" h="852">
                    <a:moveTo>
                      <a:pt x="96" y="557"/>
                    </a:moveTo>
                    <a:cubicBezTo>
                      <a:pt x="96" y="852"/>
                      <a:pt x="96" y="852"/>
                      <a:pt x="96" y="852"/>
                    </a:cubicBezTo>
                    <a:cubicBezTo>
                      <a:pt x="0" y="852"/>
                      <a:pt x="0" y="852"/>
                      <a:pt x="0" y="85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6" y="8"/>
                      <a:pt x="131" y="0"/>
                      <a:pt x="195" y="0"/>
                    </a:cubicBezTo>
                    <a:cubicBezTo>
                      <a:pt x="293" y="0"/>
                      <a:pt x="360" y="30"/>
                      <a:pt x="396" y="89"/>
                    </a:cubicBezTo>
                    <a:cubicBezTo>
                      <a:pt x="428" y="142"/>
                      <a:pt x="444" y="211"/>
                      <a:pt x="444" y="298"/>
                    </a:cubicBezTo>
                    <a:cubicBezTo>
                      <a:pt x="444" y="389"/>
                      <a:pt x="423" y="462"/>
                      <a:pt x="383" y="519"/>
                    </a:cubicBezTo>
                    <a:cubicBezTo>
                      <a:pt x="345" y="571"/>
                      <a:pt x="288" y="597"/>
                      <a:pt x="214" y="597"/>
                    </a:cubicBezTo>
                    <a:cubicBezTo>
                      <a:pt x="183" y="597"/>
                      <a:pt x="156" y="592"/>
                      <a:pt x="134" y="582"/>
                    </a:cubicBezTo>
                    <a:cubicBezTo>
                      <a:pt x="124" y="577"/>
                      <a:pt x="111" y="569"/>
                      <a:pt x="96" y="557"/>
                    </a:cubicBezTo>
                    <a:moveTo>
                      <a:pt x="96" y="490"/>
                    </a:moveTo>
                    <a:cubicBezTo>
                      <a:pt x="129" y="522"/>
                      <a:pt x="165" y="539"/>
                      <a:pt x="204" y="539"/>
                    </a:cubicBezTo>
                    <a:cubicBezTo>
                      <a:pt x="253" y="539"/>
                      <a:pt x="290" y="514"/>
                      <a:pt x="313" y="464"/>
                    </a:cubicBezTo>
                    <a:cubicBezTo>
                      <a:pt x="335" y="418"/>
                      <a:pt x="345" y="363"/>
                      <a:pt x="345" y="296"/>
                    </a:cubicBezTo>
                    <a:cubicBezTo>
                      <a:pt x="345" y="214"/>
                      <a:pt x="331" y="152"/>
                      <a:pt x="302" y="110"/>
                    </a:cubicBezTo>
                    <a:cubicBezTo>
                      <a:pt x="278" y="76"/>
                      <a:pt x="238" y="59"/>
                      <a:pt x="180" y="59"/>
                    </a:cubicBezTo>
                    <a:cubicBezTo>
                      <a:pt x="155" y="59"/>
                      <a:pt x="127" y="61"/>
                      <a:pt x="96" y="66"/>
                    </a:cubicBezTo>
                    <a:lnTo>
                      <a:pt x="96" y="4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gray">
              <a:xfrm>
                <a:off x="2083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6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1" y="91"/>
                      <a:pt x="98" y="103"/>
                    </a:cubicBezTo>
                    <a:cubicBezTo>
                      <a:pt x="87" y="113"/>
                      <a:pt x="74" y="118"/>
                      <a:pt x="58" y="118"/>
                    </a:cubicBezTo>
                    <a:cubicBezTo>
                      <a:pt x="41" y="118"/>
                      <a:pt x="26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6" y="27"/>
                      <a:pt x="19" y="15"/>
                    </a:cubicBezTo>
                    <a:cubicBezTo>
                      <a:pt x="30" y="5"/>
                      <a:pt x="43" y="0"/>
                      <a:pt x="59" y="0"/>
                    </a:cubicBezTo>
                    <a:moveTo>
                      <a:pt x="12" y="207"/>
                    </a:moveTo>
                    <a:cubicBezTo>
                      <a:pt x="108" y="207"/>
                      <a:pt x="108" y="207"/>
                      <a:pt x="108" y="207"/>
                    </a:cubicBezTo>
                    <a:cubicBezTo>
                      <a:pt x="108" y="772"/>
                      <a:pt x="108" y="772"/>
                      <a:pt x="108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5" name="Freeform 80"/>
              <p:cNvSpPr>
                <a:spLocks/>
              </p:cNvSpPr>
              <p:nvPr/>
            </p:nvSpPr>
            <p:spPr bwMode="gray">
              <a:xfrm>
                <a:off x="2141" y="1949"/>
                <a:ext cx="86" cy="116"/>
              </a:xfrm>
              <a:custGeom>
                <a:avLst/>
                <a:gdLst>
                  <a:gd name="T0" fmla="*/ 0 w 430"/>
                  <a:gd name="T1" fmla="*/ 0 h 581"/>
                  <a:gd name="T2" fmla="*/ 0 w 430"/>
                  <a:gd name="T3" fmla="*/ 0 h 581"/>
                  <a:gd name="T4" fmla="*/ 0 w 430"/>
                  <a:gd name="T5" fmla="*/ 0 h 581"/>
                  <a:gd name="T6" fmla="*/ 0 w 430"/>
                  <a:gd name="T7" fmla="*/ 0 h 581"/>
                  <a:gd name="T8" fmla="*/ 0 w 430"/>
                  <a:gd name="T9" fmla="*/ 0 h 581"/>
                  <a:gd name="T10" fmla="*/ 0 w 430"/>
                  <a:gd name="T11" fmla="*/ 0 h 581"/>
                  <a:gd name="T12" fmla="*/ 0 w 430"/>
                  <a:gd name="T13" fmla="*/ 0 h 581"/>
                  <a:gd name="T14" fmla="*/ 0 w 430"/>
                  <a:gd name="T15" fmla="*/ 0 h 581"/>
                  <a:gd name="T16" fmla="*/ 0 w 430"/>
                  <a:gd name="T17" fmla="*/ 0 h 581"/>
                  <a:gd name="T18" fmla="*/ 0 w 430"/>
                  <a:gd name="T19" fmla="*/ 0 h 581"/>
                  <a:gd name="T20" fmla="*/ 0 w 430"/>
                  <a:gd name="T21" fmla="*/ 0 h 581"/>
                  <a:gd name="T22" fmla="*/ 0 w 430"/>
                  <a:gd name="T23" fmla="*/ 0 h 581"/>
                  <a:gd name="T24" fmla="*/ 0 w 430"/>
                  <a:gd name="T25" fmla="*/ 0 h 58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90" y="8"/>
                      <a:pt x="165" y="0"/>
                      <a:pt x="227" y="0"/>
                    </a:cubicBezTo>
                    <a:cubicBezTo>
                      <a:pt x="325" y="0"/>
                      <a:pt x="387" y="30"/>
                      <a:pt x="412" y="89"/>
                    </a:cubicBezTo>
                    <a:cubicBezTo>
                      <a:pt x="424" y="117"/>
                      <a:pt x="430" y="165"/>
                      <a:pt x="430" y="234"/>
                    </a:cubicBezTo>
                    <a:cubicBezTo>
                      <a:pt x="430" y="581"/>
                      <a:pt x="430" y="581"/>
                      <a:pt x="430" y="581"/>
                    </a:cubicBezTo>
                    <a:cubicBezTo>
                      <a:pt x="333" y="581"/>
                      <a:pt x="333" y="581"/>
                      <a:pt x="333" y="581"/>
                    </a:cubicBezTo>
                    <a:cubicBezTo>
                      <a:pt x="333" y="240"/>
                      <a:pt x="333" y="240"/>
                      <a:pt x="333" y="240"/>
                    </a:cubicBezTo>
                    <a:cubicBezTo>
                      <a:pt x="333" y="173"/>
                      <a:pt x="327" y="128"/>
                      <a:pt x="316" y="105"/>
                    </a:cubicBezTo>
                    <a:cubicBezTo>
                      <a:pt x="300" y="74"/>
                      <a:pt x="267" y="59"/>
                      <a:pt x="217" y="59"/>
                    </a:cubicBezTo>
                    <a:cubicBezTo>
                      <a:pt x="178" y="59"/>
                      <a:pt x="138" y="63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6" name="Freeform 81"/>
              <p:cNvSpPr>
                <a:spLocks noEditPoints="1"/>
              </p:cNvSpPr>
              <p:nvPr/>
            </p:nvSpPr>
            <p:spPr bwMode="gray">
              <a:xfrm>
                <a:off x="2254" y="1949"/>
                <a:ext cx="89" cy="172"/>
              </a:xfrm>
              <a:custGeom>
                <a:avLst/>
                <a:gdLst>
                  <a:gd name="T0" fmla="*/ 0 w 446"/>
                  <a:gd name="T1" fmla="*/ 0 h 861"/>
                  <a:gd name="T2" fmla="*/ 0 w 446"/>
                  <a:gd name="T3" fmla="*/ 0 h 861"/>
                  <a:gd name="T4" fmla="*/ 0 w 446"/>
                  <a:gd name="T5" fmla="*/ 0 h 861"/>
                  <a:gd name="T6" fmla="*/ 0 w 446"/>
                  <a:gd name="T7" fmla="*/ 0 h 861"/>
                  <a:gd name="T8" fmla="*/ 0 w 446"/>
                  <a:gd name="T9" fmla="*/ 0 h 861"/>
                  <a:gd name="T10" fmla="*/ 0 w 446"/>
                  <a:gd name="T11" fmla="*/ 0 h 861"/>
                  <a:gd name="T12" fmla="*/ 0 w 446"/>
                  <a:gd name="T13" fmla="*/ 0 h 861"/>
                  <a:gd name="T14" fmla="*/ 0 w 446"/>
                  <a:gd name="T15" fmla="*/ 0 h 861"/>
                  <a:gd name="T16" fmla="*/ 0 w 446"/>
                  <a:gd name="T17" fmla="*/ 0 h 861"/>
                  <a:gd name="T18" fmla="*/ 0 w 446"/>
                  <a:gd name="T19" fmla="*/ 0 h 861"/>
                  <a:gd name="T20" fmla="*/ 0 w 446"/>
                  <a:gd name="T21" fmla="*/ 0 h 861"/>
                  <a:gd name="T22" fmla="*/ 0 w 446"/>
                  <a:gd name="T23" fmla="*/ 0 h 861"/>
                  <a:gd name="T24" fmla="*/ 0 w 446"/>
                  <a:gd name="T25" fmla="*/ 0 h 861"/>
                  <a:gd name="T26" fmla="*/ 0 w 446"/>
                  <a:gd name="T27" fmla="*/ 0 h 861"/>
                  <a:gd name="T28" fmla="*/ 0 w 446"/>
                  <a:gd name="T29" fmla="*/ 0 h 861"/>
                  <a:gd name="T30" fmla="*/ 0 w 446"/>
                  <a:gd name="T31" fmla="*/ 0 h 861"/>
                  <a:gd name="T32" fmla="*/ 0 w 446"/>
                  <a:gd name="T33" fmla="*/ 0 h 861"/>
                  <a:gd name="T34" fmla="*/ 0 w 446"/>
                  <a:gd name="T35" fmla="*/ 0 h 861"/>
                  <a:gd name="T36" fmla="*/ 0 w 446"/>
                  <a:gd name="T37" fmla="*/ 0 h 861"/>
                  <a:gd name="T38" fmla="*/ 0 w 446"/>
                  <a:gd name="T39" fmla="*/ 0 h 861"/>
                  <a:gd name="T40" fmla="*/ 0 w 446"/>
                  <a:gd name="T41" fmla="*/ 0 h 861"/>
                  <a:gd name="T42" fmla="*/ 0 w 446"/>
                  <a:gd name="T43" fmla="*/ 0 h 861"/>
                  <a:gd name="T44" fmla="*/ 0 w 446"/>
                  <a:gd name="T45" fmla="*/ 0 h 861"/>
                  <a:gd name="T46" fmla="*/ 0 w 446"/>
                  <a:gd name="T47" fmla="*/ 0 h 861"/>
                  <a:gd name="T48" fmla="*/ 0 w 446"/>
                  <a:gd name="T49" fmla="*/ 0 h 861"/>
                  <a:gd name="T50" fmla="*/ 0 w 446"/>
                  <a:gd name="T51" fmla="*/ 0 h 861"/>
                  <a:gd name="T52" fmla="*/ 0 w 446"/>
                  <a:gd name="T53" fmla="*/ 0 h 861"/>
                  <a:gd name="T54" fmla="*/ 0 w 446"/>
                  <a:gd name="T55" fmla="*/ 0 h 861"/>
                  <a:gd name="T56" fmla="*/ 0 w 446"/>
                  <a:gd name="T57" fmla="*/ 0 h 861"/>
                  <a:gd name="T58" fmla="*/ 0 w 446"/>
                  <a:gd name="T59" fmla="*/ 0 h 86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6" h="861">
                    <a:moveTo>
                      <a:pt x="349" y="531"/>
                    </a:moveTo>
                    <a:cubicBezTo>
                      <a:pt x="334" y="547"/>
                      <a:pt x="322" y="558"/>
                      <a:pt x="313" y="565"/>
                    </a:cubicBezTo>
                    <a:cubicBezTo>
                      <a:pt x="283" y="586"/>
                      <a:pt x="246" y="597"/>
                      <a:pt x="201" y="597"/>
                    </a:cubicBezTo>
                    <a:cubicBezTo>
                      <a:pt x="150" y="597"/>
                      <a:pt x="109" y="583"/>
                      <a:pt x="76" y="555"/>
                    </a:cubicBezTo>
                    <a:cubicBezTo>
                      <a:pt x="25" y="513"/>
                      <a:pt x="0" y="436"/>
                      <a:pt x="0" y="325"/>
                    </a:cubicBezTo>
                    <a:cubicBezTo>
                      <a:pt x="0" y="235"/>
                      <a:pt x="18" y="162"/>
                      <a:pt x="55" y="103"/>
                    </a:cubicBezTo>
                    <a:cubicBezTo>
                      <a:pt x="99" y="35"/>
                      <a:pt x="169" y="0"/>
                      <a:pt x="267" y="0"/>
                    </a:cubicBezTo>
                    <a:cubicBezTo>
                      <a:pt x="324" y="0"/>
                      <a:pt x="384" y="8"/>
                      <a:pt x="446" y="23"/>
                    </a:cubicBezTo>
                    <a:cubicBezTo>
                      <a:pt x="446" y="471"/>
                      <a:pt x="446" y="471"/>
                      <a:pt x="446" y="471"/>
                    </a:cubicBezTo>
                    <a:cubicBezTo>
                      <a:pt x="446" y="554"/>
                      <a:pt x="442" y="617"/>
                      <a:pt x="435" y="661"/>
                    </a:cubicBezTo>
                    <a:cubicBezTo>
                      <a:pt x="422" y="740"/>
                      <a:pt x="387" y="794"/>
                      <a:pt x="330" y="824"/>
                    </a:cubicBezTo>
                    <a:cubicBezTo>
                      <a:pt x="284" y="849"/>
                      <a:pt x="224" y="861"/>
                      <a:pt x="149" y="861"/>
                    </a:cubicBezTo>
                    <a:cubicBezTo>
                      <a:pt x="129" y="861"/>
                      <a:pt x="104" y="859"/>
                      <a:pt x="77" y="856"/>
                    </a:cubicBezTo>
                    <a:cubicBezTo>
                      <a:pt x="77" y="798"/>
                      <a:pt x="77" y="798"/>
                      <a:pt x="77" y="798"/>
                    </a:cubicBezTo>
                    <a:cubicBezTo>
                      <a:pt x="102" y="801"/>
                      <a:pt x="126" y="802"/>
                      <a:pt x="149" y="802"/>
                    </a:cubicBezTo>
                    <a:cubicBezTo>
                      <a:pt x="202" y="802"/>
                      <a:pt x="241" y="796"/>
                      <a:pt x="267" y="781"/>
                    </a:cubicBezTo>
                    <a:cubicBezTo>
                      <a:pt x="305" y="761"/>
                      <a:pt x="330" y="725"/>
                      <a:pt x="340" y="673"/>
                    </a:cubicBezTo>
                    <a:cubicBezTo>
                      <a:pt x="346" y="643"/>
                      <a:pt x="349" y="606"/>
                      <a:pt x="349" y="562"/>
                    </a:cubicBezTo>
                    <a:lnTo>
                      <a:pt x="349" y="531"/>
                    </a:lnTo>
                    <a:close/>
                    <a:moveTo>
                      <a:pt x="349" y="64"/>
                    </a:moveTo>
                    <a:cubicBezTo>
                      <a:pt x="322" y="61"/>
                      <a:pt x="298" y="59"/>
                      <a:pt x="276" y="59"/>
                    </a:cubicBezTo>
                    <a:cubicBezTo>
                      <a:pt x="236" y="59"/>
                      <a:pt x="204" y="67"/>
                      <a:pt x="181" y="83"/>
                    </a:cubicBezTo>
                    <a:cubicBezTo>
                      <a:pt x="155" y="102"/>
                      <a:pt x="134" y="136"/>
                      <a:pt x="119" y="183"/>
                    </a:cubicBezTo>
                    <a:cubicBezTo>
                      <a:pt x="106" y="225"/>
                      <a:pt x="99" y="274"/>
                      <a:pt x="99" y="329"/>
                    </a:cubicBezTo>
                    <a:cubicBezTo>
                      <a:pt x="99" y="406"/>
                      <a:pt x="111" y="462"/>
                      <a:pt x="136" y="497"/>
                    </a:cubicBezTo>
                    <a:cubicBezTo>
                      <a:pt x="156" y="525"/>
                      <a:pt x="182" y="539"/>
                      <a:pt x="214" y="539"/>
                    </a:cubicBezTo>
                    <a:cubicBezTo>
                      <a:pt x="242" y="539"/>
                      <a:pt x="267" y="530"/>
                      <a:pt x="291" y="513"/>
                    </a:cubicBezTo>
                    <a:cubicBezTo>
                      <a:pt x="314" y="495"/>
                      <a:pt x="331" y="472"/>
                      <a:pt x="341" y="444"/>
                    </a:cubicBezTo>
                    <a:cubicBezTo>
                      <a:pt x="346" y="429"/>
                      <a:pt x="349" y="408"/>
                      <a:pt x="349" y="379"/>
                    </a:cubicBezTo>
                    <a:lnTo>
                      <a:pt x="349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7" name="Freeform 82"/>
              <p:cNvSpPr>
                <a:spLocks/>
              </p:cNvSpPr>
              <p:nvPr/>
            </p:nvSpPr>
            <p:spPr bwMode="gray">
              <a:xfrm>
                <a:off x="2431" y="1922"/>
                <a:ext cx="50" cy="143"/>
              </a:xfrm>
              <a:custGeom>
                <a:avLst/>
                <a:gdLst>
                  <a:gd name="T0" fmla="*/ 0 w 249"/>
                  <a:gd name="T1" fmla="*/ 0 h 718"/>
                  <a:gd name="T2" fmla="*/ 0 w 249"/>
                  <a:gd name="T3" fmla="*/ 0 h 718"/>
                  <a:gd name="T4" fmla="*/ 0 w 249"/>
                  <a:gd name="T5" fmla="*/ 0 h 718"/>
                  <a:gd name="T6" fmla="*/ 0 w 249"/>
                  <a:gd name="T7" fmla="*/ 0 h 718"/>
                  <a:gd name="T8" fmla="*/ 0 w 249"/>
                  <a:gd name="T9" fmla="*/ 0 h 718"/>
                  <a:gd name="T10" fmla="*/ 0 w 249"/>
                  <a:gd name="T11" fmla="*/ 0 h 718"/>
                  <a:gd name="T12" fmla="*/ 0 w 249"/>
                  <a:gd name="T13" fmla="*/ 0 h 718"/>
                  <a:gd name="T14" fmla="*/ 0 w 249"/>
                  <a:gd name="T15" fmla="*/ 0 h 718"/>
                  <a:gd name="T16" fmla="*/ 0 w 249"/>
                  <a:gd name="T17" fmla="*/ 0 h 718"/>
                  <a:gd name="T18" fmla="*/ 0 w 249"/>
                  <a:gd name="T19" fmla="*/ 0 h 718"/>
                  <a:gd name="T20" fmla="*/ 0 w 249"/>
                  <a:gd name="T21" fmla="*/ 0 h 718"/>
                  <a:gd name="T22" fmla="*/ 0 w 249"/>
                  <a:gd name="T23" fmla="*/ 0 h 718"/>
                  <a:gd name="T24" fmla="*/ 0 w 249"/>
                  <a:gd name="T25" fmla="*/ 0 h 718"/>
                  <a:gd name="T26" fmla="*/ 0 w 249"/>
                  <a:gd name="T27" fmla="*/ 0 h 718"/>
                  <a:gd name="T28" fmla="*/ 0 w 249"/>
                  <a:gd name="T29" fmla="*/ 0 h 718"/>
                  <a:gd name="T30" fmla="*/ 0 w 249"/>
                  <a:gd name="T31" fmla="*/ 0 h 718"/>
                  <a:gd name="T32" fmla="*/ 0 w 249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9" h="718">
                    <a:moveTo>
                      <a:pt x="0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97" y="153"/>
                      <a:pt x="97" y="153"/>
                      <a:pt x="97" y="153"/>
                    </a:cubicBezTo>
                    <a:cubicBezTo>
                      <a:pt x="249" y="153"/>
                      <a:pt x="249" y="153"/>
                      <a:pt x="249" y="153"/>
                    </a:cubicBezTo>
                    <a:cubicBezTo>
                      <a:pt x="249" y="215"/>
                      <a:pt x="249" y="215"/>
                      <a:pt x="249" y="215"/>
                    </a:cubicBezTo>
                    <a:cubicBezTo>
                      <a:pt x="97" y="215"/>
                      <a:pt x="97" y="215"/>
                      <a:pt x="97" y="215"/>
                    </a:cubicBezTo>
                    <a:cubicBezTo>
                      <a:pt x="97" y="515"/>
                      <a:pt x="97" y="515"/>
                      <a:pt x="97" y="515"/>
                    </a:cubicBezTo>
                    <a:cubicBezTo>
                      <a:pt x="97" y="572"/>
                      <a:pt x="105" y="610"/>
                      <a:pt x="122" y="630"/>
                    </a:cubicBezTo>
                    <a:cubicBezTo>
                      <a:pt x="134" y="644"/>
                      <a:pt x="152" y="652"/>
                      <a:pt x="176" y="655"/>
                    </a:cubicBezTo>
                    <a:cubicBezTo>
                      <a:pt x="184" y="656"/>
                      <a:pt x="197" y="657"/>
                      <a:pt x="217" y="657"/>
                    </a:cubicBezTo>
                    <a:cubicBezTo>
                      <a:pt x="249" y="657"/>
                      <a:pt x="249" y="657"/>
                      <a:pt x="249" y="657"/>
                    </a:cubicBezTo>
                    <a:cubicBezTo>
                      <a:pt x="249" y="718"/>
                      <a:pt x="249" y="718"/>
                      <a:pt x="249" y="718"/>
                    </a:cubicBezTo>
                    <a:cubicBezTo>
                      <a:pt x="197" y="718"/>
                      <a:pt x="197" y="718"/>
                      <a:pt x="197" y="718"/>
                    </a:cubicBezTo>
                    <a:cubicBezTo>
                      <a:pt x="155" y="718"/>
                      <a:pt x="123" y="715"/>
                      <a:pt x="99" y="709"/>
                    </a:cubicBezTo>
                    <a:cubicBezTo>
                      <a:pt x="50" y="695"/>
                      <a:pt x="20" y="663"/>
                      <a:pt x="9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8" name="Freeform 83"/>
              <p:cNvSpPr>
                <a:spLocks noEditPoints="1"/>
              </p:cNvSpPr>
              <p:nvPr/>
            </p:nvSpPr>
            <p:spPr bwMode="gray">
              <a:xfrm>
                <a:off x="2502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5" y="132"/>
                    </a:cubicBezTo>
                    <a:cubicBezTo>
                      <a:pt x="107" y="173"/>
                      <a:pt x="99" y="227"/>
                      <a:pt x="99" y="296"/>
                    </a:cubicBezTo>
                    <a:cubicBezTo>
                      <a:pt x="99" y="368"/>
                      <a:pt x="107" y="424"/>
                      <a:pt x="125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3" y="539"/>
                      <a:pt x="330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19" name="Freeform 84"/>
              <p:cNvSpPr>
                <a:spLocks/>
              </p:cNvSpPr>
              <p:nvPr/>
            </p:nvSpPr>
            <p:spPr bwMode="gray">
              <a:xfrm>
                <a:off x="2625" y="1949"/>
                <a:ext cx="146" cy="116"/>
              </a:xfrm>
              <a:custGeom>
                <a:avLst/>
                <a:gdLst>
                  <a:gd name="T0" fmla="*/ 0 w 730"/>
                  <a:gd name="T1" fmla="*/ 0 h 581"/>
                  <a:gd name="T2" fmla="*/ 0 w 730"/>
                  <a:gd name="T3" fmla="*/ 0 h 581"/>
                  <a:gd name="T4" fmla="*/ 0 w 730"/>
                  <a:gd name="T5" fmla="*/ 0 h 581"/>
                  <a:gd name="T6" fmla="*/ 0 w 730"/>
                  <a:gd name="T7" fmla="*/ 0 h 581"/>
                  <a:gd name="T8" fmla="*/ 0 w 730"/>
                  <a:gd name="T9" fmla="*/ 0 h 581"/>
                  <a:gd name="T10" fmla="*/ 0 w 730"/>
                  <a:gd name="T11" fmla="*/ 0 h 581"/>
                  <a:gd name="T12" fmla="*/ 0 w 730"/>
                  <a:gd name="T13" fmla="*/ 0 h 581"/>
                  <a:gd name="T14" fmla="*/ 0 w 730"/>
                  <a:gd name="T15" fmla="*/ 0 h 581"/>
                  <a:gd name="T16" fmla="*/ 0 w 730"/>
                  <a:gd name="T17" fmla="*/ 0 h 581"/>
                  <a:gd name="T18" fmla="*/ 0 w 730"/>
                  <a:gd name="T19" fmla="*/ 0 h 581"/>
                  <a:gd name="T20" fmla="*/ 0 w 730"/>
                  <a:gd name="T21" fmla="*/ 0 h 581"/>
                  <a:gd name="T22" fmla="*/ 0 w 730"/>
                  <a:gd name="T23" fmla="*/ 0 h 581"/>
                  <a:gd name="T24" fmla="*/ 0 w 730"/>
                  <a:gd name="T25" fmla="*/ 0 h 581"/>
                  <a:gd name="T26" fmla="*/ 0 w 730"/>
                  <a:gd name="T27" fmla="*/ 0 h 581"/>
                  <a:gd name="T28" fmla="*/ 0 w 730"/>
                  <a:gd name="T29" fmla="*/ 0 h 581"/>
                  <a:gd name="T30" fmla="*/ 0 w 730"/>
                  <a:gd name="T31" fmla="*/ 0 h 581"/>
                  <a:gd name="T32" fmla="*/ 0 w 730"/>
                  <a:gd name="T33" fmla="*/ 0 h 581"/>
                  <a:gd name="T34" fmla="*/ 0 w 730"/>
                  <a:gd name="T35" fmla="*/ 0 h 581"/>
                  <a:gd name="T36" fmla="*/ 0 w 730"/>
                  <a:gd name="T37" fmla="*/ 0 h 581"/>
                  <a:gd name="T38" fmla="*/ 0 w 730"/>
                  <a:gd name="T39" fmla="*/ 0 h 581"/>
                  <a:gd name="T40" fmla="*/ 0 w 730"/>
                  <a:gd name="T41" fmla="*/ 0 h 58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30" h="581">
                    <a:moveTo>
                      <a:pt x="0" y="581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88" y="8"/>
                      <a:pt x="158" y="0"/>
                      <a:pt x="209" y="0"/>
                    </a:cubicBezTo>
                    <a:cubicBezTo>
                      <a:pt x="276" y="0"/>
                      <a:pt x="326" y="12"/>
                      <a:pt x="360" y="37"/>
                    </a:cubicBezTo>
                    <a:cubicBezTo>
                      <a:pt x="421" y="12"/>
                      <a:pt x="481" y="0"/>
                      <a:pt x="541" y="0"/>
                    </a:cubicBezTo>
                    <a:cubicBezTo>
                      <a:pt x="632" y="0"/>
                      <a:pt x="690" y="30"/>
                      <a:pt x="714" y="90"/>
                    </a:cubicBezTo>
                    <a:cubicBezTo>
                      <a:pt x="725" y="118"/>
                      <a:pt x="730" y="166"/>
                      <a:pt x="730" y="234"/>
                    </a:cubicBezTo>
                    <a:cubicBezTo>
                      <a:pt x="730" y="581"/>
                      <a:pt x="730" y="581"/>
                      <a:pt x="730" y="581"/>
                    </a:cubicBezTo>
                    <a:cubicBezTo>
                      <a:pt x="634" y="581"/>
                      <a:pt x="634" y="581"/>
                      <a:pt x="634" y="581"/>
                    </a:cubicBezTo>
                    <a:cubicBezTo>
                      <a:pt x="634" y="240"/>
                      <a:pt x="634" y="240"/>
                      <a:pt x="634" y="240"/>
                    </a:cubicBezTo>
                    <a:cubicBezTo>
                      <a:pt x="634" y="174"/>
                      <a:pt x="628" y="129"/>
                      <a:pt x="618" y="106"/>
                    </a:cubicBezTo>
                    <a:cubicBezTo>
                      <a:pt x="604" y="75"/>
                      <a:pt x="574" y="59"/>
                      <a:pt x="528" y="59"/>
                    </a:cubicBezTo>
                    <a:cubicBezTo>
                      <a:pt x="491" y="59"/>
                      <a:pt x="452" y="68"/>
                      <a:pt x="413" y="85"/>
                    </a:cubicBezTo>
                    <a:cubicBezTo>
                      <a:pt x="413" y="581"/>
                      <a:pt x="413" y="581"/>
                      <a:pt x="413" y="581"/>
                    </a:cubicBezTo>
                    <a:cubicBezTo>
                      <a:pt x="317" y="581"/>
                      <a:pt x="317" y="581"/>
                      <a:pt x="317" y="581"/>
                    </a:cubicBezTo>
                    <a:cubicBezTo>
                      <a:pt x="317" y="236"/>
                      <a:pt x="317" y="236"/>
                      <a:pt x="317" y="236"/>
                    </a:cubicBezTo>
                    <a:cubicBezTo>
                      <a:pt x="317" y="172"/>
                      <a:pt x="312" y="129"/>
                      <a:pt x="301" y="106"/>
                    </a:cubicBezTo>
                    <a:cubicBezTo>
                      <a:pt x="286" y="75"/>
                      <a:pt x="255" y="59"/>
                      <a:pt x="209" y="59"/>
                    </a:cubicBezTo>
                    <a:cubicBezTo>
                      <a:pt x="173" y="59"/>
                      <a:pt x="135" y="63"/>
                      <a:pt x="96" y="71"/>
                    </a:cubicBezTo>
                    <a:cubicBezTo>
                      <a:pt x="96" y="581"/>
                      <a:pt x="96" y="581"/>
                      <a:pt x="96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0" name="Freeform 85"/>
              <p:cNvSpPr>
                <a:spLocks noEditPoints="1"/>
              </p:cNvSpPr>
              <p:nvPr/>
            </p:nvSpPr>
            <p:spPr bwMode="gray">
              <a:xfrm>
                <a:off x="2797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79" y="570"/>
                      <a:pt x="319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6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0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0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1" name="Freeform 86"/>
              <p:cNvSpPr>
                <a:spLocks/>
              </p:cNvSpPr>
              <p:nvPr/>
            </p:nvSpPr>
            <p:spPr bwMode="gray">
              <a:xfrm>
                <a:off x="292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1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2" name="Freeform 87"/>
              <p:cNvSpPr>
                <a:spLocks/>
              </p:cNvSpPr>
              <p:nvPr/>
            </p:nvSpPr>
            <p:spPr bwMode="gray">
              <a:xfrm>
                <a:off x="2992" y="1949"/>
                <a:ext cx="49" cy="116"/>
              </a:xfrm>
              <a:custGeom>
                <a:avLst/>
                <a:gdLst>
                  <a:gd name="T0" fmla="*/ 0 w 244"/>
                  <a:gd name="T1" fmla="*/ 0 h 581"/>
                  <a:gd name="T2" fmla="*/ 0 w 244"/>
                  <a:gd name="T3" fmla="*/ 0 h 581"/>
                  <a:gd name="T4" fmla="*/ 0 w 244"/>
                  <a:gd name="T5" fmla="*/ 0 h 581"/>
                  <a:gd name="T6" fmla="*/ 0 w 244"/>
                  <a:gd name="T7" fmla="*/ 0 h 581"/>
                  <a:gd name="T8" fmla="*/ 0 w 244"/>
                  <a:gd name="T9" fmla="*/ 0 h 581"/>
                  <a:gd name="T10" fmla="*/ 0 w 244"/>
                  <a:gd name="T11" fmla="*/ 0 h 581"/>
                  <a:gd name="T12" fmla="*/ 0 w 244"/>
                  <a:gd name="T13" fmla="*/ 0 h 5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4" h="581">
                    <a:moveTo>
                      <a:pt x="0" y="581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74" y="9"/>
                      <a:pt x="155" y="1"/>
                      <a:pt x="244" y="0"/>
                    </a:cubicBezTo>
                    <a:cubicBezTo>
                      <a:pt x="244" y="61"/>
                      <a:pt x="244" y="61"/>
                      <a:pt x="244" y="61"/>
                    </a:cubicBezTo>
                    <a:cubicBezTo>
                      <a:pt x="190" y="61"/>
                      <a:pt x="140" y="65"/>
                      <a:pt x="97" y="71"/>
                    </a:cubicBezTo>
                    <a:cubicBezTo>
                      <a:pt x="97" y="581"/>
                      <a:pt x="97" y="581"/>
                      <a:pt x="97" y="581"/>
                    </a:cubicBezTo>
                    <a:lnTo>
                      <a:pt x="0" y="5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3" name="Freeform 88"/>
              <p:cNvSpPr>
                <a:spLocks noEditPoints="1"/>
              </p:cNvSpPr>
              <p:nvPr/>
            </p:nvSpPr>
            <p:spPr bwMode="gray">
              <a:xfrm>
                <a:off x="3054" y="1949"/>
                <a:ext cx="95" cy="120"/>
              </a:xfrm>
              <a:custGeom>
                <a:avLst/>
                <a:gdLst>
                  <a:gd name="T0" fmla="*/ 0 w 476"/>
                  <a:gd name="T1" fmla="*/ 0 h 597"/>
                  <a:gd name="T2" fmla="*/ 0 w 476"/>
                  <a:gd name="T3" fmla="*/ 0 h 597"/>
                  <a:gd name="T4" fmla="*/ 0 w 476"/>
                  <a:gd name="T5" fmla="*/ 0 h 597"/>
                  <a:gd name="T6" fmla="*/ 0 w 476"/>
                  <a:gd name="T7" fmla="*/ 0 h 597"/>
                  <a:gd name="T8" fmla="*/ 0 w 476"/>
                  <a:gd name="T9" fmla="*/ 0 h 597"/>
                  <a:gd name="T10" fmla="*/ 0 w 476"/>
                  <a:gd name="T11" fmla="*/ 0 h 597"/>
                  <a:gd name="T12" fmla="*/ 0 w 476"/>
                  <a:gd name="T13" fmla="*/ 0 h 597"/>
                  <a:gd name="T14" fmla="*/ 0 w 476"/>
                  <a:gd name="T15" fmla="*/ 0 h 597"/>
                  <a:gd name="T16" fmla="*/ 0 w 476"/>
                  <a:gd name="T17" fmla="*/ 0 h 597"/>
                  <a:gd name="T18" fmla="*/ 0 w 476"/>
                  <a:gd name="T19" fmla="*/ 0 h 597"/>
                  <a:gd name="T20" fmla="*/ 0 w 476"/>
                  <a:gd name="T21" fmla="*/ 0 h 597"/>
                  <a:gd name="T22" fmla="*/ 0 w 476"/>
                  <a:gd name="T23" fmla="*/ 0 h 597"/>
                  <a:gd name="T24" fmla="*/ 0 w 476"/>
                  <a:gd name="T25" fmla="*/ 0 h 597"/>
                  <a:gd name="T26" fmla="*/ 0 w 476"/>
                  <a:gd name="T27" fmla="*/ 0 h 597"/>
                  <a:gd name="T28" fmla="*/ 0 w 476"/>
                  <a:gd name="T29" fmla="*/ 0 h 597"/>
                  <a:gd name="T30" fmla="*/ 0 w 476"/>
                  <a:gd name="T31" fmla="*/ 0 h 597"/>
                  <a:gd name="T32" fmla="*/ 0 w 476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6" h="597">
                    <a:moveTo>
                      <a:pt x="238" y="0"/>
                    </a:moveTo>
                    <a:cubicBezTo>
                      <a:pt x="319" y="0"/>
                      <a:pt x="379" y="27"/>
                      <a:pt x="419" y="81"/>
                    </a:cubicBezTo>
                    <a:cubicBezTo>
                      <a:pt x="457" y="133"/>
                      <a:pt x="476" y="205"/>
                      <a:pt x="476" y="299"/>
                    </a:cubicBezTo>
                    <a:cubicBezTo>
                      <a:pt x="476" y="391"/>
                      <a:pt x="457" y="464"/>
                      <a:pt x="419" y="516"/>
                    </a:cubicBezTo>
                    <a:cubicBezTo>
                      <a:pt x="380" y="570"/>
                      <a:pt x="320" y="597"/>
                      <a:pt x="239" y="597"/>
                    </a:cubicBezTo>
                    <a:cubicBezTo>
                      <a:pt x="80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7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4" y="59"/>
                      <a:pt x="146" y="83"/>
                      <a:pt x="125" y="132"/>
                    </a:cubicBezTo>
                    <a:cubicBezTo>
                      <a:pt x="108" y="173"/>
                      <a:pt x="99" y="227"/>
                      <a:pt x="99" y="296"/>
                    </a:cubicBezTo>
                    <a:cubicBezTo>
                      <a:pt x="99" y="368"/>
                      <a:pt x="108" y="424"/>
                      <a:pt x="125" y="465"/>
                    </a:cubicBezTo>
                    <a:cubicBezTo>
                      <a:pt x="146" y="514"/>
                      <a:pt x="184" y="539"/>
                      <a:pt x="238" y="539"/>
                    </a:cubicBezTo>
                    <a:cubicBezTo>
                      <a:pt x="293" y="539"/>
                      <a:pt x="331" y="514"/>
                      <a:pt x="351" y="465"/>
                    </a:cubicBezTo>
                    <a:cubicBezTo>
                      <a:pt x="368" y="424"/>
                      <a:pt x="377" y="369"/>
                      <a:pt x="377" y="299"/>
                    </a:cubicBezTo>
                    <a:cubicBezTo>
                      <a:pt x="377" y="227"/>
                      <a:pt x="368" y="172"/>
                      <a:pt x="351" y="132"/>
                    </a:cubicBezTo>
                    <a:cubicBezTo>
                      <a:pt x="330" y="83"/>
                      <a:pt x="293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4" name="Freeform 89"/>
              <p:cNvSpPr>
                <a:spLocks/>
              </p:cNvSpPr>
              <p:nvPr/>
            </p:nvSpPr>
            <p:spPr bwMode="gray">
              <a:xfrm>
                <a:off x="3162" y="1952"/>
                <a:ext cx="145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59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8" y="0"/>
                      <a:pt x="418" y="0"/>
                      <a:pt x="418" y="0"/>
                    </a:cubicBezTo>
                    <a:cubicBezTo>
                      <a:pt x="529" y="461"/>
                      <a:pt x="529" y="461"/>
                      <a:pt x="529" y="461"/>
                    </a:cubicBezTo>
                    <a:cubicBezTo>
                      <a:pt x="649" y="0"/>
                      <a:pt x="649" y="0"/>
                      <a:pt x="649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8" y="565"/>
                      <a:pt x="568" y="565"/>
                      <a:pt x="568" y="565"/>
                    </a:cubicBezTo>
                    <a:cubicBezTo>
                      <a:pt x="472" y="565"/>
                      <a:pt x="472" y="565"/>
                      <a:pt x="472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1" y="173"/>
                      <a:pt x="374" y="135"/>
                      <a:pt x="366" y="84"/>
                    </a:cubicBezTo>
                    <a:cubicBezTo>
                      <a:pt x="360" y="125"/>
                      <a:pt x="353" y="163"/>
                      <a:pt x="345" y="199"/>
                    </a:cubicBezTo>
                    <a:cubicBezTo>
                      <a:pt x="260" y="565"/>
                      <a:pt x="260" y="565"/>
                      <a:pt x="260" y="565"/>
                    </a:cubicBezTo>
                    <a:lnTo>
                      <a:pt x="159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5" name="Freeform 90"/>
              <p:cNvSpPr>
                <a:spLocks/>
              </p:cNvSpPr>
              <p:nvPr/>
            </p:nvSpPr>
            <p:spPr bwMode="gray">
              <a:xfrm>
                <a:off x="3365" y="1952"/>
                <a:ext cx="146" cy="113"/>
              </a:xfrm>
              <a:custGeom>
                <a:avLst/>
                <a:gdLst>
                  <a:gd name="T0" fmla="*/ 0 w 728"/>
                  <a:gd name="T1" fmla="*/ 0 h 565"/>
                  <a:gd name="T2" fmla="*/ 0 w 728"/>
                  <a:gd name="T3" fmla="*/ 0 h 565"/>
                  <a:gd name="T4" fmla="*/ 0 w 728"/>
                  <a:gd name="T5" fmla="*/ 0 h 565"/>
                  <a:gd name="T6" fmla="*/ 0 w 728"/>
                  <a:gd name="T7" fmla="*/ 0 h 565"/>
                  <a:gd name="T8" fmla="*/ 0 w 728"/>
                  <a:gd name="T9" fmla="*/ 0 h 565"/>
                  <a:gd name="T10" fmla="*/ 0 w 728"/>
                  <a:gd name="T11" fmla="*/ 0 h 565"/>
                  <a:gd name="T12" fmla="*/ 0 w 728"/>
                  <a:gd name="T13" fmla="*/ 0 h 565"/>
                  <a:gd name="T14" fmla="*/ 0 w 728"/>
                  <a:gd name="T15" fmla="*/ 0 h 565"/>
                  <a:gd name="T16" fmla="*/ 0 w 728"/>
                  <a:gd name="T17" fmla="*/ 0 h 565"/>
                  <a:gd name="T18" fmla="*/ 0 w 728"/>
                  <a:gd name="T19" fmla="*/ 0 h 565"/>
                  <a:gd name="T20" fmla="*/ 0 w 728"/>
                  <a:gd name="T21" fmla="*/ 0 h 565"/>
                  <a:gd name="T22" fmla="*/ 0 w 728"/>
                  <a:gd name="T23" fmla="*/ 0 h 565"/>
                  <a:gd name="T24" fmla="*/ 0 w 728"/>
                  <a:gd name="T25" fmla="*/ 0 h 565"/>
                  <a:gd name="T26" fmla="*/ 0 w 728"/>
                  <a:gd name="T27" fmla="*/ 0 h 565"/>
                  <a:gd name="T28" fmla="*/ 0 w 728"/>
                  <a:gd name="T29" fmla="*/ 0 h 565"/>
                  <a:gd name="T30" fmla="*/ 0 w 728"/>
                  <a:gd name="T31" fmla="*/ 0 h 56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728" h="565">
                    <a:moveTo>
                      <a:pt x="160" y="56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217" y="461"/>
                      <a:pt x="217" y="461"/>
                      <a:pt x="217" y="461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530" y="461"/>
                      <a:pt x="530" y="461"/>
                      <a:pt x="530" y="461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728" y="0"/>
                      <a:pt x="728" y="0"/>
                      <a:pt x="728" y="0"/>
                    </a:cubicBezTo>
                    <a:cubicBezTo>
                      <a:pt x="569" y="565"/>
                      <a:pt x="569" y="565"/>
                      <a:pt x="569" y="565"/>
                    </a:cubicBezTo>
                    <a:cubicBezTo>
                      <a:pt x="473" y="565"/>
                      <a:pt x="473" y="565"/>
                      <a:pt x="473" y="565"/>
                    </a:cubicBezTo>
                    <a:cubicBezTo>
                      <a:pt x="388" y="199"/>
                      <a:pt x="388" y="199"/>
                      <a:pt x="388" y="199"/>
                    </a:cubicBezTo>
                    <a:cubicBezTo>
                      <a:pt x="382" y="173"/>
                      <a:pt x="375" y="135"/>
                      <a:pt x="367" y="84"/>
                    </a:cubicBezTo>
                    <a:cubicBezTo>
                      <a:pt x="361" y="125"/>
                      <a:pt x="354" y="163"/>
                      <a:pt x="345" y="199"/>
                    </a:cubicBezTo>
                    <a:cubicBezTo>
                      <a:pt x="261" y="565"/>
                      <a:pt x="261" y="565"/>
                      <a:pt x="261" y="565"/>
                    </a:cubicBezTo>
                    <a:lnTo>
                      <a:pt x="160" y="5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6" name="Freeform 91"/>
              <p:cNvSpPr>
                <a:spLocks noEditPoints="1"/>
              </p:cNvSpPr>
              <p:nvPr/>
            </p:nvSpPr>
            <p:spPr bwMode="gray">
              <a:xfrm>
                <a:off x="3530" y="1911"/>
                <a:ext cx="24" cy="154"/>
              </a:xfrm>
              <a:custGeom>
                <a:avLst/>
                <a:gdLst>
                  <a:gd name="T0" fmla="*/ 0 w 118"/>
                  <a:gd name="T1" fmla="*/ 0 h 772"/>
                  <a:gd name="T2" fmla="*/ 0 w 118"/>
                  <a:gd name="T3" fmla="*/ 0 h 772"/>
                  <a:gd name="T4" fmla="*/ 0 w 118"/>
                  <a:gd name="T5" fmla="*/ 0 h 772"/>
                  <a:gd name="T6" fmla="*/ 0 w 118"/>
                  <a:gd name="T7" fmla="*/ 0 h 772"/>
                  <a:gd name="T8" fmla="*/ 0 w 118"/>
                  <a:gd name="T9" fmla="*/ 0 h 772"/>
                  <a:gd name="T10" fmla="*/ 0 w 118"/>
                  <a:gd name="T11" fmla="*/ 0 h 772"/>
                  <a:gd name="T12" fmla="*/ 0 w 118"/>
                  <a:gd name="T13" fmla="*/ 0 h 772"/>
                  <a:gd name="T14" fmla="*/ 0 w 118"/>
                  <a:gd name="T15" fmla="*/ 0 h 772"/>
                  <a:gd name="T16" fmla="*/ 0 w 118"/>
                  <a:gd name="T17" fmla="*/ 0 h 772"/>
                  <a:gd name="T18" fmla="*/ 0 w 118"/>
                  <a:gd name="T19" fmla="*/ 0 h 772"/>
                  <a:gd name="T20" fmla="*/ 0 w 118"/>
                  <a:gd name="T21" fmla="*/ 0 h 772"/>
                  <a:gd name="T22" fmla="*/ 0 w 118"/>
                  <a:gd name="T23" fmla="*/ 0 h 772"/>
                  <a:gd name="T24" fmla="*/ 0 w 118"/>
                  <a:gd name="T25" fmla="*/ 0 h 772"/>
                  <a:gd name="T26" fmla="*/ 0 w 118"/>
                  <a:gd name="T27" fmla="*/ 0 h 7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8" h="772">
                    <a:moveTo>
                      <a:pt x="59" y="0"/>
                    </a:moveTo>
                    <a:cubicBezTo>
                      <a:pt x="77" y="0"/>
                      <a:pt x="91" y="6"/>
                      <a:pt x="103" y="19"/>
                    </a:cubicBezTo>
                    <a:cubicBezTo>
                      <a:pt x="113" y="31"/>
                      <a:pt x="118" y="44"/>
                      <a:pt x="118" y="59"/>
                    </a:cubicBezTo>
                    <a:cubicBezTo>
                      <a:pt x="118" y="77"/>
                      <a:pt x="112" y="91"/>
                      <a:pt x="99" y="103"/>
                    </a:cubicBezTo>
                    <a:cubicBezTo>
                      <a:pt x="88" y="113"/>
                      <a:pt x="74" y="118"/>
                      <a:pt x="59" y="118"/>
                    </a:cubicBezTo>
                    <a:cubicBezTo>
                      <a:pt x="41" y="118"/>
                      <a:pt x="27" y="112"/>
                      <a:pt x="15" y="99"/>
                    </a:cubicBezTo>
                    <a:cubicBezTo>
                      <a:pt x="5" y="88"/>
                      <a:pt x="0" y="74"/>
                      <a:pt x="0" y="58"/>
                    </a:cubicBezTo>
                    <a:cubicBezTo>
                      <a:pt x="0" y="41"/>
                      <a:pt x="7" y="27"/>
                      <a:pt x="20" y="15"/>
                    </a:cubicBezTo>
                    <a:cubicBezTo>
                      <a:pt x="31" y="5"/>
                      <a:pt x="44" y="0"/>
                      <a:pt x="59" y="0"/>
                    </a:cubicBezTo>
                    <a:moveTo>
                      <a:pt x="12" y="207"/>
                    </a:moveTo>
                    <a:cubicBezTo>
                      <a:pt x="109" y="207"/>
                      <a:pt x="109" y="207"/>
                      <a:pt x="109" y="207"/>
                    </a:cubicBezTo>
                    <a:cubicBezTo>
                      <a:pt x="109" y="772"/>
                      <a:pt x="109" y="772"/>
                      <a:pt x="109" y="772"/>
                    </a:cubicBezTo>
                    <a:cubicBezTo>
                      <a:pt x="12" y="772"/>
                      <a:pt x="12" y="772"/>
                      <a:pt x="12" y="772"/>
                    </a:cubicBezTo>
                    <a:lnTo>
                      <a:pt x="12" y="2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7" name="Freeform 92"/>
              <p:cNvSpPr>
                <a:spLocks/>
              </p:cNvSpPr>
              <p:nvPr/>
            </p:nvSpPr>
            <p:spPr bwMode="gray">
              <a:xfrm>
                <a:off x="3587" y="1922"/>
                <a:ext cx="50" cy="143"/>
              </a:xfrm>
              <a:custGeom>
                <a:avLst/>
                <a:gdLst>
                  <a:gd name="T0" fmla="*/ 0 w 248"/>
                  <a:gd name="T1" fmla="*/ 0 h 718"/>
                  <a:gd name="T2" fmla="*/ 0 w 248"/>
                  <a:gd name="T3" fmla="*/ 0 h 718"/>
                  <a:gd name="T4" fmla="*/ 0 w 248"/>
                  <a:gd name="T5" fmla="*/ 0 h 718"/>
                  <a:gd name="T6" fmla="*/ 0 w 248"/>
                  <a:gd name="T7" fmla="*/ 0 h 718"/>
                  <a:gd name="T8" fmla="*/ 0 w 248"/>
                  <a:gd name="T9" fmla="*/ 0 h 718"/>
                  <a:gd name="T10" fmla="*/ 0 w 248"/>
                  <a:gd name="T11" fmla="*/ 0 h 718"/>
                  <a:gd name="T12" fmla="*/ 0 w 248"/>
                  <a:gd name="T13" fmla="*/ 0 h 718"/>
                  <a:gd name="T14" fmla="*/ 0 w 248"/>
                  <a:gd name="T15" fmla="*/ 0 h 718"/>
                  <a:gd name="T16" fmla="*/ 0 w 248"/>
                  <a:gd name="T17" fmla="*/ 0 h 718"/>
                  <a:gd name="T18" fmla="*/ 0 w 248"/>
                  <a:gd name="T19" fmla="*/ 0 h 718"/>
                  <a:gd name="T20" fmla="*/ 0 w 248"/>
                  <a:gd name="T21" fmla="*/ 0 h 718"/>
                  <a:gd name="T22" fmla="*/ 0 w 248"/>
                  <a:gd name="T23" fmla="*/ 0 h 718"/>
                  <a:gd name="T24" fmla="*/ 0 w 248"/>
                  <a:gd name="T25" fmla="*/ 0 h 718"/>
                  <a:gd name="T26" fmla="*/ 0 w 248"/>
                  <a:gd name="T27" fmla="*/ 0 h 718"/>
                  <a:gd name="T28" fmla="*/ 0 w 248"/>
                  <a:gd name="T29" fmla="*/ 0 h 718"/>
                  <a:gd name="T30" fmla="*/ 0 w 248"/>
                  <a:gd name="T31" fmla="*/ 0 h 718"/>
                  <a:gd name="T32" fmla="*/ 0 w 248"/>
                  <a:gd name="T33" fmla="*/ 0 h 71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8" h="718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153"/>
                      <a:pt x="96" y="153"/>
                      <a:pt x="96" y="153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8" y="215"/>
                      <a:pt x="248" y="215"/>
                      <a:pt x="248" y="215"/>
                    </a:cubicBezTo>
                    <a:cubicBezTo>
                      <a:pt x="96" y="215"/>
                      <a:pt x="96" y="215"/>
                      <a:pt x="96" y="215"/>
                    </a:cubicBezTo>
                    <a:cubicBezTo>
                      <a:pt x="96" y="515"/>
                      <a:pt x="96" y="515"/>
                      <a:pt x="96" y="515"/>
                    </a:cubicBezTo>
                    <a:cubicBezTo>
                      <a:pt x="96" y="572"/>
                      <a:pt x="105" y="610"/>
                      <a:pt x="122" y="630"/>
                    </a:cubicBezTo>
                    <a:cubicBezTo>
                      <a:pt x="134" y="644"/>
                      <a:pt x="151" y="652"/>
                      <a:pt x="175" y="655"/>
                    </a:cubicBezTo>
                    <a:cubicBezTo>
                      <a:pt x="183" y="656"/>
                      <a:pt x="197" y="657"/>
                      <a:pt x="217" y="657"/>
                    </a:cubicBezTo>
                    <a:cubicBezTo>
                      <a:pt x="248" y="657"/>
                      <a:pt x="248" y="657"/>
                      <a:pt x="248" y="657"/>
                    </a:cubicBezTo>
                    <a:cubicBezTo>
                      <a:pt x="248" y="718"/>
                      <a:pt x="248" y="718"/>
                      <a:pt x="248" y="718"/>
                    </a:cubicBezTo>
                    <a:cubicBezTo>
                      <a:pt x="196" y="718"/>
                      <a:pt x="196" y="718"/>
                      <a:pt x="196" y="718"/>
                    </a:cubicBezTo>
                    <a:cubicBezTo>
                      <a:pt x="155" y="718"/>
                      <a:pt x="122" y="715"/>
                      <a:pt x="99" y="709"/>
                    </a:cubicBezTo>
                    <a:cubicBezTo>
                      <a:pt x="49" y="695"/>
                      <a:pt x="19" y="663"/>
                      <a:pt x="8" y="613"/>
                    </a:cubicBezTo>
                    <a:cubicBezTo>
                      <a:pt x="3" y="586"/>
                      <a:pt x="0" y="549"/>
                      <a:pt x="0" y="5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8" name="Freeform 93"/>
              <p:cNvSpPr>
                <a:spLocks/>
              </p:cNvSpPr>
              <p:nvPr/>
            </p:nvSpPr>
            <p:spPr bwMode="gray">
              <a:xfrm>
                <a:off x="3660" y="1895"/>
                <a:ext cx="86" cy="170"/>
              </a:xfrm>
              <a:custGeom>
                <a:avLst/>
                <a:gdLst>
                  <a:gd name="T0" fmla="*/ 0 w 429"/>
                  <a:gd name="T1" fmla="*/ 0 h 851"/>
                  <a:gd name="T2" fmla="*/ 0 w 429"/>
                  <a:gd name="T3" fmla="*/ 0 h 851"/>
                  <a:gd name="T4" fmla="*/ 0 w 429"/>
                  <a:gd name="T5" fmla="*/ 0 h 851"/>
                  <a:gd name="T6" fmla="*/ 0 w 429"/>
                  <a:gd name="T7" fmla="*/ 0 h 851"/>
                  <a:gd name="T8" fmla="*/ 0 w 429"/>
                  <a:gd name="T9" fmla="*/ 0 h 851"/>
                  <a:gd name="T10" fmla="*/ 0 w 429"/>
                  <a:gd name="T11" fmla="*/ 0 h 851"/>
                  <a:gd name="T12" fmla="*/ 0 w 429"/>
                  <a:gd name="T13" fmla="*/ 0 h 851"/>
                  <a:gd name="T14" fmla="*/ 0 w 429"/>
                  <a:gd name="T15" fmla="*/ 0 h 851"/>
                  <a:gd name="T16" fmla="*/ 0 w 429"/>
                  <a:gd name="T17" fmla="*/ 0 h 851"/>
                  <a:gd name="T18" fmla="*/ 0 w 429"/>
                  <a:gd name="T19" fmla="*/ 0 h 851"/>
                  <a:gd name="T20" fmla="*/ 0 w 429"/>
                  <a:gd name="T21" fmla="*/ 0 h 851"/>
                  <a:gd name="T22" fmla="*/ 0 w 429"/>
                  <a:gd name="T23" fmla="*/ 0 h 851"/>
                  <a:gd name="T24" fmla="*/ 0 w 429"/>
                  <a:gd name="T25" fmla="*/ 0 h 851"/>
                  <a:gd name="T26" fmla="*/ 0 w 429"/>
                  <a:gd name="T27" fmla="*/ 0 h 851"/>
                  <a:gd name="T28" fmla="*/ 0 w 429"/>
                  <a:gd name="T29" fmla="*/ 0 h 8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29" h="851">
                    <a:moveTo>
                      <a:pt x="0" y="85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6" y="300"/>
                      <a:pt x="96" y="300"/>
                      <a:pt x="96" y="300"/>
                    </a:cubicBezTo>
                    <a:cubicBezTo>
                      <a:pt x="147" y="280"/>
                      <a:pt x="194" y="270"/>
                      <a:pt x="239" y="270"/>
                    </a:cubicBezTo>
                    <a:cubicBezTo>
                      <a:pt x="328" y="270"/>
                      <a:pt x="386" y="300"/>
                      <a:pt x="411" y="359"/>
                    </a:cubicBezTo>
                    <a:cubicBezTo>
                      <a:pt x="423" y="386"/>
                      <a:pt x="429" y="434"/>
                      <a:pt x="429" y="504"/>
                    </a:cubicBezTo>
                    <a:cubicBezTo>
                      <a:pt x="429" y="851"/>
                      <a:pt x="429" y="851"/>
                      <a:pt x="429" y="851"/>
                    </a:cubicBezTo>
                    <a:cubicBezTo>
                      <a:pt x="332" y="851"/>
                      <a:pt x="332" y="851"/>
                      <a:pt x="332" y="851"/>
                    </a:cubicBezTo>
                    <a:cubicBezTo>
                      <a:pt x="332" y="489"/>
                      <a:pt x="332" y="489"/>
                      <a:pt x="332" y="489"/>
                    </a:cubicBezTo>
                    <a:cubicBezTo>
                      <a:pt x="332" y="435"/>
                      <a:pt x="326" y="397"/>
                      <a:pt x="315" y="374"/>
                    </a:cubicBezTo>
                    <a:cubicBezTo>
                      <a:pt x="300" y="344"/>
                      <a:pt x="271" y="329"/>
                      <a:pt x="230" y="329"/>
                    </a:cubicBezTo>
                    <a:cubicBezTo>
                      <a:pt x="192" y="329"/>
                      <a:pt x="147" y="340"/>
                      <a:pt x="96" y="363"/>
                    </a:cubicBezTo>
                    <a:cubicBezTo>
                      <a:pt x="96" y="851"/>
                      <a:pt x="96" y="851"/>
                      <a:pt x="96" y="851"/>
                    </a:cubicBezTo>
                    <a:lnTo>
                      <a:pt x="0" y="8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29" name="Freeform 94"/>
              <p:cNvSpPr>
                <a:spLocks/>
              </p:cNvSpPr>
              <p:nvPr/>
            </p:nvSpPr>
            <p:spPr bwMode="gray">
              <a:xfrm>
                <a:off x="3818" y="1952"/>
                <a:ext cx="95" cy="168"/>
              </a:xfrm>
              <a:custGeom>
                <a:avLst/>
                <a:gdLst>
                  <a:gd name="T0" fmla="*/ 42 w 95"/>
                  <a:gd name="T1" fmla="*/ 115 h 168"/>
                  <a:gd name="T2" fmla="*/ 0 w 95"/>
                  <a:gd name="T3" fmla="*/ 0 h 168"/>
                  <a:gd name="T4" fmla="*/ 20 w 95"/>
                  <a:gd name="T5" fmla="*/ 0 h 168"/>
                  <a:gd name="T6" fmla="*/ 50 w 95"/>
                  <a:gd name="T7" fmla="*/ 91 h 168"/>
                  <a:gd name="T8" fmla="*/ 78 w 95"/>
                  <a:gd name="T9" fmla="*/ 0 h 168"/>
                  <a:gd name="T10" fmla="*/ 95 w 95"/>
                  <a:gd name="T11" fmla="*/ 0 h 168"/>
                  <a:gd name="T12" fmla="*/ 38 w 95"/>
                  <a:gd name="T13" fmla="*/ 168 h 168"/>
                  <a:gd name="T14" fmla="*/ 21 w 95"/>
                  <a:gd name="T15" fmla="*/ 168 h 168"/>
                  <a:gd name="T16" fmla="*/ 42 w 95"/>
                  <a:gd name="T17" fmla="*/ 115 h 16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" h="168">
                    <a:moveTo>
                      <a:pt x="42" y="115"/>
                    </a:moveTo>
                    <a:lnTo>
                      <a:pt x="0" y="0"/>
                    </a:lnTo>
                    <a:lnTo>
                      <a:pt x="20" y="0"/>
                    </a:lnTo>
                    <a:lnTo>
                      <a:pt x="50" y="91"/>
                    </a:lnTo>
                    <a:lnTo>
                      <a:pt x="78" y="0"/>
                    </a:lnTo>
                    <a:lnTo>
                      <a:pt x="95" y="0"/>
                    </a:lnTo>
                    <a:lnTo>
                      <a:pt x="38" y="168"/>
                    </a:lnTo>
                    <a:lnTo>
                      <a:pt x="21" y="168"/>
                    </a:lnTo>
                    <a:lnTo>
                      <a:pt x="42" y="1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0" name="Freeform 95"/>
              <p:cNvSpPr>
                <a:spLocks noEditPoints="1"/>
              </p:cNvSpPr>
              <p:nvPr/>
            </p:nvSpPr>
            <p:spPr bwMode="gray">
              <a:xfrm>
                <a:off x="3925" y="1949"/>
                <a:ext cx="95" cy="120"/>
              </a:xfrm>
              <a:custGeom>
                <a:avLst/>
                <a:gdLst>
                  <a:gd name="T0" fmla="*/ 0 w 475"/>
                  <a:gd name="T1" fmla="*/ 0 h 597"/>
                  <a:gd name="T2" fmla="*/ 0 w 475"/>
                  <a:gd name="T3" fmla="*/ 0 h 597"/>
                  <a:gd name="T4" fmla="*/ 0 w 475"/>
                  <a:gd name="T5" fmla="*/ 0 h 597"/>
                  <a:gd name="T6" fmla="*/ 0 w 475"/>
                  <a:gd name="T7" fmla="*/ 0 h 597"/>
                  <a:gd name="T8" fmla="*/ 0 w 475"/>
                  <a:gd name="T9" fmla="*/ 0 h 597"/>
                  <a:gd name="T10" fmla="*/ 0 w 475"/>
                  <a:gd name="T11" fmla="*/ 0 h 597"/>
                  <a:gd name="T12" fmla="*/ 0 w 475"/>
                  <a:gd name="T13" fmla="*/ 0 h 597"/>
                  <a:gd name="T14" fmla="*/ 0 w 475"/>
                  <a:gd name="T15" fmla="*/ 0 h 597"/>
                  <a:gd name="T16" fmla="*/ 0 w 475"/>
                  <a:gd name="T17" fmla="*/ 0 h 597"/>
                  <a:gd name="T18" fmla="*/ 0 w 475"/>
                  <a:gd name="T19" fmla="*/ 0 h 597"/>
                  <a:gd name="T20" fmla="*/ 0 w 475"/>
                  <a:gd name="T21" fmla="*/ 0 h 597"/>
                  <a:gd name="T22" fmla="*/ 0 w 475"/>
                  <a:gd name="T23" fmla="*/ 0 h 597"/>
                  <a:gd name="T24" fmla="*/ 0 w 475"/>
                  <a:gd name="T25" fmla="*/ 0 h 597"/>
                  <a:gd name="T26" fmla="*/ 0 w 475"/>
                  <a:gd name="T27" fmla="*/ 0 h 597"/>
                  <a:gd name="T28" fmla="*/ 0 w 475"/>
                  <a:gd name="T29" fmla="*/ 0 h 597"/>
                  <a:gd name="T30" fmla="*/ 0 w 475"/>
                  <a:gd name="T31" fmla="*/ 0 h 597"/>
                  <a:gd name="T32" fmla="*/ 0 w 475"/>
                  <a:gd name="T33" fmla="*/ 0 h 59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475" h="597">
                    <a:moveTo>
                      <a:pt x="238" y="0"/>
                    </a:moveTo>
                    <a:cubicBezTo>
                      <a:pt x="319" y="0"/>
                      <a:pt x="379" y="27"/>
                      <a:pt x="418" y="81"/>
                    </a:cubicBezTo>
                    <a:cubicBezTo>
                      <a:pt x="456" y="133"/>
                      <a:pt x="475" y="205"/>
                      <a:pt x="475" y="299"/>
                    </a:cubicBezTo>
                    <a:cubicBezTo>
                      <a:pt x="475" y="391"/>
                      <a:pt x="456" y="464"/>
                      <a:pt x="418" y="516"/>
                    </a:cubicBezTo>
                    <a:cubicBezTo>
                      <a:pt x="380" y="570"/>
                      <a:pt x="320" y="597"/>
                      <a:pt x="238" y="597"/>
                    </a:cubicBezTo>
                    <a:cubicBezTo>
                      <a:pt x="79" y="597"/>
                      <a:pt x="0" y="496"/>
                      <a:pt x="0" y="295"/>
                    </a:cubicBezTo>
                    <a:cubicBezTo>
                      <a:pt x="0" y="204"/>
                      <a:pt x="19" y="133"/>
                      <a:pt x="57" y="81"/>
                    </a:cubicBezTo>
                    <a:cubicBezTo>
                      <a:pt x="96" y="27"/>
                      <a:pt x="157" y="0"/>
                      <a:pt x="238" y="0"/>
                    </a:cubicBezTo>
                    <a:moveTo>
                      <a:pt x="238" y="59"/>
                    </a:moveTo>
                    <a:cubicBezTo>
                      <a:pt x="183" y="59"/>
                      <a:pt x="145" y="83"/>
                      <a:pt x="124" y="132"/>
                    </a:cubicBezTo>
                    <a:cubicBezTo>
                      <a:pt x="107" y="173"/>
                      <a:pt x="98" y="227"/>
                      <a:pt x="98" y="296"/>
                    </a:cubicBezTo>
                    <a:cubicBezTo>
                      <a:pt x="98" y="368"/>
                      <a:pt x="107" y="424"/>
                      <a:pt x="124" y="465"/>
                    </a:cubicBezTo>
                    <a:cubicBezTo>
                      <a:pt x="145" y="514"/>
                      <a:pt x="183" y="539"/>
                      <a:pt x="238" y="539"/>
                    </a:cubicBezTo>
                    <a:cubicBezTo>
                      <a:pt x="292" y="539"/>
                      <a:pt x="330" y="514"/>
                      <a:pt x="351" y="465"/>
                    </a:cubicBezTo>
                    <a:cubicBezTo>
                      <a:pt x="368" y="424"/>
                      <a:pt x="376" y="369"/>
                      <a:pt x="376" y="299"/>
                    </a:cubicBezTo>
                    <a:cubicBezTo>
                      <a:pt x="376" y="227"/>
                      <a:pt x="368" y="172"/>
                      <a:pt x="351" y="132"/>
                    </a:cubicBezTo>
                    <a:cubicBezTo>
                      <a:pt x="329" y="83"/>
                      <a:pt x="292" y="59"/>
                      <a:pt x="238" y="5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1" name="Freeform 96"/>
              <p:cNvSpPr>
                <a:spLocks/>
              </p:cNvSpPr>
              <p:nvPr/>
            </p:nvSpPr>
            <p:spPr bwMode="gray">
              <a:xfrm>
                <a:off x="4046" y="1952"/>
                <a:ext cx="83" cy="117"/>
              </a:xfrm>
              <a:custGeom>
                <a:avLst/>
                <a:gdLst>
                  <a:gd name="T0" fmla="*/ 0 w 412"/>
                  <a:gd name="T1" fmla="*/ 0 h 581"/>
                  <a:gd name="T2" fmla="*/ 0 w 412"/>
                  <a:gd name="T3" fmla="*/ 0 h 581"/>
                  <a:gd name="T4" fmla="*/ 0 w 412"/>
                  <a:gd name="T5" fmla="*/ 0 h 581"/>
                  <a:gd name="T6" fmla="*/ 0 w 412"/>
                  <a:gd name="T7" fmla="*/ 0 h 581"/>
                  <a:gd name="T8" fmla="*/ 0 w 412"/>
                  <a:gd name="T9" fmla="*/ 0 h 581"/>
                  <a:gd name="T10" fmla="*/ 0 w 412"/>
                  <a:gd name="T11" fmla="*/ 0 h 581"/>
                  <a:gd name="T12" fmla="*/ 0 w 412"/>
                  <a:gd name="T13" fmla="*/ 0 h 581"/>
                  <a:gd name="T14" fmla="*/ 0 w 412"/>
                  <a:gd name="T15" fmla="*/ 0 h 581"/>
                  <a:gd name="T16" fmla="*/ 0 w 412"/>
                  <a:gd name="T17" fmla="*/ 0 h 581"/>
                  <a:gd name="T18" fmla="*/ 0 w 412"/>
                  <a:gd name="T19" fmla="*/ 0 h 581"/>
                  <a:gd name="T20" fmla="*/ 0 w 412"/>
                  <a:gd name="T21" fmla="*/ 0 h 581"/>
                  <a:gd name="T22" fmla="*/ 0 w 412"/>
                  <a:gd name="T23" fmla="*/ 0 h 581"/>
                  <a:gd name="T24" fmla="*/ 0 w 412"/>
                  <a:gd name="T25" fmla="*/ 0 h 581"/>
                  <a:gd name="T26" fmla="*/ 0 w 412"/>
                  <a:gd name="T27" fmla="*/ 0 h 581"/>
                  <a:gd name="T28" fmla="*/ 0 w 412"/>
                  <a:gd name="T29" fmla="*/ 0 h 58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12" h="581">
                    <a:moveTo>
                      <a:pt x="0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6" y="413"/>
                      <a:pt x="102" y="456"/>
                      <a:pt x="114" y="477"/>
                    </a:cubicBezTo>
                    <a:cubicBezTo>
                      <a:pt x="123" y="495"/>
                      <a:pt x="136" y="507"/>
                      <a:pt x="154" y="514"/>
                    </a:cubicBezTo>
                    <a:cubicBezTo>
                      <a:pt x="168" y="520"/>
                      <a:pt x="189" y="523"/>
                      <a:pt x="216" y="523"/>
                    </a:cubicBezTo>
                    <a:cubicBezTo>
                      <a:pt x="248" y="523"/>
                      <a:pt x="281" y="518"/>
                      <a:pt x="316" y="508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556"/>
                      <a:pt x="412" y="556"/>
                      <a:pt x="412" y="556"/>
                    </a:cubicBezTo>
                    <a:cubicBezTo>
                      <a:pt x="341" y="573"/>
                      <a:pt x="273" y="581"/>
                      <a:pt x="210" y="581"/>
                    </a:cubicBezTo>
                    <a:cubicBezTo>
                      <a:pt x="146" y="581"/>
                      <a:pt x="98" y="571"/>
                      <a:pt x="67" y="551"/>
                    </a:cubicBezTo>
                    <a:cubicBezTo>
                      <a:pt x="32" y="528"/>
                      <a:pt x="11" y="493"/>
                      <a:pt x="4" y="445"/>
                    </a:cubicBezTo>
                    <a:cubicBezTo>
                      <a:pt x="1" y="422"/>
                      <a:pt x="0" y="393"/>
                      <a:pt x="0" y="3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2" name="Freeform 97"/>
              <p:cNvSpPr>
                <a:spLocks/>
              </p:cNvSpPr>
              <p:nvPr/>
            </p:nvSpPr>
            <p:spPr bwMode="gray">
              <a:xfrm>
                <a:off x="2581" y="858"/>
                <a:ext cx="372" cy="287"/>
              </a:xfrm>
              <a:custGeom>
                <a:avLst/>
                <a:gdLst>
                  <a:gd name="T0" fmla="*/ 0 w 1858"/>
                  <a:gd name="T1" fmla="*/ 0 h 1434"/>
                  <a:gd name="T2" fmla="*/ 0 w 1858"/>
                  <a:gd name="T3" fmla="*/ 0 h 1434"/>
                  <a:gd name="T4" fmla="*/ 0 w 1858"/>
                  <a:gd name="T5" fmla="*/ 0 h 1434"/>
                  <a:gd name="T6" fmla="*/ 0 w 1858"/>
                  <a:gd name="T7" fmla="*/ 0 h 1434"/>
                  <a:gd name="T8" fmla="*/ 0 w 1858"/>
                  <a:gd name="T9" fmla="*/ 0 h 1434"/>
                  <a:gd name="T10" fmla="*/ 0 w 1858"/>
                  <a:gd name="T11" fmla="*/ 0 h 1434"/>
                  <a:gd name="T12" fmla="*/ 0 w 1858"/>
                  <a:gd name="T13" fmla="*/ 0 h 1434"/>
                  <a:gd name="T14" fmla="*/ 0 w 1858"/>
                  <a:gd name="T15" fmla="*/ 0 h 1434"/>
                  <a:gd name="T16" fmla="*/ 0 w 1858"/>
                  <a:gd name="T17" fmla="*/ 0 h 1434"/>
                  <a:gd name="T18" fmla="*/ 0 w 1858"/>
                  <a:gd name="T19" fmla="*/ 0 h 1434"/>
                  <a:gd name="T20" fmla="*/ 0 w 1858"/>
                  <a:gd name="T21" fmla="*/ 0 h 1434"/>
                  <a:gd name="T22" fmla="*/ 0 w 1858"/>
                  <a:gd name="T23" fmla="*/ 0 h 1434"/>
                  <a:gd name="T24" fmla="*/ 0 w 1858"/>
                  <a:gd name="T25" fmla="*/ 0 h 1434"/>
                  <a:gd name="T26" fmla="*/ 1 w 1858"/>
                  <a:gd name="T27" fmla="*/ 0 h 1434"/>
                  <a:gd name="T28" fmla="*/ 0 w 1858"/>
                  <a:gd name="T29" fmla="*/ 0 h 1434"/>
                  <a:gd name="T30" fmla="*/ 0 w 1858"/>
                  <a:gd name="T31" fmla="*/ 0 h 1434"/>
                  <a:gd name="T32" fmla="*/ 0 w 1858"/>
                  <a:gd name="T33" fmla="*/ 0 h 1434"/>
                  <a:gd name="T34" fmla="*/ 0 w 1858"/>
                  <a:gd name="T35" fmla="*/ 0 h 1434"/>
                  <a:gd name="T36" fmla="*/ 1 w 1858"/>
                  <a:gd name="T37" fmla="*/ 0 h 1434"/>
                  <a:gd name="T38" fmla="*/ 0 w 1858"/>
                  <a:gd name="T39" fmla="*/ 0 h 1434"/>
                  <a:gd name="T40" fmla="*/ 0 w 1858"/>
                  <a:gd name="T41" fmla="*/ 0 h 1434"/>
                  <a:gd name="T42" fmla="*/ 0 w 1858"/>
                  <a:gd name="T43" fmla="*/ 0 h 143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858" h="1434">
                    <a:moveTo>
                      <a:pt x="755" y="601"/>
                    </a:moveTo>
                    <a:cubicBezTo>
                      <a:pt x="687" y="541"/>
                      <a:pt x="578" y="505"/>
                      <a:pt x="470" y="505"/>
                    </a:cubicBezTo>
                    <a:cubicBezTo>
                      <a:pt x="212" y="504"/>
                      <a:pt x="2" y="707"/>
                      <a:pt x="1" y="970"/>
                    </a:cubicBezTo>
                    <a:cubicBezTo>
                      <a:pt x="0" y="1228"/>
                      <a:pt x="212" y="1433"/>
                      <a:pt x="470" y="1433"/>
                    </a:cubicBezTo>
                    <a:cubicBezTo>
                      <a:pt x="615" y="1434"/>
                      <a:pt x="741" y="1375"/>
                      <a:pt x="827" y="1272"/>
                    </a:cubicBezTo>
                    <a:cubicBezTo>
                      <a:pt x="827" y="1015"/>
                      <a:pt x="827" y="1015"/>
                      <a:pt x="827" y="1015"/>
                    </a:cubicBezTo>
                    <a:cubicBezTo>
                      <a:pt x="781" y="1095"/>
                      <a:pt x="689" y="1197"/>
                      <a:pt x="605" y="1232"/>
                    </a:cubicBezTo>
                    <a:cubicBezTo>
                      <a:pt x="563" y="1249"/>
                      <a:pt x="520" y="1260"/>
                      <a:pt x="470" y="1260"/>
                    </a:cubicBezTo>
                    <a:cubicBezTo>
                      <a:pt x="309" y="1260"/>
                      <a:pt x="176" y="1135"/>
                      <a:pt x="176" y="970"/>
                    </a:cubicBezTo>
                    <a:cubicBezTo>
                      <a:pt x="176" y="818"/>
                      <a:pt x="299" y="677"/>
                      <a:pt x="470" y="678"/>
                    </a:cubicBezTo>
                    <a:cubicBezTo>
                      <a:pt x="551" y="678"/>
                      <a:pt x="623" y="711"/>
                      <a:pt x="676" y="763"/>
                    </a:cubicBezTo>
                    <a:cubicBezTo>
                      <a:pt x="732" y="817"/>
                      <a:pt x="818" y="929"/>
                      <a:pt x="859" y="973"/>
                    </a:cubicBezTo>
                    <a:cubicBezTo>
                      <a:pt x="964" y="1086"/>
                      <a:pt x="1115" y="1157"/>
                      <a:pt x="1281" y="1157"/>
                    </a:cubicBezTo>
                    <a:cubicBezTo>
                      <a:pt x="1599" y="1158"/>
                      <a:pt x="1858" y="900"/>
                      <a:pt x="1858" y="582"/>
                    </a:cubicBezTo>
                    <a:cubicBezTo>
                      <a:pt x="1858" y="264"/>
                      <a:pt x="1599" y="0"/>
                      <a:pt x="1281" y="0"/>
                    </a:cubicBezTo>
                    <a:cubicBezTo>
                      <a:pt x="1096" y="0"/>
                      <a:pt x="933" y="96"/>
                      <a:pt x="827" y="231"/>
                    </a:cubicBezTo>
                    <a:cubicBezTo>
                      <a:pt x="827" y="577"/>
                      <a:pt x="827" y="577"/>
                      <a:pt x="827" y="577"/>
                    </a:cubicBezTo>
                    <a:cubicBezTo>
                      <a:pt x="908" y="358"/>
                      <a:pt x="1053" y="182"/>
                      <a:pt x="1281" y="182"/>
                    </a:cubicBezTo>
                    <a:cubicBezTo>
                      <a:pt x="1500" y="182"/>
                      <a:pt x="1677" y="363"/>
                      <a:pt x="1677" y="582"/>
                    </a:cubicBezTo>
                    <a:cubicBezTo>
                      <a:pt x="1676" y="801"/>
                      <a:pt x="1500" y="979"/>
                      <a:pt x="1281" y="978"/>
                    </a:cubicBezTo>
                    <a:cubicBezTo>
                      <a:pt x="1183" y="978"/>
                      <a:pt x="1093" y="942"/>
                      <a:pt x="1024" y="884"/>
                    </a:cubicBezTo>
                    <a:cubicBezTo>
                      <a:pt x="938" y="817"/>
                      <a:pt x="843" y="675"/>
                      <a:pt x="755" y="6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3" name="Freeform 98"/>
              <p:cNvSpPr>
                <a:spLocks/>
              </p:cNvSpPr>
              <p:nvPr/>
            </p:nvSpPr>
            <p:spPr bwMode="gray">
              <a:xfrm>
                <a:off x="1974" y="1170"/>
                <a:ext cx="256" cy="417"/>
              </a:xfrm>
              <a:custGeom>
                <a:avLst/>
                <a:gdLst>
                  <a:gd name="T0" fmla="*/ 0 w 1276"/>
                  <a:gd name="T1" fmla="*/ 0 h 2083"/>
                  <a:gd name="T2" fmla="*/ 0 w 1276"/>
                  <a:gd name="T3" fmla="*/ 0 h 2083"/>
                  <a:gd name="T4" fmla="*/ 0 w 1276"/>
                  <a:gd name="T5" fmla="*/ 0 h 2083"/>
                  <a:gd name="T6" fmla="*/ 0 w 1276"/>
                  <a:gd name="T7" fmla="*/ 0 h 2083"/>
                  <a:gd name="T8" fmla="*/ 0 w 1276"/>
                  <a:gd name="T9" fmla="*/ 0 h 2083"/>
                  <a:gd name="T10" fmla="*/ 0 w 1276"/>
                  <a:gd name="T11" fmla="*/ 0 h 2083"/>
                  <a:gd name="T12" fmla="*/ 0 w 1276"/>
                  <a:gd name="T13" fmla="*/ 0 h 2083"/>
                  <a:gd name="T14" fmla="*/ 0 w 1276"/>
                  <a:gd name="T15" fmla="*/ 0 h 2083"/>
                  <a:gd name="T16" fmla="*/ 0 w 1276"/>
                  <a:gd name="T17" fmla="*/ 0 h 2083"/>
                  <a:gd name="T18" fmla="*/ 0 w 1276"/>
                  <a:gd name="T19" fmla="*/ 0 h 2083"/>
                  <a:gd name="T20" fmla="*/ 0 w 1276"/>
                  <a:gd name="T21" fmla="*/ 1 h 2083"/>
                  <a:gd name="T22" fmla="*/ 0 w 1276"/>
                  <a:gd name="T23" fmla="*/ 1 h 2083"/>
                  <a:gd name="T24" fmla="*/ 0 w 1276"/>
                  <a:gd name="T25" fmla="*/ 1 h 2083"/>
                  <a:gd name="T26" fmla="*/ 0 w 1276"/>
                  <a:gd name="T27" fmla="*/ 1 h 2083"/>
                  <a:gd name="T28" fmla="*/ 0 w 1276"/>
                  <a:gd name="T29" fmla="*/ 0 h 2083"/>
                  <a:gd name="T30" fmla="*/ 0 w 1276"/>
                  <a:gd name="T31" fmla="*/ 0 h 208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76" h="2083">
                    <a:moveTo>
                      <a:pt x="0" y="0"/>
                    </a:moveTo>
                    <a:cubicBezTo>
                      <a:pt x="1276" y="0"/>
                      <a:pt x="1276" y="0"/>
                      <a:pt x="1276" y="0"/>
                    </a:cubicBezTo>
                    <a:cubicBezTo>
                      <a:pt x="1276" y="355"/>
                      <a:pt x="1276" y="355"/>
                      <a:pt x="1276" y="355"/>
                    </a:cubicBezTo>
                    <a:cubicBezTo>
                      <a:pt x="1276" y="355"/>
                      <a:pt x="1210" y="215"/>
                      <a:pt x="1072" y="215"/>
                    </a:cubicBezTo>
                    <a:cubicBezTo>
                      <a:pt x="482" y="215"/>
                      <a:pt x="482" y="215"/>
                      <a:pt x="482" y="215"/>
                    </a:cubicBezTo>
                    <a:cubicBezTo>
                      <a:pt x="482" y="828"/>
                      <a:pt x="482" y="828"/>
                      <a:pt x="482" y="828"/>
                    </a:cubicBezTo>
                    <a:cubicBezTo>
                      <a:pt x="1122" y="828"/>
                      <a:pt x="1122" y="828"/>
                      <a:pt x="1122" y="828"/>
                    </a:cubicBezTo>
                    <a:cubicBezTo>
                      <a:pt x="1122" y="1153"/>
                      <a:pt x="1122" y="1153"/>
                      <a:pt x="1122" y="1153"/>
                    </a:cubicBezTo>
                    <a:cubicBezTo>
                      <a:pt x="1122" y="1153"/>
                      <a:pt x="1101" y="1049"/>
                      <a:pt x="947" y="1049"/>
                    </a:cubicBezTo>
                    <a:cubicBezTo>
                      <a:pt x="482" y="1049"/>
                      <a:pt x="482" y="1049"/>
                      <a:pt x="482" y="1049"/>
                    </a:cubicBezTo>
                    <a:cubicBezTo>
                      <a:pt x="482" y="1886"/>
                      <a:pt x="482" y="1886"/>
                      <a:pt x="482" y="1886"/>
                    </a:cubicBezTo>
                    <a:cubicBezTo>
                      <a:pt x="482" y="2010"/>
                      <a:pt x="616" y="2083"/>
                      <a:pt x="616" y="2083"/>
                    </a:cubicBezTo>
                    <a:cubicBezTo>
                      <a:pt x="9" y="2083"/>
                      <a:pt x="9" y="2083"/>
                      <a:pt x="9" y="2083"/>
                    </a:cubicBezTo>
                    <a:cubicBezTo>
                      <a:pt x="9" y="2083"/>
                      <a:pt x="136" y="2019"/>
                      <a:pt x="136" y="1886"/>
                    </a:cubicBezTo>
                    <a:cubicBezTo>
                      <a:pt x="136" y="219"/>
                      <a:pt x="136" y="219"/>
                      <a:pt x="136" y="219"/>
                    </a:cubicBezTo>
                    <a:cubicBezTo>
                      <a:pt x="136" y="7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4" name="Freeform 99"/>
              <p:cNvSpPr>
                <a:spLocks/>
              </p:cNvSpPr>
              <p:nvPr/>
            </p:nvSpPr>
            <p:spPr bwMode="gray">
              <a:xfrm>
                <a:off x="2577" y="1171"/>
                <a:ext cx="169" cy="581"/>
              </a:xfrm>
              <a:custGeom>
                <a:avLst/>
                <a:gdLst>
                  <a:gd name="T0" fmla="*/ 0 w 842"/>
                  <a:gd name="T1" fmla="*/ 0 h 2904"/>
                  <a:gd name="T2" fmla="*/ 0 w 842"/>
                  <a:gd name="T3" fmla="*/ 0 h 2904"/>
                  <a:gd name="T4" fmla="*/ 0 w 842"/>
                  <a:gd name="T5" fmla="*/ 0 h 2904"/>
                  <a:gd name="T6" fmla="*/ 0 w 842"/>
                  <a:gd name="T7" fmla="*/ 1 h 2904"/>
                  <a:gd name="T8" fmla="*/ 0 w 842"/>
                  <a:gd name="T9" fmla="*/ 1 h 2904"/>
                  <a:gd name="T10" fmla="*/ 0 w 842"/>
                  <a:gd name="T11" fmla="*/ 1 h 2904"/>
                  <a:gd name="T12" fmla="*/ 0 w 842"/>
                  <a:gd name="T13" fmla="*/ 0 h 2904"/>
                  <a:gd name="T14" fmla="*/ 0 w 842"/>
                  <a:gd name="T15" fmla="*/ 0 h 290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42" h="2904">
                    <a:moveTo>
                      <a:pt x="193" y="0"/>
                    </a:moveTo>
                    <a:cubicBezTo>
                      <a:pt x="842" y="0"/>
                      <a:pt x="842" y="0"/>
                      <a:pt x="842" y="0"/>
                    </a:cubicBezTo>
                    <a:cubicBezTo>
                      <a:pt x="842" y="0"/>
                      <a:pt x="697" y="69"/>
                      <a:pt x="697" y="181"/>
                    </a:cubicBezTo>
                    <a:cubicBezTo>
                      <a:pt x="697" y="2135"/>
                      <a:pt x="697" y="2135"/>
                      <a:pt x="697" y="2135"/>
                    </a:cubicBezTo>
                    <a:cubicBezTo>
                      <a:pt x="697" y="2796"/>
                      <a:pt x="34" y="2904"/>
                      <a:pt x="0" y="2902"/>
                    </a:cubicBezTo>
                    <a:cubicBezTo>
                      <a:pt x="56" y="2866"/>
                      <a:pt x="331" y="2631"/>
                      <a:pt x="332" y="2135"/>
                    </a:cubicBezTo>
                    <a:cubicBezTo>
                      <a:pt x="332" y="181"/>
                      <a:pt x="332" y="181"/>
                      <a:pt x="332" y="181"/>
                    </a:cubicBezTo>
                    <a:cubicBezTo>
                      <a:pt x="333" y="76"/>
                      <a:pt x="193" y="0"/>
                      <a:pt x="19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5" name="Freeform 100"/>
              <p:cNvSpPr>
                <a:spLocks/>
              </p:cNvSpPr>
              <p:nvPr/>
            </p:nvSpPr>
            <p:spPr bwMode="gray">
              <a:xfrm>
                <a:off x="2764" y="1171"/>
                <a:ext cx="130" cy="417"/>
              </a:xfrm>
              <a:custGeom>
                <a:avLst/>
                <a:gdLst>
                  <a:gd name="T0" fmla="*/ 0 w 651"/>
                  <a:gd name="T1" fmla="*/ 0 h 2084"/>
                  <a:gd name="T2" fmla="*/ 0 w 651"/>
                  <a:gd name="T3" fmla="*/ 0 h 2084"/>
                  <a:gd name="T4" fmla="*/ 0 w 651"/>
                  <a:gd name="T5" fmla="*/ 0 h 2084"/>
                  <a:gd name="T6" fmla="*/ 0 w 651"/>
                  <a:gd name="T7" fmla="*/ 1 h 2084"/>
                  <a:gd name="T8" fmla="*/ 0 w 651"/>
                  <a:gd name="T9" fmla="*/ 1 h 2084"/>
                  <a:gd name="T10" fmla="*/ 0 w 651"/>
                  <a:gd name="T11" fmla="*/ 1 h 2084"/>
                  <a:gd name="T12" fmla="*/ 0 w 651"/>
                  <a:gd name="T13" fmla="*/ 1 h 2084"/>
                  <a:gd name="T14" fmla="*/ 0 w 651"/>
                  <a:gd name="T15" fmla="*/ 0 h 2084"/>
                  <a:gd name="T16" fmla="*/ 0 w 651"/>
                  <a:gd name="T17" fmla="*/ 0 h 20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51" h="2084">
                    <a:moveTo>
                      <a:pt x="0" y="0"/>
                    </a:moveTo>
                    <a:cubicBezTo>
                      <a:pt x="651" y="0"/>
                      <a:pt x="651" y="0"/>
                      <a:pt x="651" y="0"/>
                    </a:cubicBezTo>
                    <a:cubicBezTo>
                      <a:pt x="651" y="0"/>
                      <a:pt x="507" y="69"/>
                      <a:pt x="507" y="184"/>
                    </a:cubicBezTo>
                    <a:cubicBezTo>
                      <a:pt x="507" y="1886"/>
                      <a:pt x="507" y="1886"/>
                      <a:pt x="507" y="1886"/>
                    </a:cubicBezTo>
                    <a:cubicBezTo>
                      <a:pt x="507" y="2008"/>
                      <a:pt x="651" y="2084"/>
                      <a:pt x="651" y="2084"/>
                    </a:cubicBezTo>
                    <a:cubicBezTo>
                      <a:pt x="0" y="2084"/>
                      <a:pt x="0" y="2084"/>
                      <a:pt x="0" y="2084"/>
                    </a:cubicBezTo>
                    <a:cubicBezTo>
                      <a:pt x="0" y="2084"/>
                      <a:pt x="145" y="2008"/>
                      <a:pt x="145" y="1886"/>
                    </a:cubicBezTo>
                    <a:cubicBezTo>
                      <a:pt x="145" y="184"/>
                      <a:pt x="145" y="184"/>
                      <a:pt x="145" y="184"/>
                    </a:cubicBezTo>
                    <a:cubicBezTo>
                      <a:pt x="145" y="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6" name="Freeform 101"/>
              <p:cNvSpPr>
                <a:spLocks/>
              </p:cNvSpPr>
              <p:nvPr/>
            </p:nvSpPr>
            <p:spPr bwMode="gray">
              <a:xfrm>
                <a:off x="2895" y="1171"/>
                <a:ext cx="312" cy="417"/>
              </a:xfrm>
              <a:custGeom>
                <a:avLst/>
                <a:gdLst>
                  <a:gd name="T0" fmla="*/ 0 w 1559"/>
                  <a:gd name="T1" fmla="*/ 0 h 2083"/>
                  <a:gd name="T2" fmla="*/ 0 w 1559"/>
                  <a:gd name="T3" fmla="*/ 0 h 2083"/>
                  <a:gd name="T4" fmla="*/ 0 w 1559"/>
                  <a:gd name="T5" fmla="*/ 0 h 2083"/>
                  <a:gd name="T6" fmla="*/ 0 w 1559"/>
                  <a:gd name="T7" fmla="*/ 0 h 2083"/>
                  <a:gd name="T8" fmla="*/ 0 w 1559"/>
                  <a:gd name="T9" fmla="*/ 0 h 2083"/>
                  <a:gd name="T10" fmla="*/ 0 w 1559"/>
                  <a:gd name="T11" fmla="*/ 1 h 2083"/>
                  <a:gd name="T12" fmla="*/ 0 w 1559"/>
                  <a:gd name="T13" fmla="*/ 1 h 2083"/>
                  <a:gd name="T14" fmla="*/ 0 w 1559"/>
                  <a:gd name="T15" fmla="*/ 1 h 2083"/>
                  <a:gd name="T16" fmla="*/ 0 w 1559"/>
                  <a:gd name="T17" fmla="*/ 1 h 2083"/>
                  <a:gd name="T18" fmla="*/ 0 w 1559"/>
                  <a:gd name="T19" fmla="*/ 0 h 2083"/>
                  <a:gd name="T20" fmla="*/ 0 w 1559"/>
                  <a:gd name="T21" fmla="*/ 0 h 2083"/>
                  <a:gd name="T22" fmla="*/ 0 w 1559"/>
                  <a:gd name="T23" fmla="*/ 0 h 2083"/>
                  <a:gd name="T24" fmla="*/ 0 w 1559"/>
                  <a:gd name="T25" fmla="*/ 0 h 20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9" h="2083">
                    <a:moveTo>
                      <a:pt x="127" y="0"/>
                    </a:moveTo>
                    <a:cubicBezTo>
                      <a:pt x="1559" y="0"/>
                      <a:pt x="1559" y="0"/>
                      <a:pt x="1559" y="0"/>
                    </a:cubicBezTo>
                    <a:cubicBezTo>
                      <a:pt x="1438" y="378"/>
                      <a:pt x="1438" y="378"/>
                      <a:pt x="1438" y="378"/>
                    </a:cubicBezTo>
                    <a:cubicBezTo>
                      <a:pt x="1438" y="378"/>
                      <a:pt x="1401" y="219"/>
                      <a:pt x="1263" y="219"/>
                    </a:cubicBezTo>
                    <a:cubicBezTo>
                      <a:pt x="966" y="219"/>
                      <a:pt x="966" y="219"/>
                      <a:pt x="966" y="219"/>
                    </a:cubicBezTo>
                    <a:cubicBezTo>
                      <a:pt x="966" y="1886"/>
                      <a:pt x="966" y="1886"/>
                      <a:pt x="966" y="1886"/>
                    </a:cubicBezTo>
                    <a:cubicBezTo>
                      <a:pt x="966" y="1991"/>
                      <a:pt x="1106" y="2083"/>
                      <a:pt x="1106" y="2083"/>
                    </a:cubicBezTo>
                    <a:cubicBezTo>
                      <a:pt x="468" y="2083"/>
                      <a:pt x="468" y="2083"/>
                      <a:pt x="468" y="2083"/>
                    </a:cubicBezTo>
                    <a:cubicBezTo>
                      <a:pt x="468" y="2083"/>
                      <a:pt x="606" y="2000"/>
                      <a:pt x="606" y="1886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248" y="219"/>
                      <a:pt x="248" y="219"/>
                      <a:pt x="248" y="219"/>
                    </a:cubicBezTo>
                    <a:cubicBezTo>
                      <a:pt x="146" y="219"/>
                      <a:pt x="0" y="410"/>
                      <a:pt x="0" y="410"/>
                    </a:cubicBez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7" name="Freeform 102"/>
              <p:cNvSpPr>
                <a:spLocks/>
              </p:cNvSpPr>
              <p:nvPr/>
            </p:nvSpPr>
            <p:spPr bwMode="gray">
              <a:xfrm>
                <a:off x="3462" y="1171"/>
                <a:ext cx="349" cy="423"/>
              </a:xfrm>
              <a:custGeom>
                <a:avLst/>
                <a:gdLst>
                  <a:gd name="T0" fmla="*/ 0 w 1743"/>
                  <a:gd name="T1" fmla="*/ 0 h 2115"/>
                  <a:gd name="T2" fmla="*/ 1 w 1743"/>
                  <a:gd name="T3" fmla="*/ 0 h 2115"/>
                  <a:gd name="T4" fmla="*/ 1 w 1743"/>
                  <a:gd name="T5" fmla="*/ 0 h 2115"/>
                  <a:gd name="T6" fmla="*/ 1 w 1743"/>
                  <a:gd name="T7" fmla="*/ 0 h 2115"/>
                  <a:gd name="T8" fmla="*/ 0 w 1743"/>
                  <a:gd name="T9" fmla="*/ 1 h 2115"/>
                  <a:gd name="T10" fmla="*/ 0 w 1743"/>
                  <a:gd name="T11" fmla="*/ 0 h 2115"/>
                  <a:gd name="T12" fmla="*/ 0 w 1743"/>
                  <a:gd name="T13" fmla="*/ 0 h 2115"/>
                  <a:gd name="T14" fmla="*/ 0 w 1743"/>
                  <a:gd name="T15" fmla="*/ 0 h 2115"/>
                  <a:gd name="T16" fmla="*/ 0 w 1743"/>
                  <a:gd name="T17" fmla="*/ 0 h 2115"/>
                  <a:gd name="T18" fmla="*/ 0 w 1743"/>
                  <a:gd name="T19" fmla="*/ 0 h 2115"/>
                  <a:gd name="T20" fmla="*/ 0 w 1743"/>
                  <a:gd name="T21" fmla="*/ 0 h 2115"/>
                  <a:gd name="T22" fmla="*/ 0 w 1743"/>
                  <a:gd name="T23" fmla="*/ 1 h 2115"/>
                  <a:gd name="T24" fmla="*/ 0 w 1743"/>
                  <a:gd name="T25" fmla="*/ 0 h 2115"/>
                  <a:gd name="T26" fmla="*/ 0 w 1743"/>
                  <a:gd name="T27" fmla="*/ 0 h 2115"/>
                  <a:gd name="T28" fmla="*/ 0 w 1743"/>
                  <a:gd name="T29" fmla="*/ 0 h 211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2115">
                    <a:moveTo>
                      <a:pt x="1116" y="0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1609" y="71"/>
                      <a:pt x="1609" y="184"/>
                    </a:cubicBezTo>
                    <a:cubicBezTo>
                      <a:pt x="1609" y="1445"/>
                      <a:pt x="1609" y="1445"/>
                      <a:pt x="1609" y="1445"/>
                    </a:cubicBezTo>
                    <a:cubicBezTo>
                      <a:pt x="1608" y="1957"/>
                      <a:pt x="1183" y="2115"/>
                      <a:pt x="889" y="2115"/>
                    </a:cubicBezTo>
                    <a:cubicBezTo>
                      <a:pt x="596" y="2115"/>
                      <a:pt x="138" y="1955"/>
                      <a:pt x="138" y="1445"/>
                    </a:cubicBezTo>
                    <a:cubicBezTo>
                      <a:pt x="138" y="184"/>
                      <a:pt x="138" y="184"/>
                      <a:pt x="138" y="184"/>
                    </a:cubicBezTo>
                    <a:cubicBezTo>
                      <a:pt x="139" y="71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502" y="69"/>
                      <a:pt x="502" y="184"/>
                    </a:cubicBezTo>
                    <a:cubicBezTo>
                      <a:pt x="502" y="1445"/>
                      <a:pt x="502" y="1445"/>
                      <a:pt x="502" y="1445"/>
                    </a:cubicBezTo>
                    <a:cubicBezTo>
                      <a:pt x="502" y="1714"/>
                      <a:pt x="680" y="1890"/>
                      <a:pt x="889" y="1890"/>
                    </a:cubicBezTo>
                    <a:cubicBezTo>
                      <a:pt x="1098" y="1890"/>
                      <a:pt x="1257" y="1707"/>
                      <a:pt x="1258" y="1445"/>
                    </a:cubicBezTo>
                    <a:cubicBezTo>
                      <a:pt x="1258" y="184"/>
                      <a:pt x="1258" y="184"/>
                      <a:pt x="1258" y="184"/>
                    </a:cubicBezTo>
                    <a:cubicBezTo>
                      <a:pt x="1258" y="71"/>
                      <a:pt x="1116" y="0"/>
                      <a:pt x="11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8" name="Freeform 103"/>
              <p:cNvSpPr>
                <a:spLocks/>
              </p:cNvSpPr>
              <p:nvPr/>
            </p:nvSpPr>
            <p:spPr bwMode="gray">
              <a:xfrm>
                <a:off x="2241" y="1171"/>
                <a:ext cx="352" cy="424"/>
              </a:xfrm>
              <a:custGeom>
                <a:avLst/>
                <a:gdLst>
                  <a:gd name="T0" fmla="*/ 0 w 1760"/>
                  <a:gd name="T1" fmla="*/ 0 h 2120"/>
                  <a:gd name="T2" fmla="*/ 1 w 1760"/>
                  <a:gd name="T3" fmla="*/ 0 h 2120"/>
                  <a:gd name="T4" fmla="*/ 1 w 1760"/>
                  <a:gd name="T5" fmla="*/ 0 h 2120"/>
                  <a:gd name="T6" fmla="*/ 1 w 1760"/>
                  <a:gd name="T7" fmla="*/ 0 h 2120"/>
                  <a:gd name="T8" fmla="*/ 0 w 1760"/>
                  <a:gd name="T9" fmla="*/ 1 h 2120"/>
                  <a:gd name="T10" fmla="*/ 0 w 1760"/>
                  <a:gd name="T11" fmla="*/ 0 h 2120"/>
                  <a:gd name="T12" fmla="*/ 0 w 1760"/>
                  <a:gd name="T13" fmla="*/ 0 h 2120"/>
                  <a:gd name="T14" fmla="*/ 0 w 1760"/>
                  <a:gd name="T15" fmla="*/ 0 h 2120"/>
                  <a:gd name="T16" fmla="*/ 0 w 1760"/>
                  <a:gd name="T17" fmla="*/ 0 h 2120"/>
                  <a:gd name="T18" fmla="*/ 0 w 1760"/>
                  <a:gd name="T19" fmla="*/ 0 h 2120"/>
                  <a:gd name="T20" fmla="*/ 0 w 1760"/>
                  <a:gd name="T21" fmla="*/ 0 h 2120"/>
                  <a:gd name="T22" fmla="*/ 0 w 1760"/>
                  <a:gd name="T23" fmla="*/ 1 h 2120"/>
                  <a:gd name="T24" fmla="*/ 0 w 1760"/>
                  <a:gd name="T25" fmla="*/ 0 h 2120"/>
                  <a:gd name="T26" fmla="*/ 0 w 1760"/>
                  <a:gd name="T27" fmla="*/ 0 h 2120"/>
                  <a:gd name="T28" fmla="*/ 0 w 1760"/>
                  <a:gd name="T29" fmla="*/ 0 h 212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60" h="2120">
                    <a:moveTo>
                      <a:pt x="1122" y="0"/>
                    </a:moveTo>
                    <a:cubicBezTo>
                      <a:pt x="1760" y="0"/>
                      <a:pt x="1760" y="0"/>
                      <a:pt x="1760" y="0"/>
                    </a:cubicBezTo>
                    <a:cubicBezTo>
                      <a:pt x="1760" y="0"/>
                      <a:pt x="1625" y="74"/>
                      <a:pt x="1625" y="186"/>
                    </a:cubicBezTo>
                    <a:cubicBezTo>
                      <a:pt x="1625" y="186"/>
                      <a:pt x="1624" y="1444"/>
                      <a:pt x="1624" y="1444"/>
                    </a:cubicBezTo>
                    <a:cubicBezTo>
                      <a:pt x="1624" y="1959"/>
                      <a:pt x="1179" y="2120"/>
                      <a:pt x="882" y="2120"/>
                    </a:cubicBezTo>
                    <a:cubicBezTo>
                      <a:pt x="589" y="2120"/>
                      <a:pt x="131" y="1956"/>
                      <a:pt x="131" y="1444"/>
                    </a:cubicBezTo>
                    <a:cubicBezTo>
                      <a:pt x="130" y="186"/>
                      <a:pt x="130" y="186"/>
                      <a:pt x="130" y="186"/>
                    </a:cubicBezTo>
                    <a:cubicBezTo>
                      <a:pt x="130" y="73"/>
                      <a:pt x="0" y="0"/>
                      <a:pt x="0" y="0"/>
                    </a:cubicBezTo>
                    <a:cubicBezTo>
                      <a:pt x="645" y="0"/>
                      <a:pt x="645" y="0"/>
                      <a:pt x="645" y="0"/>
                    </a:cubicBezTo>
                    <a:cubicBezTo>
                      <a:pt x="645" y="0"/>
                      <a:pt x="496" y="73"/>
                      <a:pt x="496" y="186"/>
                    </a:cubicBezTo>
                    <a:cubicBezTo>
                      <a:pt x="495" y="1444"/>
                      <a:pt x="495" y="1444"/>
                      <a:pt x="495" y="1444"/>
                    </a:cubicBezTo>
                    <a:cubicBezTo>
                      <a:pt x="495" y="1710"/>
                      <a:pt x="673" y="1894"/>
                      <a:pt x="882" y="1895"/>
                    </a:cubicBezTo>
                    <a:cubicBezTo>
                      <a:pt x="1091" y="1896"/>
                      <a:pt x="1258" y="1708"/>
                      <a:pt x="1258" y="1444"/>
                    </a:cubicBezTo>
                    <a:cubicBezTo>
                      <a:pt x="1259" y="186"/>
                      <a:pt x="1259" y="186"/>
                      <a:pt x="1259" y="186"/>
                    </a:cubicBezTo>
                    <a:cubicBezTo>
                      <a:pt x="1259" y="73"/>
                      <a:pt x="1122" y="0"/>
                      <a:pt x="112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  <p:sp>
            <p:nvSpPr>
              <p:cNvPr id="39" name="Freeform 104"/>
              <p:cNvSpPr>
                <a:spLocks/>
              </p:cNvSpPr>
              <p:nvPr/>
            </p:nvSpPr>
            <p:spPr bwMode="gray">
              <a:xfrm>
                <a:off x="3193" y="1162"/>
                <a:ext cx="268" cy="433"/>
              </a:xfrm>
              <a:custGeom>
                <a:avLst/>
                <a:gdLst>
                  <a:gd name="T0" fmla="*/ 0 w 1341"/>
                  <a:gd name="T1" fmla="*/ 0 h 2163"/>
                  <a:gd name="T2" fmla="*/ 0 w 1341"/>
                  <a:gd name="T3" fmla="*/ 0 h 2163"/>
                  <a:gd name="T4" fmla="*/ 0 w 1341"/>
                  <a:gd name="T5" fmla="*/ 0 h 2163"/>
                  <a:gd name="T6" fmla="*/ 0 w 1341"/>
                  <a:gd name="T7" fmla="*/ 0 h 2163"/>
                  <a:gd name="T8" fmla="*/ 0 w 1341"/>
                  <a:gd name="T9" fmla="*/ 0 h 2163"/>
                  <a:gd name="T10" fmla="*/ 0 w 1341"/>
                  <a:gd name="T11" fmla="*/ 1 h 2163"/>
                  <a:gd name="T12" fmla="*/ 0 w 1341"/>
                  <a:gd name="T13" fmla="*/ 1 h 2163"/>
                  <a:gd name="T14" fmla="*/ 0 w 1341"/>
                  <a:gd name="T15" fmla="*/ 1 h 2163"/>
                  <a:gd name="T16" fmla="*/ 0 w 1341"/>
                  <a:gd name="T17" fmla="*/ 1 h 2163"/>
                  <a:gd name="T18" fmla="*/ 0 w 1341"/>
                  <a:gd name="T19" fmla="*/ 1 h 2163"/>
                  <a:gd name="T20" fmla="*/ 0 w 1341"/>
                  <a:gd name="T21" fmla="*/ 0 h 2163"/>
                  <a:gd name="T22" fmla="*/ 0 w 1341"/>
                  <a:gd name="T23" fmla="*/ 0 h 2163"/>
                  <a:gd name="T24" fmla="*/ 0 w 1341"/>
                  <a:gd name="T25" fmla="*/ 0 h 2163"/>
                  <a:gd name="T26" fmla="*/ 0 w 1341"/>
                  <a:gd name="T27" fmla="*/ 0 h 216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341" h="2163">
                    <a:moveTo>
                      <a:pt x="1152" y="375"/>
                    </a:moveTo>
                    <a:cubicBezTo>
                      <a:pt x="1152" y="375"/>
                      <a:pt x="1062" y="217"/>
                      <a:pt x="800" y="216"/>
                    </a:cubicBezTo>
                    <a:cubicBezTo>
                      <a:pt x="539" y="215"/>
                      <a:pt x="396" y="353"/>
                      <a:pt x="396" y="531"/>
                    </a:cubicBezTo>
                    <a:cubicBezTo>
                      <a:pt x="395" y="733"/>
                      <a:pt x="547" y="809"/>
                      <a:pt x="782" y="922"/>
                    </a:cubicBezTo>
                    <a:cubicBezTo>
                      <a:pt x="1005" y="1029"/>
                      <a:pt x="1341" y="1177"/>
                      <a:pt x="1340" y="1550"/>
                    </a:cubicBezTo>
                    <a:cubicBezTo>
                      <a:pt x="1339" y="1884"/>
                      <a:pt x="1042" y="2163"/>
                      <a:pt x="511" y="2163"/>
                    </a:cubicBezTo>
                    <a:cubicBezTo>
                      <a:pt x="347" y="2163"/>
                      <a:pt x="121" y="2109"/>
                      <a:pt x="121" y="2109"/>
                    </a:cubicBezTo>
                    <a:cubicBezTo>
                      <a:pt x="0" y="1709"/>
                      <a:pt x="0" y="1709"/>
                      <a:pt x="0" y="1709"/>
                    </a:cubicBezTo>
                    <a:cubicBezTo>
                      <a:pt x="112" y="1819"/>
                      <a:pt x="312" y="1936"/>
                      <a:pt x="517" y="1936"/>
                    </a:cubicBezTo>
                    <a:cubicBezTo>
                      <a:pt x="729" y="1936"/>
                      <a:pt x="983" y="1805"/>
                      <a:pt x="983" y="1594"/>
                    </a:cubicBezTo>
                    <a:cubicBezTo>
                      <a:pt x="983" y="1187"/>
                      <a:pt x="36" y="1255"/>
                      <a:pt x="36" y="573"/>
                    </a:cubicBezTo>
                    <a:cubicBezTo>
                      <a:pt x="36" y="339"/>
                      <a:pt x="199" y="0"/>
                      <a:pt x="765" y="0"/>
                    </a:cubicBezTo>
                    <a:cubicBezTo>
                      <a:pt x="948" y="0"/>
                      <a:pt x="1153" y="53"/>
                      <a:pt x="1153" y="53"/>
                    </a:cubicBezTo>
                    <a:lnTo>
                      <a:pt x="1152" y="37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23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16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ja-JP"/>
              <a:t>Copyright 2020 FUJITSU LIMITED</a:t>
            </a:r>
            <a:endParaRPr lang="de-DE" altLang="ja-JP" dirty="0"/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1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7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1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6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Job title</a:t>
            </a:r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4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/>
              <a:t>Company name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7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7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7065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7337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14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16" name="AutoShape 11"/>
          <p:cNvSpPr>
            <a:spLocks noChangeAspect="1" noChangeArrowheads="1" noTextEdit="1"/>
          </p:cNvSpPr>
          <p:nvPr userDrawn="1"/>
        </p:nvSpPr>
        <p:spPr bwMode="gray">
          <a:xfrm>
            <a:off x="10143067" y="152354"/>
            <a:ext cx="1890184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  <p:sp>
        <p:nvSpPr>
          <p:cNvPr id="26" name="Rectangle 4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4265">
                <a:latin typeface="Fujitsu Sans Medium" panose="020B0504060202020204" pitchFamily="34" charset="0"/>
                <a:ea typeface="FUJI-新ゴ M" panose="020B0500000000000000" pitchFamily="50" charset="-128"/>
              </a:defRPr>
            </a:lvl1pPr>
          </a:lstStyle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grpSp>
        <p:nvGrpSpPr>
          <p:cNvPr id="27" name="グループ化 26"/>
          <p:cNvGrpSpPr/>
          <p:nvPr userDrawn="1"/>
        </p:nvGrpSpPr>
        <p:grpSpPr>
          <a:xfrm>
            <a:off x="10680700" y="332215"/>
            <a:ext cx="1189568" cy="579788"/>
            <a:chOff x="8010525" y="249238"/>
            <a:chExt cx="892176" cy="434975"/>
          </a:xfrm>
        </p:grpSpPr>
        <p:sp>
          <p:nvSpPr>
            <p:cNvPr id="28" name="Freeform 13"/>
            <p:cNvSpPr>
              <a:spLocks/>
            </p:cNvSpPr>
            <p:nvPr userDrawn="1"/>
          </p:nvSpPr>
          <p:spPr bwMode="gray">
            <a:xfrm>
              <a:off x="8305800" y="249238"/>
              <a:ext cx="179388" cy="139700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gray">
            <a:xfrm>
              <a:off x="8010525" y="401638"/>
              <a:ext cx="123825" cy="201613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0" name="Freeform 15"/>
            <p:cNvSpPr>
              <a:spLocks/>
            </p:cNvSpPr>
            <p:nvPr userDrawn="1"/>
          </p:nvSpPr>
          <p:spPr bwMode="gray">
            <a:xfrm>
              <a:off x="8304213" y="401638"/>
              <a:ext cx="80963" cy="282575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1" name="Freeform 16"/>
            <p:cNvSpPr>
              <a:spLocks/>
            </p:cNvSpPr>
            <p:nvPr userDrawn="1"/>
          </p:nvSpPr>
          <p:spPr bwMode="gray">
            <a:xfrm>
              <a:off x="8394700" y="401638"/>
              <a:ext cx="63500" cy="201613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gray">
            <a:xfrm>
              <a:off x="8458200" y="401638"/>
              <a:ext cx="150813" cy="201613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gray">
            <a:xfrm>
              <a:off x="8732838" y="401638"/>
              <a:ext cx="169863" cy="204788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4" name="Freeform 19"/>
            <p:cNvSpPr>
              <a:spLocks/>
            </p:cNvSpPr>
            <p:nvPr userDrawn="1"/>
          </p:nvSpPr>
          <p:spPr bwMode="gray">
            <a:xfrm>
              <a:off x="8140700" y="401638"/>
              <a:ext cx="169863" cy="206375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  <p:sp>
          <p:nvSpPr>
            <p:cNvPr id="35" name="Freeform 20"/>
            <p:cNvSpPr>
              <a:spLocks/>
            </p:cNvSpPr>
            <p:nvPr userDrawn="1"/>
          </p:nvSpPr>
          <p:spPr bwMode="gray">
            <a:xfrm>
              <a:off x="8602663" y="396875"/>
              <a:ext cx="130175" cy="211138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sz="2399" dirty="0">
                <a:latin typeface="Fujitsu Sans" panose="020B0404060202020204" pitchFamily="34" charset="0"/>
              </a:endParaRPr>
            </a:p>
          </p:txBody>
        </p:sp>
      </p:grpSp>
      <p:sp>
        <p:nvSpPr>
          <p:cNvPr id="1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36002" y="1127652"/>
            <a:ext cx="11527367" cy="498956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dirty="0">
                <a:latin typeface="Fujitsu Sans" panose="020B0404060202020204" pitchFamily="34" charset="0"/>
              </a:defRPr>
            </a:lvl1pPr>
            <a:lvl2pPr>
              <a:defRPr lang="ja-JP" altLang="en-US" dirty="0">
                <a:latin typeface="Fujitsu Sans" panose="020B0404060202020204" pitchFamily="34" charset="0"/>
              </a:defRPr>
            </a:lvl2pPr>
            <a:lvl3pPr>
              <a:defRPr lang="ja-JP" altLang="en-US" dirty="0">
                <a:latin typeface="Fujitsu Sans" panose="020B0404060202020204" pitchFamily="34" charset="0"/>
              </a:defRPr>
            </a:lvl3pPr>
            <a:lvl4pPr>
              <a:defRPr lang="ja-JP" altLang="en-US" dirty="0">
                <a:latin typeface="Fujitsu Sans" panose="020B0404060202020204" pitchFamily="34" charset="0"/>
              </a:defRPr>
            </a:lvl4pPr>
            <a:lvl5pPr marL="2437607" indent="0">
              <a:buNone/>
              <a:defRPr lang="ja-JP" altLang="en-US" dirty="0">
                <a:latin typeface="Fujitsu Sans" panose="020B0404060202020204" pitchFamily="34" charset="0"/>
              </a:defRPr>
            </a:lvl5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</a:p>
          <a:p>
            <a:pPr lvl="2"/>
            <a:r>
              <a:rPr lang="en-US" altLang="ja-JP" dirty="0"/>
              <a:t>text</a:t>
            </a:r>
          </a:p>
          <a:p>
            <a:pPr lvl="3"/>
            <a:r>
              <a:rPr lang="en-US" altLang="ja-JP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080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933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</a:lstStyle>
          <a:p>
            <a:fld id="{84163C44-7E88-4821-B47D-207885BA781E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/>
          </a:p>
        </p:txBody>
      </p:sp>
    </p:spTree>
    <p:extLst>
      <p:ext uri="{BB962C8B-B14F-4D97-AF65-F5344CB8AC3E}">
        <p14:creationId xmlns:p14="http://schemas.microsoft.com/office/powerpoint/2010/main" val="26293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/>
              <a:t>Copyright 2020 FUJITSU LIMITED</a:t>
            </a:r>
            <a:endParaRPr lang="de-DE" altLang="ja-JP" dirty="0"/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6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6002" y="1127652"/>
            <a:ext cx="11527367" cy="498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text</a:t>
            </a:r>
            <a:endParaRPr lang="ja-JP" altLang="en-US" dirty="0"/>
          </a:p>
          <a:p>
            <a:pPr lvl="1"/>
            <a:r>
              <a:rPr lang="en-US" altLang="ja-JP" dirty="0"/>
              <a:t>text</a:t>
            </a:r>
            <a:endParaRPr lang="ja-JP" altLang="en-US" dirty="0"/>
          </a:p>
          <a:p>
            <a:pPr lvl="2"/>
            <a:r>
              <a:rPr lang="en-US" altLang="ja-JP" dirty="0"/>
              <a:t>text</a:t>
            </a:r>
            <a:endParaRPr lang="ja-JP" altLang="en-US" dirty="0"/>
          </a:p>
          <a:p>
            <a:pPr lvl="3"/>
            <a:r>
              <a:rPr lang="en-US" altLang="ja-JP" dirty="0"/>
              <a:t>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336002" y="239927"/>
            <a:ext cx="10085916" cy="83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Title</a:t>
            </a:r>
            <a:endParaRPr lang="ja-JP" altLang="en-US" dirty="0"/>
          </a:p>
        </p:txBody>
      </p:sp>
      <p:sp>
        <p:nvSpPr>
          <p:cNvPr id="3614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76484" y="6580803"/>
            <a:ext cx="5281083" cy="26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de-DE" altLang="ja-JP" dirty="0"/>
              <a:t>Copyright 2020 FUJITSU LIMITED</a:t>
            </a:r>
          </a:p>
        </p:txBody>
      </p:sp>
      <p:sp>
        <p:nvSpPr>
          <p:cNvPr id="3614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582919"/>
            <a:ext cx="719667" cy="26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fontAlgn="base">
              <a:defRPr kumimoji="0" sz="933">
                <a:solidFill>
                  <a:schemeClr val="tx1"/>
                </a:solidFill>
                <a:latin typeface="Fujitsu Sans" panose="020B0404060202020204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F065A1AB-B366-407E-9CCD-E21333B08551}" type="slidenum">
              <a:rPr lang="de-DE" altLang="ja-JP" smtClean="0"/>
              <a:pPr>
                <a:defRPr/>
              </a:pPr>
              <a:t>‹#›</a:t>
            </a:fld>
            <a:endParaRPr lang="de-DE" altLang="ja-JP" dirty="0"/>
          </a:p>
        </p:txBody>
      </p:sp>
      <p:sp>
        <p:nvSpPr>
          <p:cNvPr id="1031" name="AutoShape 10"/>
          <p:cNvSpPr>
            <a:spLocks noChangeAspect="1" noChangeArrowheads="1" noTextEdit="1"/>
          </p:cNvSpPr>
          <p:nvPr/>
        </p:nvSpPr>
        <p:spPr bwMode="gray">
          <a:xfrm>
            <a:off x="10145186" y="152354"/>
            <a:ext cx="1890183" cy="105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z="2399" dirty="0">
              <a:latin typeface="Fujitsu Sans" panose="020B040406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4265" b="0">
          <a:solidFill>
            <a:schemeClr val="tx1"/>
          </a:solidFill>
          <a:latin typeface="Fujitsu Sans Medium" panose="020B0504060202020204" pitchFamily="34" charset="0"/>
          <a:ea typeface="FUJI-新ゴ M" panose="020B0500000000000000" pitchFamily="50" charset="-128"/>
          <a:cs typeface="Fujitsu Sans Medium" panose="020B0504060202020204" pitchFamily="34" charset="0"/>
        </a:defRPr>
      </a:lvl1pPr>
      <a:lvl2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2pPr>
      <a:lvl3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3pPr>
      <a:lvl4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4pPr>
      <a:lvl5pPr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1"/>
          </a:solidFill>
          <a:latin typeface="FUJI-新ゴ M" pitchFamily="50" charset="-128"/>
          <a:ea typeface="FUJI-新ゴ M" pitchFamily="50" charset="-128"/>
          <a:cs typeface="Meiryo UI" pitchFamily="50" charset="-128"/>
        </a:defRPr>
      </a:lvl5pPr>
      <a:lvl6pPr marL="609402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6pPr>
      <a:lvl7pPr marL="1218804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7pPr>
      <a:lvl8pPr marL="1828206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8pPr>
      <a:lvl9pPr marL="2437607" algn="l" rtl="0" eaLnBrk="1" fontAlgn="ctr" hangingPunct="1">
        <a:lnSpc>
          <a:spcPct val="90000"/>
        </a:lnSpc>
        <a:spcBef>
          <a:spcPct val="0"/>
        </a:spcBef>
        <a:spcAft>
          <a:spcPct val="0"/>
        </a:spcAft>
        <a:defRPr kumimoji="1" sz="3732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55084" indent="-355084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C80202"/>
        </a:buClr>
        <a:buFont typeface="Wingdings" pitchFamily="2" charset="2"/>
        <a:buChar char="n"/>
        <a:defRPr kumimoji="1" sz="31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1pPr>
      <a:lvl2pPr marL="685578" indent="-327977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Font typeface="Wingdings" pitchFamily="2" charset="2"/>
        <a:buChar char="n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2pPr>
      <a:lvl3pPr marL="954307" indent="-239106" algn="l" defTabSz="1079149" rtl="0" eaLnBrk="1" fontAlgn="ctr" hangingPunct="1">
        <a:lnSpc>
          <a:spcPct val="110000"/>
        </a:lnSpc>
        <a:spcBef>
          <a:spcPts val="0"/>
        </a:spcBef>
        <a:spcAft>
          <a:spcPts val="0"/>
        </a:spcAft>
        <a:buClr>
          <a:srgbClr val="808080"/>
        </a:buClr>
        <a:buFont typeface="Arial" panose="020B0604020202020204" pitchFamily="34" charset="0"/>
        <a:buChar char="•"/>
        <a:defRPr kumimoji="1" sz="2665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3pPr>
      <a:lvl4pPr marL="1072803" indent="-23699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lr>
          <a:srgbClr val="87867E"/>
        </a:buClr>
        <a:buSzPct val="50000"/>
        <a:buFont typeface="Wingdings" pitchFamily="2" charset="2"/>
        <a:buChar char="l"/>
        <a:defRPr kumimoji="1" sz="2399">
          <a:solidFill>
            <a:schemeClr val="tx1"/>
          </a:solidFill>
          <a:latin typeface="Fujitsu Sans" panose="020B0404060202020204" pitchFamily="34" charset="0"/>
          <a:ea typeface="FUJI-新ゴ R" pitchFamily="50" charset="-128"/>
          <a:cs typeface="Fujitsu Sans" panose="020B0404060202020204" pitchFamily="34" charset="0"/>
        </a:defRPr>
      </a:lvl4pPr>
      <a:lvl5pPr marL="2742309" indent="-304700" algn="l" defTabSz="1079149" rtl="0" eaLnBrk="1" fontAlgn="base" hangingPunct="1">
        <a:lnSpc>
          <a:spcPct val="110000"/>
        </a:lnSpc>
        <a:spcBef>
          <a:spcPts val="0"/>
        </a:spcBef>
        <a:spcAft>
          <a:spcPts val="0"/>
        </a:spcAft>
        <a:buChar char="»"/>
        <a:defRPr kumimoji="1" sz="2399">
          <a:solidFill>
            <a:schemeClr val="tx1"/>
          </a:solidFill>
          <a:latin typeface="Fujitsu Sans" panose="020B0404060202020204" pitchFamily="34" charset="0"/>
          <a:ea typeface="FUJI-新ゴ R" panose="020B0400000000000000" pitchFamily="50" charset="-128"/>
          <a:cs typeface="Fujitsu Sans" panose="020B0404060202020204" pitchFamily="34" charset="0"/>
        </a:defRPr>
      </a:lvl5pPr>
      <a:lvl6pPr marL="3351711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6pPr>
      <a:lvl7pPr marL="3961112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7pPr>
      <a:lvl8pPr marL="4570514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8pPr>
      <a:lvl9pPr marL="5179916" indent="-304700" algn="l" defTabSz="1079149" rtl="0" eaLnBrk="1" fontAlgn="base" hangingPunct="1">
        <a:spcBef>
          <a:spcPct val="20000"/>
        </a:spcBef>
        <a:spcAft>
          <a:spcPct val="0"/>
        </a:spcAft>
        <a:buChar char="»"/>
        <a:defRPr kumimoji="1"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kumimoji="1"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Aug 24, 2021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Mobile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25381" y="4676756"/>
            <a:ext cx="4491368" cy="328193"/>
          </a:xfrm>
        </p:spPr>
        <p:txBody>
          <a:bodyPr/>
          <a:lstStyle/>
          <a:p>
            <a:r>
              <a:rPr lang="en-US" dirty="0"/>
              <a:t>Application System Engineer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225381" y="5125434"/>
            <a:ext cx="4491368" cy="328193"/>
          </a:xfrm>
        </p:spPr>
        <p:txBody>
          <a:bodyPr/>
          <a:lstStyle/>
          <a:p>
            <a:r>
              <a:rPr lang="en-US" dirty="0" err="1"/>
              <a:t>WeServ</a:t>
            </a:r>
            <a:r>
              <a:rPr lang="en-US" dirty="0"/>
              <a:t> Systems International, Inc.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225381" y="3957987"/>
            <a:ext cx="4491368" cy="492291"/>
          </a:xfrm>
        </p:spPr>
        <p:txBody>
          <a:bodyPr/>
          <a:lstStyle/>
          <a:p>
            <a:r>
              <a:rPr lang="en-US" dirty="0"/>
              <a:t>Ariel Cosep,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 bwMode="gray">
          <a:xfrm>
            <a:off x="6225381" y="2080942"/>
            <a:ext cx="5856651" cy="150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9" b="0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  <a:lvl2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2pPr>
            <a:lvl3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3pPr>
            <a:lvl4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4pPr>
            <a:lvl5pPr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1"/>
                </a:solidFill>
                <a:latin typeface="FUJI-新ゴ M" pitchFamily="50" charset="-128"/>
                <a:ea typeface="FUJI-新ゴ M" pitchFamily="50" charset="-128"/>
                <a:cs typeface="Meiryo UI" pitchFamily="50" charset="-128"/>
              </a:defRPr>
            </a:lvl5pPr>
            <a:lvl6pPr marL="609402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1218804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828206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2437607" algn="l" rtl="0" eaLnBrk="1" fontAlgn="ctr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3732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dirty="0"/>
              <a:t>            Flutter </a:t>
            </a:r>
            <a:br>
              <a:rPr lang="en-US" dirty="0"/>
            </a:br>
            <a:r>
              <a:rPr lang="en-US" dirty="0"/>
              <a:t>            Layout Widgets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8" y="1933043"/>
            <a:ext cx="1450763" cy="17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4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10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Row: </a:t>
            </a:r>
            <a:r>
              <a:rPr lang="en-US" dirty="0" err="1"/>
              <a:t>MainAxisAlignment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8407" y="1451224"/>
            <a:ext cx="6111894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	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MainAxisAlignment.spaceAround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8407" y="3116675"/>
            <a:ext cx="6111894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	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MainAxisAlignment.spaceBetween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2" y="1363691"/>
            <a:ext cx="4622860" cy="13753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2" y="3029142"/>
            <a:ext cx="4622860" cy="13753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48407" y="4915352"/>
            <a:ext cx="6111894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	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MainAxisAlignment.spaceEvenly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02" y="4827819"/>
            <a:ext cx="4622860" cy="13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8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11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Row: </a:t>
            </a:r>
            <a:r>
              <a:rPr lang="en-US" dirty="0" err="1"/>
              <a:t>CrossAxisAlignment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8314" y="1307862"/>
            <a:ext cx="4719840" cy="21168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1176" y="1073636"/>
            <a:ext cx="6111894" cy="25853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       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MainAxisAlignment.spaceEvenly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</a:t>
            </a:r>
            <a:r>
              <a:rPr lang="en-US" dirty="0" err="1"/>
              <a:t>crossAxisAlignment</a:t>
            </a:r>
            <a:r>
              <a:rPr lang="en-US" dirty="0"/>
              <a:t>: </a:t>
            </a:r>
            <a:r>
              <a:rPr lang="en-US" dirty="0" err="1"/>
              <a:t>CrossAxisAlignment.start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Colors.green,height</a:t>
            </a:r>
            <a:r>
              <a:rPr lang="en-US" dirty="0"/>
              <a:t>: 100,width: 100,),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94" y="4028291"/>
            <a:ext cx="3770271" cy="10646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4500" y="3658959"/>
            <a:ext cx="2585558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CrossAxisAlignment.end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5026" y="5146777"/>
            <a:ext cx="279657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CrossAxisAlignment.center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19" y="5516109"/>
            <a:ext cx="3770271" cy="10664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160" y="5524861"/>
            <a:ext cx="3635736" cy="10433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53718" y="5091075"/>
            <a:ext cx="279657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CrossAxisAlignment.stretch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41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12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69" y="1512460"/>
            <a:ext cx="4884778" cy="3826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4051" y="2133002"/>
            <a:ext cx="6111894" cy="20313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Column(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7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13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Column: </a:t>
            </a:r>
            <a:r>
              <a:rPr lang="en-US" dirty="0" err="1"/>
              <a:t>MainAxisAlignment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171" y="1577361"/>
            <a:ext cx="781050" cy="480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5184" y="1101845"/>
            <a:ext cx="69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Start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87" y="1558311"/>
            <a:ext cx="809625" cy="480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5026" y="1101662"/>
            <a:ext cx="69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End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18" y="1558311"/>
            <a:ext cx="809625" cy="4800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54410" y="1101662"/>
            <a:ext cx="1408240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 err="1"/>
              <a:t>SpaceEvenly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149" y="1586702"/>
            <a:ext cx="781050" cy="4762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16775" y="1087925"/>
            <a:ext cx="1583798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 err="1"/>
              <a:t>SpaceBetween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005" y="1567836"/>
            <a:ext cx="781050" cy="48101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425418" y="1073636"/>
            <a:ext cx="143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60000"/>
            <a:r>
              <a:rPr lang="en-US" dirty="0" err="1"/>
              <a:t>SpaceAround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740" y="1558311"/>
            <a:ext cx="809625" cy="4781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30479" y="1101662"/>
            <a:ext cx="87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Center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701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14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Column: </a:t>
            </a:r>
            <a:r>
              <a:rPr lang="en-US" dirty="0" err="1"/>
              <a:t>CrossAxisAlignment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049" y="1780203"/>
            <a:ext cx="1030593" cy="480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73" y="1780203"/>
            <a:ext cx="1030592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66" y="1799253"/>
            <a:ext cx="1030592" cy="4781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256" y="1799253"/>
            <a:ext cx="1030662" cy="47794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8272" y="1251778"/>
            <a:ext cx="87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Start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7937" y="1251778"/>
            <a:ext cx="87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End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6389" y="1251778"/>
            <a:ext cx="87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Center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67514" y="1251778"/>
            <a:ext cx="878146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Stretch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5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15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5014" y="1348173"/>
            <a:ext cx="790575" cy="478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7771" y="1430624"/>
            <a:ext cx="6111894" cy="23083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Column(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Spacer(),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847" y="1338648"/>
            <a:ext cx="790575" cy="4791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97771" y="3995480"/>
            <a:ext cx="6111894" cy="25853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Column(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Spacer(flex: 1,),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Spacer(flex: 2),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17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16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7" y="1073636"/>
            <a:ext cx="4964313" cy="4989513"/>
          </a:xfrm>
        </p:spPr>
      </p:pic>
      <p:sp>
        <p:nvSpPr>
          <p:cNvPr id="7" name="TextBox 6"/>
          <p:cNvSpPr txBox="1"/>
          <p:nvPr/>
        </p:nvSpPr>
        <p:spPr>
          <a:xfrm>
            <a:off x="5463955" y="2172642"/>
            <a:ext cx="6111894" cy="28623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ListView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Colors.red,height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Colors.blue,height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Colors.orange,height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Colors.yellow,height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Colors.black,height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6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17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: </a:t>
            </a:r>
            <a:r>
              <a:rPr lang="en-US" dirty="0" err="1"/>
              <a:t>ScrollDirection</a:t>
            </a:r>
            <a:r>
              <a:rPr lang="en-US" dirty="0"/>
              <a:t> Vertical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7" y="1189588"/>
            <a:ext cx="4964313" cy="4989513"/>
          </a:xfrm>
        </p:spPr>
      </p:pic>
      <p:sp>
        <p:nvSpPr>
          <p:cNvPr id="7" name="TextBox 6"/>
          <p:cNvSpPr txBox="1"/>
          <p:nvPr/>
        </p:nvSpPr>
        <p:spPr>
          <a:xfrm>
            <a:off x="5463955" y="2172642"/>
            <a:ext cx="6111894" cy="31393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ListView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</a:t>
            </a:r>
            <a:r>
              <a:rPr lang="en-US" dirty="0" err="1"/>
              <a:t>scrollDirection</a:t>
            </a:r>
            <a:r>
              <a:rPr lang="en-US" dirty="0"/>
              <a:t>: </a:t>
            </a:r>
            <a:r>
              <a:rPr lang="en-US" dirty="0" err="1"/>
              <a:t>Axis.horizontal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Colors.red,width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Colors.green,width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Colors.blue,width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Colors.orange,width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Colors.yellow,width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Colors.black,width</a:t>
            </a:r>
            <a:r>
              <a:rPr lang="en-US" dirty="0"/>
              <a:t>: 75,),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9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18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7" y="1203325"/>
            <a:ext cx="4964313" cy="4989513"/>
          </a:xfrm>
        </p:spPr>
      </p:pic>
      <p:sp>
        <p:nvSpPr>
          <p:cNvPr id="7" name="TextBox 6"/>
          <p:cNvSpPr txBox="1"/>
          <p:nvPr/>
        </p:nvSpPr>
        <p:spPr>
          <a:xfrm>
            <a:off x="5654455" y="1712922"/>
            <a:ext cx="6111894" cy="39703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GridView.count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padding: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EdgeInsets.all</a:t>
            </a:r>
            <a:r>
              <a:rPr lang="en-US" dirty="0"/>
              <a:t>(10),</a:t>
            </a:r>
          </a:p>
          <a:p>
            <a:pPr defTabSz="360000"/>
            <a:r>
              <a:rPr lang="en-US" dirty="0"/>
              <a:t>          </a:t>
            </a:r>
            <a:r>
              <a:rPr lang="en-US" dirty="0" err="1"/>
              <a:t>crossAxisSpacing</a:t>
            </a:r>
            <a:r>
              <a:rPr lang="en-US" dirty="0"/>
              <a:t>: 5,</a:t>
            </a:r>
          </a:p>
          <a:p>
            <a:pPr defTabSz="360000"/>
            <a:r>
              <a:rPr lang="en-US" dirty="0"/>
              <a:t>          </a:t>
            </a:r>
            <a:r>
              <a:rPr lang="en-US" dirty="0" err="1"/>
              <a:t>mainAxisSpacing</a:t>
            </a:r>
            <a:r>
              <a:rPr lang="en-US" dirty="0"/>
              <a:t>: 5,</a:t>
            </a:r>
          </a:p>
          <a:p>
            <a:pPr defTabSz="360000"/>
            <a:r>
              <a:rPr lang="en-US" dirty="0"/>
              <a:t>          </a:t>
            </a:r>
            <a:r>
              <a:rPr lang="en-US" dirty="0" err="1"/>
              <a:t>crossAxisCount</a:t>
            </a:r>
            <a:r>
              <a:rPr lang="en-US" dirty="0"/>
              <a:t>: 2,</a:t>
            </a:r>
          </a:p>
          <a:p>
            <a:pPr defTabSz="360000"/>
            <a:r>
              <a:rPr lang="en-US" dirty="0"/>
              <a:t>          children: &lt;Widget&gt;[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Colors.orange</a:t>
            </a:r>
            <a:r>
              <a:rPr lang="en-US" dirty="0"/>
              <a:t>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Colors.yellow</a:t>
            </a:r>
            <a:r>
              <a:rPr lang="en-US" dirty="0"/>
              <a:t>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Colors.black</a:t>
            </a:r>
            <a:r>
              <a:rPr lang="en-US" dirty="0"/>
              <a:t>,),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19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940" y="1383506"/>
            <a:ext cx="3006998" cy="2517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9848" y="1488087"/>
            <a:ext cx="6111894" cy="23083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Stack(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Colors.black,height</a:t>
            </a:r>
            <a:r>
              <a:rPr lang="en-US" dirty="0"/>
              <a:t>: 100,width: 100,),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</a:t>
            </a:r>
            <a:r>
              <a:rPr lang="en-US" dirty="0"/>
              <a:t>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100,width: 100,),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Colors.yellow,height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9848" y="4272479"/>
            <a:ext cx="6111894" cy="258532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Stack(</a:t>
            </a:r>
          </a:p>
          <a:p>
            <a:pPr defTabSz="360000"/>
            <a:r>
              <a:rPr lang="en-US" dirty="0"/>
              <a:t>          alignment: </a:t>
            </a:r>
            <a:r>
              <a:rPr lang="en-US" dirty="0" err="1"/>
              <a:t>Alignment.center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Colors.black,height</a:t>
            </a:r>
            <a:r>
              <a:rPr lang="en-US" dirty="0"/>
              <a:t>: 100,width: 100,),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</a:t>
            </a:r>
            <a:r>
              <a:rPr lang="en-US" dirty="0"/>
              <a:t>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100,width: 100,),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Colors.yellow,height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40" y="4210863"/>
            <a:ext cx="3006998" cy="25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basic knowledge about mobile development using Flutter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20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Alignment</a:t>
            </a:r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5289801" y="4857180"/>
            <a:ext cx="1773004" cy="149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344" y="4857180"/>
            <a:ext cx="1775407" cy="14908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855" y="4862158"/>
            <a:ext cx="1773005" cy="14858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344" y="3076006"/>
            <a:ext cx="1769479" cy="149086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7398" y="3076005"/>
            <a:ext cx="1775407" cy="14908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856" y="3076005"/>
            <a:ext cx="1773004" cy="1484928"/>
          </a:xfrm>
          <a:prstGeom prst="rect">
            <a:avLst/>
          </a:prstGeom>
        </p:spPr>
      </p:pic>
      <p:pic>
        <p:nvPicPr>
          <p:cNvPr id="19" name="Content Placeholder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gray">
          <a:xfrm>
            <a:off x="3193502" y="1304275"/>
            <a:ext cx="1769480" cy="14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7398" y="1304275"/>
            <a:ext cx="1775407" cy="14839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7855" y="1304275"/>
            <a:ext cx="1773005" cy="148094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26900" y="1860082"/>
            <a:ext cx="116155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Upper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26900" y="3633803"/>
            <a:ext cx="116155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Center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26900" y="5417948"/>
            <a:ext cx="116155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Bottom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97466" y="888970"/>
            <a:ext cx="116155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Left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3108" y="888970"/>
            <a:ext cx="116155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Center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73581" y="888970"/>
            <a:ext cx="1161552" cy="36933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algn="ctr" defTabSz="360000"/>
            <a:r>
              <a:rPr lang="en-US" dirty="0"/>
              <a:t>Right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3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21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02" y="1776929"/>
            <a:ext cx="4450291" cy="3727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0002" y="2053154"/>
            <a:ext cx="6935797" cy="36933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Stack(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	      Container(color: </a:t>
            </a:r>
            <a:r>
              <a:rPr lang="en-US" dirty="0" err="1"/>
              <a:t>Colors.red</a:t>
            </a:r>
            <a:r>
              <a:rPr lang="en-US" dirty="0"/>
              <a:t>,),</a:t>
            </a:r>
          </a:p>
          <a:p>
            <a:pPr defTabSz="360000"/>
            <a:r>
              <a:rPr lang="en-US" dirty="0"/>
              <a:t>            Align(</a:t>
            </a:r>
          </a:p>
          <a:p>
            <a:pPr defTabSz="360000"/>
            <a:r>
              <a:rPr lang="en-US" dirty="0"/>
              <a:t>                alignment: </a:t>
            </a:r>
            <a:r>
              <a:rPr lang="en-US" dirty="0" err="1"/>
              <a:t>Alignment.center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  child: Container(color: </a:t>
            </a:r>
            <a:r>
              <a:rPr lang="en-US" dirty="0" err="1"/>
              <a:t>Colors.green,height</a:t>
            </a:r>
            <a:r>
              <a:rPr lang="en-US" dirty="0"/>
              <a:t>: 100,width: 100,)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  Align(</a:t>
            </a:r>
          </a:p>
          <a:p>
            <a:pPr defTabSz="360000"/>
            <a:r>
              <a:rPr lang="en-US" dirty="0"/>
              <a:t>                alignment: </a:t>
            </a:r>
            <a:r>
              <a:rPr lang="en-US" dirty="0" err="1"/>
              <a:t>Alignment.bottomRight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  child: Container(color: </a:t>
            </a:r>
            <a:r>
              <a:rPr lang="en-US" dirty="0" err="1"/>
              <a:t>Colors.yellow,height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    )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56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22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4A859-505D-4FFF-807E-75D4E55DF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88" y="2738639"/>
            <a:ext cx="4626163" cy="19174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F8728-5ECE-4C9B-9E8F-AB0C5875BE69}"/>
              </a:ext>
            </a:extLst>
          </p:cNvPr>
          <p:cNvSpPr txBox="1"/>
          <p:nvPr/>
        </p:nvSpPr>
        <p:spPr>
          <a:xfrm>
            <a:off x="5107115" y="1979502"/>
            <a:ext cx="6935797" cy="39703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Wrap(</a:t>
            </a:r>
          </a:p>
          <a:p>
            <a:pPr defTabSz="360000"/>
            <a:r>
              <a:rPr lang="en-US" dirty="0"/>
              <a:t>          children: [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Colors.red,height</a:t>
            </a:r>
            <a:r>
              <a:rPr lang="en-US" dirty="0"/>
              <a:t>: 100,width: 100,),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Colors.yellow,height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Colors.orange,height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Colors.black,height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Colors.blueGrey,height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Colors.lightGreen,height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Colors.deepOrange,height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  Container(color: </a:t>
            </a:r>
            <a:r>
              <a:rPr lang="en-US" dirty="0" err="1"/>
              <a:t>Colors.deepPurple,height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],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83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23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3B16F-3B5B-436C-9B6C-D53BEC590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113" y="1271851"/>
            <a:ext cx="725669" cy="49895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ACF9D5-B389-473C-8253-1E154C8E84D0}"/>
              </a:ext>
            </a:extLst>
          </p:cNvPr>
          <p:cNvSpPr txBox="1"/>
          <p:nvPr/>
        </p:nvSpPr>
        <p:spPr>
          <a:xfrm>
            <a:off x="4297969" y="1010006"/>
            <a:ext cx="6935797" cy="56323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Column(</a:t>
            </a:r>
          </a:p>
          <a:p>
            <a:pPr defTabSz="360000"/>
            <a:r>
              <a:rPr lang="en-US" dirty="0"/>
              <a:t>        children: &lt;Widget&gt;[</a:t>
            </a:r>
          </a:p>
          <a:p>
            <a:pPr defTabSz="360000"/>
            <a:r>
              <a:rPr lang="en-US" dirty="0"/>
              <a:t>          Container(</a:t>
            </a:r>
          </a:p>
          <a:p>
            <a:pPr defTabSz="360000"/>
            <a:r>
              <a:rPr lang="en-US" dirty="0"/>
              <a:t>            color: </a:t>
            </a:r>
            <a:r>
              <a:rPr lang="en-US" dirty="0" err="1"/>
              <a:t>Colors.blue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height: 100,</a:t>
            </a:r>
          </a:p>
          <a:p>
            <a:pPr defTabSz="360000"/>
            <a:r>
              <a:rPr lang="en-US" dirty="0"/>
              <a:t>            width: 100,</a:t>
            </a:r>
          </a:p>
          <a:p>
            <a:pPr defTabSz="360000"/>
            <a:r>
              <a:rPr lang="en-US" dirty="0"/>
              <a:t>          ),</a:t>
            </a:r>
          </a:p>
          <a:p>
            <a:pPr defTabSz="360000"/>
            <a:r>
              <a:rPr lang="en-US" dirty="0"/>
              <a:t>          Expanded(</a:t>
            </a:r>
          </a:p>
          <a:p>
            <a:pPr defTabSz="360000"/>
            <a:r>
              <a:rPr lang="en-US" dirty="0"/>
              <a:t>            child: Container(</a:t>
            </a:r>
          </a:p>
          <a:p>
            <a:pPr defTabSz="360000"/>
            <a:r>
              <a:rPr lang="en-US" dirty="0"/>
              <a:t>              color: </a:t>
            </a:r>
            <a:r>
              <a:rPr lang="en-US" dirty="0" err="1"/>
              <a:t>Colors.amber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width: 100,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),</a:t>
            </a:r>
          </a:p>
          <a:p>
            <a:pPr defTabSz="360000"/>
            <a:r>
              <a:rPr lang="en-US" dirty="0"/>
              <a:t>          Container(</a:t>
            </a:r>
          </a:p>
          <a:p>
            <a:pPr defTabSz="360000"/>
            <a:r>
              <a:rPr lang="en-US" dirty="0"/>
              <a:t>            color: </a:t>
            </a:r>
            <a:r>
              <a:rPr lang="en-US" dirty="0" err="1"/>
              <a:t>Colors.blue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height: 100,</a:t>
            </a:r>
          </a:p>
          <a:p>
            <a:pPr defTabSz="360000"/>
            <a:r>
              <a:rPr lang="en-US" dirty="0"/>
              <a:t>            width: 100,</a:t>
            </a:r>
          </a:p>
          <a:p>
            <a:pPr defTabSz="360000"/>
            <a:r>
              <a:rPr lang="en-US" dirty="0"/>
              <a:t>          ),</a:t>
            </a:r>
          </a:p>
          <a:p>
            <a:pPr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16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24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RotatedBox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5F9950-B9C8-4635-8941-78BE0F473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30" y="1265272"/>
            <a:ext cx="1869827" cy="49895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BBC2C-2A8E-4DEB-8EB5-40DE37C72FDF}"/>
              </a:ext>
            </a:extLst>
          </p:cNvPr>
          <p:cNvSpPr txBox="1"/>
          <p:nvPr/>
        </p:nvSpPr>
        <p:spPr>
          <a:xfrm>
            <a:off x="4205871" y="943872"/>
            <a:ext cx="6935797" cy="45243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RotatedBox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quarterTurns</a:t>
            </a:r>
            <a:r>
              <a:rPr lang="en-US" dirty="0"/>
              <a:t>: 1,</a:t>
            </a:r>
          </a:p>
          <a:p>
            <a:pPr defTabSz="360000"/>
            <a:r>
              <a:rPr lang="en-US" dirty="0"/>
              <a:t>              child: Text('</a:t>
            </a:r>
            <a:r>
              <a:rPr lang="en-US" dirty="0" err="1"/>
              <a:t>quarterTurns</a:t>
            </a:r>
            <a:r>
              <a:rPr lang="en-US" dirty="0"/>
              <a:t> 1'),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RotatedBox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quarterTurns</a:t>
            </a:r>
            <a:r>
              <a:rPr lang="en-US" dirty="0"/>
              <a:t>: 2,</a:t>
            </a:r>
          </a:p>
          <a:p>
            <a:pPr defTabSz="360000"/>
            <a:r>
              <a:rPr lang="en-US" dirty="0"/>
              <a:t>              child: Text('</a:t>
            </a:r>
            <a:r>
              <a:rPr lang="en-US" dirty="0" err="1"/>
              <a:t>quarterTurns</a:t>
            </a:r>
            <a:r>
              <a:rPr lang="en-US" dirty="0"/>
              <a:t> 2'),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RotatedBox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quarterTurns</a:t>
            </a:r>
            <a:r>
              <a:rPr lang="en-US" dirty="0"/>
              <a:t>: 3,</a:t>
            </a:r>
          </a:p>
          <a:p>
            <a:pPr defTabSz="360000"/>
            <a:r>
              <a:rPr lang="en-US" dirty="0"/>
              <a:t>              child: Text('</a:t>
            </a:r>
            <a:r>
              <a:rPr lang="en-US" dirty="0" err="1"/>
              <a:t>quarterTurns</a:t>
            </a:r>
            <a:r>
              <a:rPr lang="en-US" dirty="0"/>
              <a:t> 3'),</a:t>
            </a:r>
          </a:p>
          <a:p>
            <a:pPr defTabSz="360000"/>
            <a:r>
              <a:rPr lang="en-US" dirty="0"/>
              <a:t>            ),</a:t>
            </a:r>
          </a:p>
          <a:p>
            <a:pPr defTabSz="360000"/>
            <a:r>
              <a:rPr lang="en-US" dirty="0"/>
              <a:t>            </a:t>
            </a:r>
            <a:r>
              <a:rPr lang="en-US" dirty="0" err="1"/>
              <a:t>RotatedBox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</a:t>
            </a:r>
            <a:r>
              <a:rPr lang="en-US" dirty="0" err="1"/>
              <a:t>quarterTurns</a:t>
            </a:r>
            <a:r>
              <a:rPr lang="en-US" dirty="0"/>
              <a:t>: 4,</a:t>
            </a:r>
          </a:p>
          <a:p>
            <a:pPr defTabSz="360000"/>
            <a:r>
              <a:rPr lang="en-US" dirty="0"/>
              <a:t>              child: Text('</a:t>
            </a:r>
            <a:r>
              <a:rPr lang="en-US" dirty="0" err="1"/>
              <a:t>quarterTurns</a:t>
            </a:r>
            <a:r>
              <a:rPr lang="en-US" dirty="0"/>
              <a:t> 4'),</a:t>
            </a:r>
          </a:p>
          <a:p>
            <a:pPr defTabSz="360000"/>
            <a:r>
              <a:rPr lang="en-US" dirty="0"/>
              <a:t>      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96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C0F17E-08EC-4F5D-87E7-22042E24B0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CC072-68EE-47AB-A639-262E64EAF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25</a:t>
            </a:fld>
            <a:endParaRPr lang="de-DE" altLang="ja-JP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818CA7-1E6B-4AB6-A9EB-ED0330C7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RotationTransform</a:t>
            </a:r>
            <a:endParaRPr lang="en-P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E74E68-1A33-4CF6-9E64-D05BDEB0A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364" y="1307546"/>
            <a:ext cx="3371850" cy="47339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8EAC6D-BDB1-4679-A245-CDB16B8B96E2}"/>
              </a:ext>
            </a:extLst>
          </p:cNvPr>
          <p:cNvSpPr txBox="1"/>
          <p:nvPr/>
        </p:nvSpPr>
        <p:spPr>
          <a:xfrm>
            <a:off x="4995282" y="2828835"/>
            <a:ext cx="6935797" cy="12003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 err="1"/>
              <a:t>RotationTransition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turns: new </a:t>
            </a:r>
            <a:r>
              <a:rPr lang="en-US" dirty="0" err="1"/>
              <a:t>AlwaysStoppedAnimation</a:t>
            </a:r>
            <a:r>
              <a:rPr lang="en-US" dirty="0"/>
              <a:t>(15 / 360),</a:t>
            </a:r>
          </a:p>
          <a:p>
            <a:pPr defTabSz="360000"/>
            <a:r>
              <a:rPr lang="en-US" dirty="0"/>
              <a:t>          child: new Text("Rotation Transition"),</a:t>
            </a:r>
          </a:p>
          <a:p>
            <a:pPr defTabSz="360000"/>
            <a:r>
              <a:rPr lang="en-US" dirty="0"/>
              <a:t>        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115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6911975" y="6580188"/>
            <a:ext cx="5280025" cy="269875"/>
          </a:xfrm>
        </p:spPr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83363"/>
            <a:ext cx="719138" cy="268287"/>
          </a:xfrm>
        </p:spPr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26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0020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3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6002" y="239927"/>
            <a:ext cx="10085916" cy="833709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Widgets</a:t>
            </a:r>
          </a:p>
          <a:p>
            <a:pPr lvl="1"/>
            <a:r>
              <a:rPr lang="en-US" dirty="0" err="1"/>
              <a:t>MaterialApp</a:t>
            </a:r>
            <a:endParaRPr lang="en-US" dirty="0"/>
          </a:p>
          <a:p>
            <a:pPr lvl="1"/>
            <a:r>
              <a:rPr lang="en-US" dirty="0"/>
              <a:t>Scaffold</a:t>
            </a:r>
          </a:p>
          <a:p>
            <a:pPr lvl="1"/>
            <a:r>
              <a:rPr lang="en-US" dirty="0" err="1"/>
              <a:t>AppBar</a:t>
            </a:r>
            <a:endParaRPr lang="en-US" dirty="0"/>
          </a:p>
          <a:p>
            <a:pPr lvl="1"/>
            <a:r>
              <a:rPr lang="en-US" dirty="0"/>
              <a:t>Drawer</a:t>
            </a:r>
          </a:p>
          <a:p>
            <a:pPr lvl="1"/>
            <a:r>
              <a:rPr lang="en-US" dirty="0" err="1"/>
              <a:t>BottomSheet</a:t>
            </a:r>
            <a:endParaRPr lang="en-US" dirty="0"/>
          </a:p>
          <a:p>
            <a:pPr lvl="1"/>
            <a:r>
              <a:rPr lang="en-US" dirty="0" err="1"/>
              <a:t>BottomNavigationBar</a:t>
            </a:r>
            <a:endParaRPr lang="en-US" dirty="0"/>
          </a:p>
          <a:p>
            <a:pPr lvl="1"/>
            <a:r>
              <a:rPr lang="en-US" dirty="0" err="1"/>
              <a:t>TabBar</a:t>
            </a:r>
            <a:endParaRPr lang="en-US" dirty="0"/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Widgets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6002" y="1127652"/>
            <a:ext cx="3180921" cy="5460717"/>
          </a:xfrm>
        </p:spPr>
        <p:txBody>
          <a:bodyPr/>
          <a:lstStyle/>
          <a:p>
            <a:r>
              <a:rPr lang="en-US" sz="2800" dirty="0"/>
              <a:t>Center</a:t>
            </a:r>
          </a:p>
          <a:p>
            <a:r>
              <a:rPr lang="en-US" sz="2800" dirty="0"/>
              <a:t>Container</a:t>
            </a:r>
          </a:p>
          <a:p>
            <a:r>
              <a:rPr lang="en-US" sz="2800" dirty="0"/>
              <a:t>Padding</a:t>
            </a:r>
          </a:p>
          <a:p>
            <a:r>
              <a:rPr lang="en-US" sz="2800" dirty="0"/>
              <a:t>Row</a:t>
            </a:r>
          </a:p>
          <a:p>
            <a:r>
              <a:rPr lang="en-US" sz="2800" dirty="0"/>
              <a:t>Column</a:t>
            </a:r>
          </a:p>
          <a:p>
            <a:r>
              <a:rPr lang="en-US" sz="2800" dirty="0"/>
              <a:t>Spacer</a:t>
            </a:r>
          </a:p>
          <a:p>
            <a:r>
              <a:rPr lang="en-US" sz="2800" dirty="0" err="1"/>
              <a:t>ListView</a:t>
            </a:r>
            <a:endParaRPr lang="en-US" sz="2800" dirty="0"/>
          </a:p>
          <a:p>
            <a:r>
              <a:rPr lang="en-US" sz="2800" dirty="0"/>
              <a:t>Grid</a:t>
            </a:r>
          </a:p>
          <a:p>
            <a:r>
              <a:rPr lang="en-US" sz="2800" dirty="0"/>
              <a:t>Align</a:t>
            </a:r>
          </a:p>
          <a:p>
            <a:r>
              <a:rPr lang="en-US" sz="2800" dirty="0"/>
              <a:t>Stack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gray">
          <a:xfrm>
            <a:off x="3516923" y="1127651"/>
            <a:ext cx="3180921" cy="546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5084" indent="-355084" algn="l" defTabSz="1079149" rtl="0" eaLnBrk="1" fontAlgn="ctr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80202"/>
              </a:buClr>
              <a:buFont typeface="Wingdings" pitchFamily="2" charset="2"/>
              <a:buChar char="n"/>
              <a:defRPr kumimoji="1" lang="ja-JP" altLang="en-US" sz="3199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1pPr>
            <a:lvl2pPr marL="685578" indent="-327977" algn="l" defTabSz="1079149" rtl="0" eaLnBrk="1" fontAlgn="ctr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867E"/>
              </a:buClr>
              <a:buFont typeface="Wingdings" pitchFamily="2" charset="2"/>
              <a:buChar char="n"/>
              <a:defRPr kumimoji="1" lang="ja-JP" altLang="en-US" sz="2665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2pPr>
            <a:lvl3pPr marL="954307" indent="-239106" algn="l" defTabSz="1079149" rtl="0" eaLnBrk="1" fontAlgn="ctr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kumimoji="1" lang="ja-JP" altLang="en-US" sz="2665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3pPr>
            <a:lvl4pPr marL="1072803" indent="-236990" algn="l" defTabSz="1079149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7867E"/>
              </a:buClr>
              <a:buSzPct val="50000"/>
              <a:buFont typeface="Wingdings" pitchFamily="2" charset="2"/>
              <a:buChar char="l"/>
              <a:defRPr kumimoji="1" lang="ja-JP" altLang="en-US" sz="2399" dirty="0">
                <a:solidFill>
                  <a:schemeClr val="tx1"/>
                </a:solidFill>
                <a:latin typeface="Fujitsu Sans" panose="020B0404060202020204" pitchFamily="34" charset="0"/>
                <a:ea typeface="FUJI-新ゴ R" pitchFamily="50" charset="-128"/>
                <a:cs typeface="Fujitsu Sans" panose="020B0404060202020204" pitchFamily="34" charset="0"/>
              </a:defRPr>
            </a:lvl4pPr>
            <a:lvl5pPr marL="2437607" indent="0" algn="l" defTabSz="1079149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kumimoji="1" lang="ja-JP" altLang="en-US" sz="2399" dirty="0">
                <a:solidFill>
                  <a:schemeClr val="tx1"/>
                </a:solidFill>
                <a:latin typeface="Fujitsu Sans" panose="020B0404060202020204" pitchFamily="34" charset="0"/>
                <a:ea typeface="FUJI-新ゴ R" panose="020B0400000000000000" pitchFamily="50" charset="-128"/>
                <a:cs typeface="Fujitsu Sans" panose="020B0404060202020204" pitchFamily="34" charset="0"/>
              </a:defRPr>
            </a:lvl5pPr>
            <a:lvl6pPr marL="3351711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6pPr>
            <a:lvl7pPr marL="3961112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7pPr>
            <a:lvl8pPr marL="4570514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8pPr>
            <a:lvl9pPr marL="5179916" indent="-304700" algn="l" defTabSz="1079149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66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dirty="0"/>
              <a:t>Expanded</a:t>
            </a:r>
          </a:p>
          <a:p>
            <a:r>
              <a:rPr lang="en-US" sz="2800" kern="0" dirty="0"/>
              <a:t>Wrap</a:t>
            </a:r>
          </a:p>
          <a:p>
            <a:r>
              <a:rPr lang="en-US" sz="2800" kern="0" dirty="0"/>
              <a:t>Rotate</a:t>
            </a:r>
          </a:p>
          <a:p>
            <a:r>
              <a:rPr lang="en-US" sz="2800" kern="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701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5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8921" y="2125600"/>
            <a:ext cx="6111894" cy="34163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Scaffold(</a:t>
            </a:r>
          </a:p>
          <a:p>
            <a:pPr lvl="1" defTabSz="360000"/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title: </a:t>
            </a:r>
            <a:r>
              <a:rPr lang="en-US" dirty="0" err="1"/>
              <a:t>const</a:t>
            </a:r>
            <a:r>
              <a:rPr lang="en-US" dirty="0"/>
              <a:t> Text('</a:t>
            </a:r>
            <a:r>
              <a:rPr lang="en-US" dirty="0" err="1"/>
              <a:t>TabBar</a:t>
            </a:r>
            <a:r>
              <a:rPr lang="en-US" dirty="0"/>
              <a:t> Widget'),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      body: Center(</a:t>
            </a:r>
          </a:p>
          <a:p>
            <a:pPr defTabSz="360000"/>
            <a:r>
              <a:rPr lang="en-US" dirty="0"/>
              <a:t>        child: Container(</a:t>
            </a:r>
          </a:p>
          <a:p>
            <a:pPr defTabSz="360000"/>
            <a:r>
              <a:rPr lang="en-US" dirty="0"/>
              <a:t>          height: 100,</a:t>
            </a:r>
          </a:p>
          <a:p>
            <a:pPr defTabSz="360000"/>
            <a:r>
              <a:rPr lang="en-US" dirty="0"/>
              <a:t>          width: 100,</a:t>
            </a:r>
          </a:p>
          <a:p>
            <a:pPr defTabSz="360000"/>
            <a:r>
              <a:rPr lang="en-US" dirty="0"/>
              <a:t>          color: </a:t>
            </a:r>
            <a:r>
              <a:rPr lang="en-US" dirty="0" err="1"/>
              <a:t>Colors.red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),</a:t>
            </a:r>
          </a:p>
          <a:p>
            <a:pPr defTabSz="360000"/>
            <a:r>
              <a:rPr lang="en-US" dirty="0"/>
              <a:t>      ),      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25" y="1073636"/>
            <a:ext cx="2741198" cy="57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6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563" y="1073636"/>
            <a:ext cx="2783905" cy="57748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2790" y="109231"/>
            <a:ext cx="6111894" cy="674030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Scaffold(</a:t>
            </a:r>
          </a:p>
          <a:p>
            <a:pPr lvl="1" defTabSz="360000"/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title: </a:t>
            </a:r>
            <a:r>
              <a:rPr lang="en-US" dirty="0" err="1"/>
              <a:t>const</a:t>
            </a:r>
            <a:r>
              <a:rPr lang="en-US" dirty="0"/>
              <a:t> Text('</a:t>
            </a:r>
            <a:r>
              <a:rPr lang="en-US" dirty="0" err="1"/>
              <a:t>TabBar</a:t>
            </a:r>
            <a:r>
              <a:rPr lang="en-US" dirty="0"/>
              <a:t> Widget'),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      body: Center(</a:t>
            </a:r>
          </a:p>
          <a:p>
            <a:pPr lvl="1" defTabSz="360000"/>
            <a:r>
              <a:rPr lang="en-US" dirty="0"/>
              <a:t>	child: Container(</a:t>
            </a:r>
          </a:p>
          <a:p>
            <a:pPr defTabSz="360000"/>
            <a:r>
              <a:rPr lang="en-US" dirty="0"/>
              <a:t>		color: </a:t>
            </a:r>
            <a:r>
              <a:rPr lang="en-US" dirty="0" err="1"/>
              <a:t>Colors.green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			child: Container(</a:t>
            </a:r>
          </a:p>
          <a:p>
            <a:pPr defTabSz="360000"/>
            <a:r>
              <a:rPr lang="en-US" dirty="0"/>
              <a:t>            			height: 100,</a:t>
            </a:r>
          </a:p>
          <a:p>
            <a:pPr defTabSz="360000"/>
            <a:r>
              <a:rPr lang="en-US" dirty="0"/>
              <a:t>            			width: 100,</a:t>
            </a:r>
          </a:p>
          <a:p>
            <a:pPr defTabSz="360000"/>
            <a:r>
              <a:rPr lang="en-US" dirty="0"/>
              <a:t>            			padding: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EdgeInsets.all</a:t>
            </a:r>
            <a:r>
              <a:rPr lang="en-US" dirty="0"/>
              <a:t>(8.0),</a:t>
            </a:r>
          </a:p>
          <a:p>
            <a:pPr defTabSz="360000"/>
            <a:r>
              <a:rPr lang="en-US" dirty="0"/>
              <a:t>            			margin: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EdgeInsets.all</a:t>
            </a:r>
            <a:r>
              <a:rPr lang="en-US" dirty="0"/>
              <a:t>(8.0),</a:t>
            </a:r>
          </a:p>
          <a:p>
            <a:pPr defTabSz="360000"/>
            <a:r>
              <a:rPr lang="en-US" dirty="0"/>
              <a:t>            			color: </a:t>
            </a:r>
            <a:r>
              <a:rPr lang="en-US" dirty="0" err="1"/>
              <a:t>Colors.red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			child: Container(</a:t>
            </a:r>
          </a:p>
          <a:p>
            <a:pPr defTabSz="360000"/>
            <a:r>
              <a:rPr lang="en-US" dirty="0"/>
              <a:t>              			decoration: </a:t>
            </a:r>
            <a:r>
              <a:rPr lang="en-US" dirty="0" err="1"/>
              <a:t>BoxDecoration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        			color: </a:t>
            </a:r>
            <a:r>
              <a:rPr lang="en-US" dirty="0" err="1"/>
              <a:t>Colors.blue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        			</a:t>
            </a:r>
            <a:r>
              <a:rPr lang="en-US" dirty="0" err="1"/>
              <a:t>borderRadius</a:t>
            </a:r>
            <a:r>
              <a:rPr lang="en-US" dirty="0"/>
              <a:t>: </a:t>
            </a:r>
            <a:r>
              <a:rPr lang="en-US" dirty="0" err="1"/>
              <a:t>BorderRadius.circular</a:t>
            </a:r>
            <a:r>
              <a:rPr lang="en-US" dirty="0"/>
              <a:t>(16.0),</a:t>
            </a:r>
          </a:p>
          <a:p>
            <a:pPr defTabSz="360000"/>
            <a:r>
              <a:rPr lang="en-US" dirty="0"/>
              <a:t>                			border: </a:t>
            </a:r>
            <a:r>
              <a:rPr lang="en-US" dirty="0" err="1"/>
              <a:t>Border.all</a:t>
            </a:r>
            <a:r>
              <a:rPr lang="en-US" dirty="0"/>
              <a:t>(color: </a:t>
            </a:r>
            <a:r>
              <a:rPr lang="en-US" dirty="0" err="1"/>
              <a:t>Colors.black</a:t>
            </a:r>
            <a:r>
              <a:rPr lang="en-US" dirty="0"/>
              <a:t>),</a:t>
            </a:r>
          </a:p>
          <a:p>
            <a:pPr defTabSz="360000"/>
            <a:r>
              <a:rPr lang="en-US" dirty="0"/>
              <a:t>              			)</a:t>
            </a:r>
          </a:p>
          <a:p>
            <a:pPr defTabSz="360000"/>
            <a:r>
              <a:rPr lang="en-US" dirty="0"/>
              <a:t>            			),</a:t>
            </a:r>
          </a:p>
          <a:p>
            <a:pPr defTabSz="360000"/>
            <a:r>
              <a:rPr lang="en-US" dirty="0"/>
              <a:t>          		),</a:t>
            </a:r>
          </a:p>
          <a:p>
            <a:pPr defTabSz="360000"/>
            <a:r>
              <a:rPr lang="en-US" dirty="0"/>
              <a:t>        	),</a:t>
            </a:r>
          </a:p>
          <a:p>
            <a:pPr defTabSz="360000"/>
            <a:r>
              <a:rPr lang="en-US" dirty="0"/>
              <a:t>	),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91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7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99" y="216038"/>
            <a:ext cx="10085916" cy="833709"/>
          </a:xfrm>
        </p:spPr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155" y="1073636"/>
            <a:ext cx="2770613" cy="57374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8921" y="2125600"/>
            <a:ext cx="6111894" cy="31393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Scaffold(</a:t>
            </a:r>
          </a:p>
          <a:p>
            <a:pPr lvl="1" defTabSz="360000"/>
            <a:r>
              <a:rPr lang="en-US" dirty="0" err="1"/>
              <a:t>appBar</a:t>
            </a:r>
            <a:r>
              <a:rPr lang="en-US" dirty="0"/>
              <a:t>: </a:t>
            </a:r>
            <a:r>
              <a:rPr lang="en-US" dirty="0" err="1"/>
              <a:t>AppBar</a:t>
            </a:r>
            <a:r>
              <a:rPr lang="en-US" dirty="0"/>
              <a:t>(</a:t>
            </a:r>
          </a:p>
          <a:p>
            <a:pPr defTabSz="360000"/>
            <a:r>
              <a:rPr lang="en-US" dirty="0"/>
              <a:t>        title: </a:t>
            </a:r>
            <a:r>
              <a:rPr lang="en-US" dirty="0" err="1"/>
              <a:t>const</a:t>
            </a:r>
            <a:r>
              <a:rPr lang="en-US" dirty="0"/>
              <a:t> Text('</a:t>
            </a:r>
            <a:r>
              <a:rPr lang="en-US" dirty="0" err="1"/>
              <a:t>TabBar</a:t>
            </a:r>
            <a:r>
              <a:rPr lang="en-US" dirty="0"/>
              <a:t> Widget'),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      body: Padding(</a:t>
            </a:r>
          </a:p>
          <a:p>
            <a:pPr defTabSz="360000"/>
            <a:r>
              <a:rPr lang="en-US" dirty="0"/>
              <a:t>      		padding: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EdgeInsets.all</a:t>
            </a:r>
            <a:r>
              <a:rPr lang="en-US" dirty="0"/>
              <a:t>(8.0),</a:t>
            </a:r>
          </a:p>
          <a:p>
            <a:pPr defTabSz="360000"/>
            <a:r>
              <a:rPr lang="en-US" dirty="0"/>
              <a:t>       	child: Container(</a:t>
            </a:r>
          </a:p>
          <a:p>
            <a:pPr defTabSz="360000"/>
            <a:r>
              <a:rPr lang="en-US" dirty="0"/>
              <a:t>         		color: </a:t>
            </a:r>
            <a:r>
              <a:rPr lang="en-US" dirty="0" err="1"/>
              <a:t>Colors.red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	),</a:t>
            </a:r>
          </a:p>
          <a:p>
            <a:pPr defTabSz="360000"/>
            <a:r>
              <a:rPr lang="en-US" dirty="0"/>
              <a:t>      ),</a:t>
            </a:r>
          </a:p>
          <a:p>
            <a:pPr defTabSz="360000"/>
            <a:r>
              <a:rPr lang="en-US" dirty="0"/>
              <a:t>)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19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8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84" y="1272929"/>
            <a:ext cx="4618078" cy="14909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8407" y="1002734"/>
            <a:ext cx="6111894" cy="20313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        children: [</a:t>
            </a:r>
          </a:p>
          <a:p>
            <a:pPr defTabSz="360000"/>
            <a:r>
              <a:rPr lang="en-US" dirty="0"/>
              <a:t>          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3" y="3608491"/>
            <a:ext cx="4622860" cy="1492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8407" y="3441134"/>
            <a:ext cx="6111894" cy="23083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MainAxisAlignment.center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5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Copyright 2020 FUJITSU LIMITED</a:t>
            </a:r>
            <a:endParaRPr lang="de-DE" altLang="ja-JP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B02AC-72C7-48A8-B1FA-68CE81373FC9}" type="slidenum">
              <a:rPr lang="de-DE" altLang="ja-JP" smtClean="0"/>
              <a:pPr>
                <a:defRPr/>
              </a:pPr>
              <a:t>9</a:t>
            </a:fld>
            <a:endParaRPr lang="de-DE" altLang="ja-JP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Row: </a:t>
            </a:r>
            <a:r>
              <a:rPr lang="en-US" dirty="0" err="1"/>
              <a:t>MainAxisAlignment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340784" y="1272929"/>
            <a:ext cx="4618078" cy="149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48407" y="1002734"/>
            <a:ext cx="6111894" cy="23083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	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MainAxisAlignment.start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2" y="3820380"/>
            <a:ext cx="4622860" cy="14112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8407" y="3510351"/>
            <a:ext cx="6111894" cy="23083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defTabSz="360000"/>
            <a:r>
              <a:rPr lang="en-US" dirty="0"/>
              <a:t>Row(</a:t>
            </a:r>
          </a:p>
          <a:p>
            <a:pPr defTabSz="360000"/>
            <a:r>
              <a:rPr lang="en-US" dirty="0"/>
              <a:t>	 </a:t>
            </a:r>
            <a:r>
              <a:rPr lang="en-US" dirty="0" err="1"/>
              <a:t>mainAxisAlignment</a:t>
            </a:r>
            <a:r>
              <a:rPr lang="en-US" dirty="0"/>
              <a:t>: </a:t>
            </a:r>
            <a:r>
              <a:rPr lang="en-US" dirty="0" err="1"/>
              <a:t>MainAxisAlignment.end</a:t>
            </a:r>
            <a:r>
              <a:rPr lang="en-US" dirty="0"/>
              <a:t>,</a:t>
            </a:r>
          </a:p>
          <a:p>
            <a:pPr defTabSz="360000"/>
            <a:r>
              <a:rPr lang="en-US" dirty="0"/>
              <a:t>        children: [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Colors.red,height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Colors.green,height</a:t>
            </a:r>
            <a:r>
              <a:rPr lang="en-US" dirty="0"/>
              <a:t>: 50,width: 50,),</a:t>
            </a:r>
          </a:p>
          <a:p>
            <a:pPr defTabSz="360000"/>
            <a:r>
              <a:rPr lang="en-US" dirty="0"/>
              <a:t>          Container(color: </a:t>
            </a:r>
            <a:r>
              <a:rPr lang="en-US" dirty="0" err="1"/>
              <a:t>Colors.blue,height</a:t>
            </a:r>
            <a:r>
              <a:rPr lang="en-US" dirty="0"/>
              <a:t>: 50,width: 50,)</a:t>
            </a:r>
          </a:p>
          <a:p>
            <a:pPr defTabSz="360000"/>
            <a:r>
              <a:rPr lang="en-US" dirty="0"/>
              <a:t>        ],</a:t>
            </a:r>
          </a:p>
          <a:p>
            <a:pPr defTabSz="360000"/>
            <a:r>
              <a:rPr lang="en-US" dirty="0"/>
              <a:t>      ),</a:t>
            </a:r>
            <a:endParaRPr kumimoji="1" lang="en-US" dirty="0">
              <a:latin typeface="Fujitsu Sans" panose="020B0404060202020204" pitchFamily="34" charset="0"/>
              <a:ea typeface="FUJI-新ゴ R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1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al_master_without_Header">
  <a:themeElements>
    <a:clrScheme name="F_Tool_6_JA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ユーザー定義 1">
      <a:majorFont>
        <a:latin typeface="Fujitsu Sans Medium"/>
        <a:ea typeface="FUJI-新ゴ M"/>
        <a:cs typeface=""/>
      </a:majorFont>
      <a:minorFont>
        <a:latin typeface="Fujitsu Sans"/>
        <a:ea typeface="FUJI-新ゴ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FF"/>
        </a:solidFill>
        <a:ln w="9525" cap="flat" cmpd="sng" algn="ctr">
          <a:solidFill>
            <a:srgbClr val="87867E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err="1" smtClean="0">
            <a:ln>
              <a:noFill/>
            </a:ln>
            <a:effectLst/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 err="1" smtClean="0">
            <a:latin typeface="Fujitsu Sans" panose="020B0404060202020204" pitchFamily="34" charset="0"/>
            <a:ea typeface="FUJI-新ゴ R" panose="020B0400000000000000" pitchFamily="50" charset="-128"/>
          </a:defRPr>
        </a:defPPr>
      </a:lstStyle>
    </a:txDef>
  </a:objectDefaults>
  <a:extraClrSchemeLst>
    <a:extraClrScheme>
      <a:clrScheme name="F_Tool_6_JA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Cucumber_BDD</Template>
  <TotalTime>1543</TotalTime>
  <Words>1971</Words>
  <Application>Microsoft Office PowerPoint</Application>
  <PresentationFormat>Widescreen</PresentationFormat>
  <Paragraphs>368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FUJI-新ゴ M</vt:lpstr>
      <vt:lpstr>Arial</vt:lpstr>
      <vt:lpstr>Calibri</vt:lpstr>
      <vt:lpstr>Fujitsu Sans</vt:lpstr>
      <vt:lpstr>Fujitsu Sans Medium</vt:lpstr>
      <vt:lpstr>Wingdings</vt:lpstr>
      <vt:lpstr>1_Global_master_without_Header</vt:lpstr>
      <vt:lpstr>2_Global_master_without_Header</vt:lpstr>
      <vt:lpstr>Global_master_without_Header</vt:lpstr>
      <vt:lpstr>PowerPoint Presentation</vt:lpstr>
      <vt:lpstr>Objective</vt:lpstr>
      <vt:lpstr>Recap</vt:lpstr>
      <vt:lpstr>Layout Widgets</vt:lpstr>
      <vt:lpstr>Center</vt:lpstr>
      <vt:lpstr>Container</vt:lpstr>
      <vt:lpstr>Padding</vt:lpstr>
      <vt:lpstr>Row</vt:lpstr>
      <vt:lpstr>Row: MainAxisAlignment</vt:lpstr>
      <vt:lpstr>Row: MainAxisAlignment</vt:lpstr>
      <vt:lpstr>Row: CrossAxisAlignment</vt:lpstr>
      <vt:lpstr>Column</vt:lpstr>
      <vt:lpstr>Column: MainAxisAlignment</vt:lpstr>
      <vt:lpstr>Column: CrossAxisAlignment</vt:lpstr>
      <vt:lpstr>Spacer</vt:lpstr>
      <vt:lpstr>ListView</vt:lpstr>
      <vt:lpstr>ListView: ScrollDirection Vertical</vt:lpstr>
      <vt:lpstr>Grid</vt:lpstr>
      <vt:lpstr>Stack</vt:lpstr>
      <vt:lpstr>Stack: Alignment</vt:lpstr>
      <vt:lpstr>Align</vt:lpstr>
      <vt:lpstr>Wrap</vt:lpstr>
      <vt:lpstr>Expand</vt:lpstr>
      <vt:lpstr>RotatedBox</vt:lpstr>
      <vt:lpstr>RotationTransform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Tutorial</dc:title>
  <dc:creator>Cosep, Ariel</dc:creator>
  <cp:lastModifiedBy>Ariel Cosep</cp:lastModifiedBy>
  <cp:revision>57</cp:revision>
  <dcterms:created xsi:type="dcterms:W3CDTF">2021-04-27T11:05:38Z</dcterms:created>
  <dcterms:modified xsi:type="dcterms:W3CDTF">2021-08-24T07:26:54Z</dcterms:modified>
</cp:coreProperties>
</file>