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  <p:sldMasterId id="2147483674" r:id="rId6"/>
  </p:sldMasterIdLst>
  <p:sldIdLst>
    <p:sldId id="257" r:id="rId7"/>
    <p:sldId id="261" r:id="rId8"/>
    <p:sldId id="274" r:id="rId9"/>
    <p:sldId id="275" r:id="rId10"/>
    <p:sldId id="276" r:id="rId11"/>
    <p:sldId id="277" r:id="rId12"/>
    <p:sldId id="278" r:id="rId13"/>
    <p:sldId id="28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B8A26-CFBC-4774-38B5-8D3396EE3D9F}" v="5" dt="2021-07-09T03:08:41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terio, Rommel" userId="S::r.salterio@fujitsu.com::5dbf952a-4e2e-40ed-a9ae-5b1513d0278d" providerId="AD" clId="Web-{0BDB8A26-CFBC-4774-38B5-8D3396EE3D9F}"/>
    <pc:docChg chg="modSld">
      <pc:chgData name="Salterio, Rommel" userId="S::r.salterio@fujitsu.com::5dbf952a-4e2e-40ed-a9ae-5b1513d0278d" providerId="AD" clId="Web-{0BDB8A26-CFBC-4774-38B5-8D3396EE3D9F}" dt="2021-07-09T03:08:37.681" v="3" actId="20577"/>
      <pc:docMkLst>
        <pc:docMk/>
      </pc:docMkLst>
      <pc:sldChg chg="modSp">
        <pc:chgData name="Salterio, Rommel" userId="S::r.salterio@fujitsu.com::5dbf952a-4e2e-40ed-a9ae-5b1513d0278d" providerId="AD" clId="Web-{0BDB8A26-CFBC-4774-38B5-8D3396EE3D9F}" dt="2021-07-09T03:08:37.681" v="3" actId="20577"/>
        <pc:sldMkLst>
          <pc:docMk/>
          <pc:sldMk cId="1274442244" sldId="261"/>
        </pc:sldMkLst>
        <pc:spChg chg="mod">
          <ac:chgData name="Salterio, Rommel" userId="S::r.salterio@fujitsu.com::5dbf952a-4e2e-40ed-a9ae-5b1513d0278d" providerId="AD" clId="Web-{0BDB8A26-CFBC-4774-38B5-8D3396EE3D9F}" dt="2021-07-09T03:08:37.681" v="3" actId="20577"/>
          <ac:spMkLst>
            <pc:docMk/>
            <pc:sldMk cId="1274442244" sldId="261"/>
            <ac:spMk id="13" creationId="{00000000-0000-0000-0000-000000000000}"/>
          </ac:spMkLst>
        </pc:spChg>
      </pc:sldChg>
    </pc:docChg>
  </pc:docChgLst>
  <pc:docChgLst>
    <pc:chgData name="Joson, Shiela" userId="S::s.joson@fujitsu.com::5f4f4cc4-87e0-481f-8682-aeba1c1c1502" providerId="AD" clId="Web-{8B893B15-0522-05C4-FA19-CBACA87DECF5}"/>
    <pc:docChg chg="mod">
      <pc:chgData name="Joson, Shiela" userId="S::s.joson@fujitsu.com::5f4f4cc4-87e0-481f-8682-aeba1c1c1502" providerId="AD" clId="Web-{8B893B15-0522-05C4-FA19-CBACA87DECF5}" dt="2022-11-18T03:46:07.131" v="0" actId="33475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5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544346" y="3271928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Date</a:t>
            </a:r>
            <a:endParaRPr kumimoji="1" lang="ja-JP" altLang="en-US" dirty="0"/>
          </a:p>
        </p:txBody>
      </p:sp>
      <p:sp>
        <p:nvSpPr>
          <p:cNvPr id="6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544346" y="2889821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sp>
        <p:nvSpPr>
          <p:cNvPr id="8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6300504" y="1814251"/>
            <a:ext cx="5856651" cy="150266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21880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4900607" algn="l"/>
              </a:tabLst>
              <a:defRPr kumimoji="1" lang="en-US" altLang="ja-JP" sz="4799" kern="1200" baseline="0" noProof="0" smtClean="0">
                <a:solidFill>
                  <a:schemeClr val="tx1"/>
                </a:solidFill>
                <a:latin typeface="Fujitsu Sans Medium" panose="020B0504060202020204" pitchFamily="34" charset="0"/>
                <a:ea typeface="FUJI-新ゴ M" panose="020B0500000000000000" pitchFamily="50" charset="-128"/>
                <a:cs typeface="+mj-cs"/>
              </a:defRPr>
            </a:lvl1pPr>
          </a:lstStyle>
          <a:p>
            <a:r>
              <a:rPr lang="en-US" altLang="ja-JP" noProof="0" dirty="0"/>
              <a:t>Presentation Title</a:t>
            </a:r>
            <a:endParaRPr lang="en-US" noProof="0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6321637" y="4676756"/>
            <a:ext cx="4491368" cy="328193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Job title</a:t>
            </a:r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6321637" y="5125434"/>
            <a:ext cx="4491368" cy="328193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Company name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21637" y="3957987"/>
            <a:ext cx="4491368" cy="49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609402" rtl="0" eaLnBrk="1" fontAlgn="base" latinLnBrk="0" hangingPunct="1">
              <a:lnSpc>
                <a:spcPct val="100000"/>
              </a:lnSpc>
              <a:spcBef>
                <a:spcPts val="667"/>
              </a:spcBef>
              <a:spcAft>
                <a:spcPts val="267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3199" b="0" kern="1200" baseline="0" noProof="0" dirty="0">
                <a:solidFill>
                  <a:schemeClr val="tx1"/>
                </a:solidFill>
                <a:latin typeface="Fujitsu Sans" panose="020B0404060202020204" pitchFamily="34" charset="0"/>
                <a:ea typeface="FUJI-新ゴ M" panose="020B0500000000000000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ja-JP" dirty="0"/>
              <a:t>Presenter name</a:t>
            </a:r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14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70352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557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6" descr="Message Lockup"/>
          <p:cNvGrpSpPr>
            <a:grpSpLocks/>
          </p:cNvGrpSpPr>
          <p:nvPr userDrawn="1"/>
        </p:nvGrpSpPr>
        <p:grpSpPr bwMode="auto">
          <a:xfrm>
            <a:off x="2" y="1"/>
            <a:ext cx="12198351" cy="6860116"/>
            <a:chOff x="0" y="0"/>
            <a:chExt cx="5763" cy="324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0" y="1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399" dirty="0">
                <a:latin typeface="Fujitsu Sans" panose="020B0404060202020204" pitchFamily="34" charset="0"/>
                <a:cs typeface="Meiryo UI" pitchFamily="50" charset="-128"/>
              </a:endParaRPr>
            </a:p>
          </p:txBody>
        </p:sp>
        <p:grpSp>
          <p:nvGrpSpPr>
            <p:cNvPr id="8" name="Group 74"/>
            <p:cNvGrpSpPr>
              <a:grpSpLocks noChangeAspect="1"/>
            </p:cNvGrpSpPr>
            <p:nvPr/>
          </p:nvGrpSpPr>
          <p:grpSpPr bwMode="auto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9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0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0 h 597"/>
                  <a:gd name="T2" fmla="*/ 0 w 363"/>
                  <a:gd name="T3" fmla="*/ 0 h 597"/>
                  <a:gd name="T4" fmla="*/ 0 w 363"/>
                  <a:gd name="T5" fmla="*/ 0 h 597"/>
                  <a:gd name="T6" fmla="*/ 0 w 363"/>
                  <a:gd name="T7" fmla="*/ 0 h 597"/>
                  <a:gd name="T8" fmla="*/ 0 w 363"/>
                  <a:gd name="T9" fmla="*/ 0 h 597"/>
                  <a:gd name="T10" fmla="*/ 0 w 363"/>
                  <a:gd name="T11" fmla="*/ 0 h 597"/>
                  <a:gd name="T12" fmla="*/ 0 w 363"/>
                  <a:gd name="T13" fmla="*/ 0 h 597"/>
                  <a:gd name="T14" fmla="*/ 0 w 363"/>
                  <a:gd name="T15" fmla="*/ 0 h 597"/>
                  <a:gd name="T16" fmla="*/ 0 w 363"/>
                  <a:gd name="T17" fmla="*/ 0 h 597"/>
                  <a:gd name="T18" fmla="*/ 0 w 363"/>
                  <a:gd name="T19" fmla="*/ 0 h 597"/>
                  <a:gd name="T20" fmla="*/ 0 w 363"/>
                  <a:gd name="T21" fmla="*/ 0 h 597"/>
                  <a:gd name="T22" fmla="*/ 0 w 363"/>
                  <a:gd name="T23" fmla="*/ 0 h 597"/>
                  <a:gd name="T24" fmla="*/ 0 w 363"/>
                  <a:gd name="T25" fmla="*/ 0 h 597"/>
                  <a:gd name="T26" fmla="*/ 0 w 363"/>
                  <a:gd name="T27" fmla="*/ 0 h 597"/>
                  <a:gd name="T28" fmla="*/ 0 w 363"/>
                  <a:gd name="T29" fmla="*/ 0 h 597"/>
                  <a:gd name="T30" fmla="*/ 0 w 363"/>
                  <a:gd name="T31" fmla="*/ 0 h 597"/>
                  <a:gd name="T32" fmla="*/ 0 w 363"/>
                  <a:gd name="T33" fmla="*/ 0 h 597"/>
                  <a:gd name="T34" fmla="*/ 0 w 363"/>
                  <a:gd name="T35" fmla="*/ 0 h 597"/>
                  <a:gd name="T36" fmla="*/ 0 w 363"/>
                  <a:gd name="T37" fmla="*/ 0 h 597"/>
                  <a:gd name="T38" fmla="*/ 0 w 363"/>
                  <a:gd name="T39" fmla="*/ 0 h 597"/>
                  <a:gd name="T40" fmla="*/ 0 w 363"/>
                  <a:gd name="T41" fmla="*/ 0 h 597"/>
                  <a:gd name="T42" fmla="*/ 0 w 363"/>
                  <a:gd name="T43" fmla="*/ 0 h 597"/>
                  <a:gd name="T44" fmla="*/ 0 w 363"/>
                  <a:gd name="T45" fmla="*/ 0 h 5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1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2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0 w 439"/>
                  <a:gd name="T1" fmla="*/ 0 h 597"/>
                  <a:gd name="T2" fmla="*/ 0 w 439"/>
                  <a:gd name="T3" fmla="*/ 0 h 597"/>
                  <a:gd name="T4" fmla="*/ 0 w 439"/>
                  <a:gd name="T5" fmla="*/ 0 h 597"/>
                  <a:gd name="T6" fmla="*/ 0 w 439"/>
                  <a:gd name="T7" fmla="*/ 0 h 597"/>
                  <a:gd name="T8" fmla="*/ 0 w 439"/>
                  <a:gd name="T9" fmla="*/ 0 h 597"/>
                  <a:gd name="T10" fmla="*/ 0 w 439"/>
                  <a:gd name="T11" fmla="*/ 0 h 597"/>
                  <a:gd name="T12" fmla="*/ 0 w 439"/>
                  <a:gd name="T13" fmla="*/ 0 h 597"/>
                  <a:gd name="T14" fmla="*/ 0 w 439"/>
                  <a:gd name="T15" fmla="*/ 0 h 597"/>
                  <a:gd name="T16" fmla="*/ 0 w 439"/>
                  <a:gd name="T17" fmla="*/ 0 h 597"/>
                  <a:gd name="T18" fmla="*/ 0 w 439"/>
                  <a:gd name="T19" fmla="*/ 0 h 597"/>
                  <a:gd name="T20" fmla="*/ 0 w 439"/>
                  <a:gd name="T21" fmla="*/ 0 h 597"/>
                  <a:gd name="T22" fmla="*/ 0 w 439"/>
                  <a:gd name="T23" fmla="*/ 0 h 597"/>
                  <a:gd name="T24" fmla="*/ 0 w 439"/>
                  <a:gd name="T25" fmla="*/ 0 h 597"/>
                  <a:gd name="T26" fmla="*/ 0 w 439"/>
                  <a:gd name="T27" fmla="*/ 0 h 597"/>
                  <a:gd name="T28" fmla="*/ 0 w 439"/>
                  <a:gd name="T29" fmla="*/ 0 h 597"/>
                  <a:gd name="T30" fmla="*/ 0 w 439"/>
                  <a:gd name="T31" fmla="*/ 0 h 597"/>
                  <a:gd name="T32" fmla="*/ 0 w 439"/>
                  <a:gd name="T33" fmla="*/ 0 h 597"/>
                  <a:gd name="T34" fmla="*/ 0 w 439"/>
                  <a:gd name="T35" fmla="*/ 0 h 597"/>
                  <a:gd name="T36" fmla="*/ 0 w 439"/>
                  <a:gd name="T37" fmla="*/ 0 h 597"/>
                  <a:gd name="T38" fmla="*/ 0 w 439"/>
                  <a:gd name="T39" fmla="*/ 0 h 597"/>
                  <a:gd name="T40" fmla="*/ 0 w 439"/>
                  <a:gd name="T41" fmla="*/ 0 h 597"/>
                  <a:gd name="T42" fmla="*/ 0 w 439"/>
                  <a:gd name="T43" fmla="*/ 0 h 597"/>
                  <a:gd name="T44" fmla="*/ 0 w 439"/>
                  <a:gd name="T45" fmla="*/ 0 h 597"/>
                  <a:gd name="T46" fmla="*/ 0 w 439"/>
                  <a:gd name="T47" fmla="*/ 0 h 59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3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0 w 444"/>
                  <a:gd name="T1" fmla="*/ 0 h 852"/>
                  <a:gd name="T2" fmla="*/ 0 w 444"/>
                  <a:gd name="T3" fmla="*/ 0 h 852"/>
                  <a:gd name="T4" fmla="*/ 0 w 444"/>
                  <a:gd name="T5" fmla="*/ 0 h 852"/>
                  <a:gd name="T6" fmla="*/ 0 w 444"/>
                  <a:gd name="T7" fmla="*/ 0 h 852"/>
                  <a:gd name="T8" fmla="*/ 0 w 444"/>
                  <a:gd name="T9" fmla="*/ 0 h 852"/>
                  <a:gd name="T10" fmla="*/ 0 w 444"/>
                  <a:gd name="T11" fmla="*/ 0 h 852"/>
                  <a:gd name="T12" fmla="*/ 0 w 444"/>
                  <a:gd name="T13" fmla="*/ 0 h 852"/>
                  <a:gd name="T14" fmla="*/ 0 w 444"/>
                  <a:gd name="T15" fmla="*/ 0 h 852"/>
                  <a:gd name="T16" fmla="*/ 0 w 444"/>
                  <a:gd name="T17" fmla="*/ 0 h 852"/>
                  <a:gd name="T18" fmla="*/ 0 w 444"/>
                  <a:gd name="T19" fmla="*/ 0 h 852"/>
                  <a:gd name="T20" fmla="*/ 0 w 444"/>
                  <a:gd name="T21" fmla="*/ 0 h 852"/>
                  <a:gd name="T22" fmla="*/ 0 w 444"/>
                  <a:gd name="T23" fmla="*/ 0 h 852"/>
                  <a:gd name="T24" fmla="*/ 0 w 444"/>
                  <a:gd name="T25" fmla="*/ 0 h 852"/>
                  <a:gd name="T26" fmla="*/ 0 w 444"/>
                  <a:gd name="T27" fmla="*/ 0 h 852"/>
                  <a:gd name="T28" fmla="*/ 0 w 444"/>
                  <a:gd name="T29" fmla="*/ 0 h 852"/>
                  <a:gd name="T30" fmla="*/ 0 w 444"/>
                  <a:gd name="T31" fmla="*/ 0 h 852"/>
                  <a:gd name="T32" fmla="*/ 0 w 444"/>
                  <a:gd name="T33" fmla="*/ 0 h 852"/>
                  <a:gd name="T34" fmla="*/ 0 w 444"/>
                  <a:gd name="T35" fmla="*/ 0 h 852"/>
                  <a:gd name="T36" fmla="*/ 0 w 444"/>
                  <a:gd name="T37" fmla="*/ 0 h 8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4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5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0 h 581"/>
                  <a:gd name="T2" fmla="*/ 0 w 430"/>
                  <a:gd name="T3" fmla="*/ 0 h 581"/>
                  <a:gd name="T4" fmla="*/ 0 w 430"/>
                  <a:gd name="T5" fmla="*/ 0 h 581"/>
                  <a:gd name="T6" fmla="*/ 0 w 430"/>
                  <a:gd name="T7" fmla="*/ 0 h 581"/>
                  <a:gd name="T8" fmla="*/ 0 w 430"/>
                  <a:gd name="T9" fmla="*/ 0 h 581"/>
                  <a:gd name="T10" fmla="*/ 0 w 430"/>
                  <a:gd name="T11" fmla="*/ 0 h 581"/>
                  <a:gd name="T12" fmla="*/ 0 w 430"/>
                  <a:gd name="T13" fmla="*/ 0 h 581"/>
                  <a:gd name="T14" fmla="*/ 0 w 430"/>
                  <a:gd name="T15" fmla="*/ 0 h 581"/>
                  <a:gd name="T16" fmla="*/ 0 w 430"/>
                  <a:gd name="T17" fmla="*/ 0 h 581"/>
                  <a:gd name="T18" fmla="*/ 0 w 430"/>
                  <a:gd name="T19" fmla="*/ 0 h 581"/>
                  <a:gd name="T20" fmla="*/ 0 w 430"/>
                  <a:gd name="T21" fmla="*/ 0 h 581"/>
                  <a:gd name="T22" fmla="*/ 0 w 430"/>
                  <a:gd name="T23" fmla="*/ 0 h 581"/>
                  <a:gd name="T24" fmla="*/ 0 w 430"/>
                  <a:gd name="T25" fmla="*/ 0 h 5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6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0 w 446"/>
                  <a:gd name="T1" fmla="*/ 0 h 861"/>
                  <a:gd name="T2" fmla="*/ 0 w 446"/>
                  <a:gd name="T3" fmla="*/ 0 h 861"/>
                  <a:gd name="T4" fmla="*/ 0 w 446"/>
                  <a:gd name="T5" fmla="*/ 0 h 861"/>
                  <a:gd name="T6" fmla="*/ 0 w 446"/>
                  <a:gd name="T7" fmla="*/ 0 h 861"/>
                  <a:gd name="T8" fmla="*/ 0 w 446"/>
                  <a:gd name="T9" fmla="*/ 0 h 861"/>
                  <a:gd name="T10" fmla="*/ 0 w 446"/>
                  <a:gd name="T11" fmla="*/ 0 h 861"/>
                  <a:gd name="T12" fmla="*/ 0 w 446"/>
                  <a:gd name="T13" fmla="*/ 0 h 861"/>
                  <a:gd name="T14" fmla="*/ 0 w 446"/>
                  <a:gd name="T15" fmla="*/ 0 h 861"/>
                  <a:gd name="T16" fmla="*/ 0 w 446"/>
                  <a:gd name="T17" fmla="*/ 0 h 861"/>
                  <a:gd name="T18" fmla="*/ 0 w 446"/>
                  <a:gd name="T19" fmla="*/ 0 h 861"/>
                  <a:gd name="T20" fmla="*/ 0 w 446"/>
                  <a:gd name="T21" fmla="*/ 0 h 861"/>
                  <a:gd name="T22" fmla="*/ 0 w 446"/>
                  <a:gd name="T23" fmla="*/ 0 h 861"/>
                  <a:gd name="T24" fmla="*/ 0 w 446"/>
                  <a:gd name="T25" fmla="*/ 0 h 861"/>
                  <a:gd name="T26" fmla="*/ 0 w 446"/>
                  <a:gd name="T27" fmla="*/ 0 h 861"/>
                  <a:gd name="T28" fmla="*/ 0 w 446"/>
                  <a:gd name="T29" fmla="*/ 0 h 861"/>
                  <a:gd name="T30" fmla="*/ 0 w 446"/>
                  <a:gd name="T31" fmla="*/ 0 h 861"/>
                  <a:gd name="T32" fmla="*/ 0 w 446"/>
                  <a:gd name="T33" fmla="*/ 0 h 861"/>
                  <a:gd name="T34" fmla="*/ 0 w 446"/>
                  <a:gd name="T35" fmla="*/ 0 h 861"/>
                  <a:gd name="T36" fmla="*/ 0 w 446"/>
                  <a:gd name="T37" fmla="*/ 0 h 861"/>
                  <a:gd name="T38" fmla="*/ 0 w 446"/>
                  <a:gd name="T39" fmla="*/ 0 h 861"/>
                  <a:gd name="T40" fmla="*/ 0 w 446"/>
                  <a:gd name="T41" fmla="*/ 0 h 861"/>
                  <a:gd name="T42" fmla="*/ 0 w 446"/>
                  <a:gd name="T43" fmla="*/ 0 h 861"/>
                  <a:gd name="T44" fmla="*/ 0 w 446"/>
                  <a:gd name="T45" fmla="*/ 0 h 861"/>
                  <a:gd name="T46" fmla="*/ 0 w 446"/>
                  <a:gd name="T47" fmla="*/ 0 h 861"/>
                  <a:gd name="T48" fmla="*/ 0 w 446"/>
                  <a:gd name="T49" fmla="*/ 0 h 861"/>
                  <a:gd name="T50" fmla="*/ 0 w 446"/>
                  <a:gd name="T51" fmla="*/ 0 h 861"/>
                  <a:gd name="T52" fmla="*/ 0 w 446"/>
                  <a:gd name="T53" fmla="*/ 0 h 861"/>
                  <a:gd name="T54" fmla="*/ 0 w 446"/>
                  <a:gd name="T55" fmla="*/ 0 h 861"/>
                  <a:gd name="T56" fmla="*/ 0 w 446"/>
                  <a:gd name="T57" fmla="*/ 0 h 861"/>
                  <a:gd name="T58" fmla="*/ 0 w 446"/>
                  <a:gd name="T59" fmla="*/ 0 h 86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7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0 w 249"/>
                  <a:gd name="T3" fmla="*/ 0 h 718"/>
                  <a:gd name="T4" fmla="*/ 0 w 249"/>
                  <a:gd name="T5" fmla="*/ 0 h 718"/>
                  <a:gd name="T6" fmla="*/ 0 w 249"/>
                  <a:gd name="T7" fmla="*/ 0 h 718"/>
                  <a:gd name="T8" fmla="*/ 0 w 249"/>
                  <a:gd name="T9" fmla="*/ 0 h 718"/>
                  <a:gd name="T10" fmla="*/ 0 w 249"/>
                  <a:gd name="T11" fmla="*/ 0 h 718"/>
                  <a:gd name="T12" fmla="*/ 0 w 249"/>
                  <a:gd name="T13" fmla="*/ 0 h 718"/>
                  <a:gd name="T14" fmla="*/ 0 w 249"/>
                  <a:gd name="T15" fmla="*/ 0 h 718"/>
                  <a:gd name="T16" fmla="*/ 0 w 249"/>
                  <a:gd name="T17" fmla="*/ 0 h 718"/>
                  <a:gd name="T18" fmla="*/ 0 w 249"/>
                  <a:gd name="T19" fmla="*/ 0 h 718"/>
                  <a:gd name="T20" fmla="*/ 0 w 249"/>
                  <a:gd name="T21" fmla="*/ 0 h 718"/>
                  <a:gd name="T22" fmla="*/ 0 w 249"/>
                  <a:gd name="T23" fmla="*/ 0 h 718"/>
                  <a:gd name="T24" fmla="*/ 0 w 249"/>
                  <a:gd name="T25" fmla="*/ 0 h 718"/>
                  <a:gd name="T26" fmla="*/ 0 w 249"/>
                  <a:gd name="T27" fmla="*/ 0 h 718"/>
                  <a:gd name="T28" fmla="*/ 0 w 249"/>
                  <a:gd name="T29" fmla="*/ 0 h 718"/>
                  <a:gd name="T30" fmla="*/ 0 w 249"/>
                  <a:gd name="T31" fmla="*/ 0 h 718"/>
                  <a:gd name="T32" fmla="*/ 0 w 249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8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9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0 h 581"/>
                  <a:gd name="T2" fmla="*/ 0 w 730"/>
                  <a:gd name="T3" fmla="*/ 0 h 581"/>
                  <a:gd name="T4" fmla="*/ 0 w 730"/>
                  <a:gd name="T5" fmla="*/ 0 h 581"/>
                  <a:gd name="T6" fmla="*/ 0 w 730"/>
                  <a:gd name="T7" fmla="*/ 0 h 581"/>
                  <a:gd name="T8" fmla="*/ 0 w 730"/>
                  <a:gd name="T9" fmla="*/ 0 h 581"/>
                  <a:gd name="T10" fmla="*/ 0 w 730"/>
                  <a:gd name="T11" fmla="*/ 0 h 581"/>
                  <a:gd name="T12" fmla="*/ 0 w 730"/>
                  <a:gd name="T13" fmla="*/ 0 h 581"/>
                  <a:gd name="T14" fmla="*/ 0 w 730"/>
                  <a:gd name="T15" fmla="*/ 0 h 581"/>
                  <a:gd name="T16" fmla="*/ 0 w 730"/>
                  <a:gd name="T17" fmla="*/ 0 h 581"/>
                  <a:gd name="T18" fmla="*/ 0 w 730"/>
                  <a:gd name="T19" fmla="*/ 0 h 581"/>
                  <a:gd name="T20" fmla="*/ 0 w 730"/>
                  <a:gd name="T21" fmla="*/ 0 h 581"/>
                  <a:gd name="T22" fmla="*/ 0 w 730"/>
                  <a:gd name="T23" fmla="*/ 0 h 581"/>
                  <a:gd name="T24" fmla="*/ 0 w 730"/>
                  <a:gd name="T25" fmla="*/ 0 h 581"/>
                  <a:gd name="T26" fmla="*/ 0 w 730"/>
                  <a:gd name="T27" fmla="*/ 0 h 581"/>
                  <a:gd name="T28" fmla="*/ 0 w 730"/>
                  <a:gd name="T29" fmla="*/ 0 h 581"/>
                  <a:gd name="T30" fmla="*/ 0 w 730"/>
                  <a:gd name="T31" fmla="*/ 0 h 581"/>
                  <a:gd name="T32" fmla="*/ 0 w 730"/>
                  <a:gd name="T33" fmla="*/ 0 h 581"/>
                  <a:gd name="T34" fmla="*/ 0 w 730"/>
                  <a:gd name="T35" fmla="*/ 0 h 581"/>
                  <a:gd name="T36" fmla="*/ 0 w 730"/>
                  <a:gd name="T37" fmla="*/ 0 h 581"/>
                  <a:gd name="T38" fmla="*/ 0 w 730"/>
                  <a:gd name="T39" fmla="*/ 0 h 581"/>
                  <a:gd name="T40" fmla="*/ 0 w 730"/>
                  <a:gd name="T41" fmla="*/ 0 h 5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0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1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2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3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4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5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6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7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0 w 248"/>
                  <a:gd name="T3" fmla="*/ 0 h 718"/>
                  <a:gd name="T4" fmla="*/ 0 w 248"/>
                  <a:gd name="T5" fmla="*/ 0 h 718"/>
                  <a:gd name="T6" fmla="*/ 0 w 248"/>
                  <a:gd name="T7" fmla="*/ 0 h 718"/>
                  <a:gd name="T8" fmla="*/ 0 w 248"/>
                  <a:gd name="T9" fmla="*/ 0 h 718"/>
                  <a:gd name="T10" fmla="*/ 0 w 248"/>
                  <a:gd name="T11" fmla="*/ 0 h 718"/>
                  <a:gd name="T12" fmla="*/ 0 w 248"/>
                  <a:gd name="T13" fmla="*/ 0 h 718"/>
                  <a:gd name="T14" fmla="*/ 0 w 248"/>
                  <a:gd name="T15" fmla="*/ 0 h 718"/>
                  <a:gd name="T16" fmla="*/ 0 w 248"/>
                  <a:gd name="T17" fmla="*/ 0 h 718"/>
                  <a:gd name="T18" fmla="*/ 0 w 248"/>
                  <a:gd name="T19" fmla="*/ 0 h 718"/>
                  <a:gd name="T20" fmla="*/ 0 w 248"/>
                  <a:gd name="T21" fmla="*/ 0 h 718"/>
                  <a:gd name="T22" fmla="*/ 0 w 248"/>
                  <a:gd name="T23" fmla="*/ 0 h 718"/>
                  <a:gd name="T24" fmla="*/ 0 w 248"/>
                  <a:gd name="T25" fmla="*/ 0 h 718"/>
                  <a:gd name="T26" fmla="*/ 0 w 248"/>
                  <a:gd name="T27" fmla="*/ 0 h 718"/>
                  <a:gd name="T28" fmla="*/ 0 w 248"/>
                  <a:gd name="T29" fmla="*/ 0 h 718"/>
                  <a:gd name="T30" fmla="*/ 0 w 248"/>
                  <a:gd name="T31" fmla="*/ 0 h 718"/>
                  <a:gd name="T32" fmla="*/ 0 w 248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8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9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0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1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0 w 412"/>
                  <a:gd name="T3" fmla="*/ 0 h 581"/>
                  <a:gd name="T4" fmla="*/ 0 w 412"/>
                  <a:gd name="T5" fmla="*/ 0 h 581"/>
                  <a:gd name="T6" fmla="*/ 0 w 412"/>
                  <a:gd name="T7" fmla="*/ 0 h 581"/>
                  <a:gd name="T8" fmla="*/ 0 w 412"/>
                  <a:gd name="T9" fmla="*/ 0 h 581"/>
                  <a:gd name="T10" fmla="*/ 0 w 412"/>
                  <a:gd name="T11" fmla="*/ 0 h 581"/>
                  <a:gd name="T12" fmla="*/ 0 w 412"/>
                  <a:gd name="T13" fmla="*/ 0 h 581"/>
                  <a:gd name="T14" fmla="*/ 0 w 412"/>
                  <a:gd name="T15" fmla="*/ 0 h 581"/>
                  <a:gd name="T16" fmla="*/ 0 w 412"/>
                  <a:gd name="T17" fmla="*/ 0 h 581"/>
                  <a:gd name="T18" fmla="*/ 0 w 412"/>
                  <a:gd name="T19" fmla="*/ 0 h 581"/>
                  <a:gd name="T20" fmla="*/ 0 w 412"/>
                  <a:gd name="T21" fmla="*/ 0 h 581"/>
                  <a:gd name="T22" fmla="*/ 0 w 412"/>
                  <a:gd name="T23" fmla="*/ 0 h 581"/>
                  <a:gd name="T24" fmla="*/ 0 w 412"/>
                  <a:gd name="T25" fmla="*/ 0 h 581"/>
                  <a:gd name="T26" fmla="*/ 0 w 412"/>
                  <a:gd name="T27" fmla="*/ 0 h 581"/>
                  <a:gd name="T28" fmla="*/ 0 w 412"/>
                  <a:gd name="T29" fmla="*/ 0 h 5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2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0 w 1858"/>
                  <a:gd name="T1" fmla="*/ 0 h 1434"/>
                  <a:gd name="T2" fmla="*/ 0 w 1858"/>
                  <a:gd name="T3" fmla="*/ 0 h 1434"/>
                  <a:gd name="T4" fmla="*/ 0 w 1858"/>
                  <a:gd name="T5" fmla="*/ 0 h 1434"/>
                  <a:gd name="T6" fmla="*/ 0 w 1858"/>
                  <a:gd name="T7" fmla="*/ 0 h 1434"/>
                  <a:gd name="T8" fmla="*/ 0 w 1858"/>
                  <a:gd name="T9" fmla="*/ 0 h 1434"/>
                  <a:gd name="T10" fmla="*/ 0 w 1858"/>
                  <a:gd name="T11" fmla="*/ 0 h 1434"/>
                  <a:gd name="T12" fmla="*/ 0 w 1858"/>
                  <a:gd name="T13" fmla="*/ 0 h 1434"/>
                  <a:gd name="T14" fmla="*/ 0 w 1858"/>
                  <a:gd name="T15" fmla="*/ 0 h 1434"/>
                  <a:gd name="T16" fmla="*/ 0 w 1858"/>
                  <a:gd name="T17" fmla="*/ 0 h 1434"/>
                  <a:gd name="T18" fmla="*/ 0 w 1858"/>
                  <a:gd name="T19" fmla="*/ 0 h 1434"/>
                  <a:gd name="T20" fmla="*/ 0 w 1858"/>
                  <a:gd name="T21" fmla="*/ 0 h 1434"/>
                  <a:gd name="T22" fmla="*/ 0 w 1858"/>
                  <a:gd name="T23" fmla="*/ 0 h 1434"/>
                  <a:gd name="T24" fmla="*/ 0 w 1858"/>
                  <a:gd name="T25" fmla="*/ 0 h 1434"/>
                  <a:gd name="T26" fmla="*/ 1 w 1858"/>
                  <a:gd name="T27" fmla="*/ 0 h 1434"/>
                  <a:gd name="T28" fmla="*/ 0 w 1858"/>
                  <a:gd name="T29" fmla="*/ 0 h 1434"/>
                  <a:gd name="T30" fmla="*/ 0 w 1858"/>
                  <a:gd name="T31" fmla="*/ 0 h 1434"/>
                  <a:gd name="T32" fmla="*/ 0 w 1858"/>
                  <a:gd name="T33" fmla="*/ 0 h 1434"/>
                  <a:gd name="T34" fmla="*/ 0 w 1858"/>
                  <a:gd name="T35" fmla="*/ 0 h 1434"/>
                  <a:gd name="T36" fmla="*/ 1 w 1858"/>
                  <a:gd name="T37" fmla="*/ 0 h 1434"/>
                  <a:gd name="T38" fmla="*/ 0 w 1858"/>
                  <a:gd name="T39" fmla="*/ 0 h 1434"/>
                  <a:gd name="T40" fmla="*/ 0 w 1858"/>
                  <a:gd name="T41" fmla="*/ 0 h 1434"/>
                  <a:gd name="T42" fmla="*/ 0 w 1858"/>
                  <a:gd name="T43" fmla="*/ 0 h 14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3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0 w 1276"/>
                  <a:gd name="T3" fmla="*/ 0 h 2083"/>
                  <a:gd name="T4" fmla="*/ 0 w 1276"/>
                  <a:gd name="T5" fmla="*/ 0 h 2083"/>
                  <a:gd name="T6" fmla="*/ 0 w 1276"/>
                  <a:gd name="T7" fmla="*/ 0 h 2083"/>
                  <a:gd name="T8" fmla="*/ 0 w 1276"/>
                  <a:gd name="T9" fmla="*/ 0 h 2083"/>
                  <a:gd name="T10" fmla="*/ 0 w 1276"/>
                  <a:gd name="T11" fmla="*/ 0 h 2083"/>
                  <a:gd name="T12" fmla="*/ 0 w 1276"/>
                  <a:gd name="T13" fmla="*/ 0 h 2083"/>
                  <a:gd name="T14" fmla="*/ 0 w 1276"/>
                  <a:gd name="T15" fmla="*/ 0 h 2083"/>
                  <a:gd name="T16" fmla="*/ 0 w 1276"/>
                  <a:gd name="T17" fmla="*/ 0 h 2083"/>
                  <a:gd name="T18" fmla="*/ 0 w 1276"/>
                  <a:gd name="T19" fmla="*/ 0 h 2083"/>
                  <a:gd name="T20" fmla="*/ 0 w 1276"/>
                  <a:gd name="T21" fmla="*/ 1 h 2083"/>
                  <a:gd name="T22" fmla="*/ 0 w 1276"/>
                  <a:gd name="T23" fmla="*/ 1 h 2083"/>
                  <a:gd name="T24" fmla="*/ 0 w 1276"/>
                  <a:gd name="T25" fmla="*/ 1 h 2083"/>
                  <a:gd name="T26" fmla="*/ 0 w 1276"/>
                  <a:gd name="T27" fmla="*/ 1 h 2083"/>
                  <a:gd name="T28" fmla="*/ 0 w 1276"/>
                  <a:gd name="T29" fmla="*/ 0 h 2083"/>
                  <a:gd name="T30" fmla="*/ 0 w 1276"/>
                  <a:gd name="T31" fmla="*/ 0 h 20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4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0 w 842"/>
                  <a:gd name="T1" fmla="*/ 0 h 2904"/>
                  <a:gd name="T2" fmla="*/ 0 w 842"/>
                  <a:gd name="T3" fmla="*/ 0 h 2904"/>
                  <a:gd name="T4" fmla="*/ 0 w 842"/>
                  <a:gd name="T5" fmla="*/ 0 h 2904"/>
                  <a:gd name="T6" fmla="*/ 0 w 842"/>
                  <a:gd name="T7" fmla="*/ 1 h 2904"/>
                  <a:gd name="T8" fmla="*/ 0 w 842"/>
                  <a:gd name="T9" fmla="*/ 1 h 2904"/>
                  <a:gd name="T10" fmla="*/ 0 w 842"/>
                  <a:gd name="T11" fmla="*/ 1 h 2904"/>
                  <a:gd name="T12" fmla="*/ 0 w 842"/>
                  <a:gd name="T13" fmla="*/ 0 h 2904"/>
                  <a:gd name="T14" fmla="*/ 0 w 842"/>
                  <a:gd name="T15" fmla="*/ 0 h 29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5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0 w 651"/>
                  <a:gd name="T3" fmla="*/ 0 h 2084"/>
                  <a:gd name="T4" fmla="*/ 0 w 651"/>
                  <a:gd name="T5" fmla="*/ 0 h 2084"/>
                  <a:gd name="T6" fmla="*/ 0 w 651"/>
                  <a:gd name="T7" fmla="*/ 1 h 2084"/>
                  <a:gd name="T8" fmla="*/ 0 w 651"/>
                  <a:gd name="T9" fmla="*/ 1 h 2084"/>
                  <a:gd name="T10" fmla="*/ 0 w 651"/>
                  <a:gd name="T11" fmla="*/ 1 h 2084"/>
                  <a:gd name="T12" fmla="*/ 0 w 651"/>
                  <a:gd name="T13" fmla="*/ 1 h 2084"/>
                  <a:gd name="T14" fmla="*/ 0 w 651"/>
                  <a:gd name="T15" fmla="*/ 0 h 2084"/>
                  <a:gd name="T16" fmla="*/ 0 w 651"/>
                  <a:gd name="T17" fmla="*/ 0 h 20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6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0 w 1559"/>
                  <a:gd name="T1" fmla="*/ 0 h 2083"/>
                  <a:gd name="T2" fmla="*/ 0 w 1559"/>
                  <a:gd name="T3" fmla="*/ 0 h 2083"/>
                  <a:gd name="T4" fmla="*/ 0 w 1559"/>
                  <a:gd name="T5" fmla="*/ 0 h 2083"/>
                  <a:gd name="T6" fmla="*/ 0 w 1559"/>
                  <a:gd name="T7" fmla="*/ 0 h 2083"/>
                  <a:gd name="T8" fmla="*/ 0 w 1559"/>
                  <a:gd name="T9" fmla="*/ 0 h 2083"/>
                  <a:gd name="T10" fmla="*/ 0 w 1559"/>
                  <a:gd name="T11" fmla="*/ 1 h 2083"/>
                  <a:gd name="T12" fmla="*/ 0 w 1559"/>
                  <a:gd name="T13" fmla="*/ 1 h 2083"/>
                  <a:gd name="T14" fmla="*/ 0 w 1559"/>
                  <a:gd name="T15" fmla="*/ 1 h 2083"/>
                  <a:gd name="T16" fmla="*/ 0 w 1559"/>
                  <a:gd name="T17" fmla="*/ 1 h 2083"/>
                  <a:gd name="T18" fmla="*/ 0 w 1559"/>
                  <a:gd name="T19" fmla="*/ 0 h 2083"/>
                  <a:gd name="T20" fmla="*/ 0 w 1559"/>
                  <a:gd name="T21" fmla="*/ 0 h 2083"/>
                  <a:gd name="T22" fmla="*/ 0 w 1559"/>
                  <a:gd name="T23" fmla="*/ 0 h 2083"/>
                  <a:gd name="T24" fmla="*/ 0 w 1559"/>
                  <a:gd name="T25" fmla="*/ 0 h 20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7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0 w 1743"/>
                  <a:gd name="T1" fmla="*/ 0 h 2115"/>
                  <a:gd name="T2" fmla="*/ 1 w 1743"/>
                  <a:gd name="T3" fmla="*/ 0 h 2115"/>
                  <a:gd name="T4" fmla="*/ 1 w 1743"/>
                  <a:gd name="T5" fmla="*/ 0 h 2115"/>
                  <a:gd name="T6" fmla="*/ 1 w 1743"/>
                  <a:gd name="T7" fmla="*/ 0 h 2115"/>
                  <a:gd name="T8" fmla="*/ 0 w 1743"/>
                  <a:gd name="T9" fmla="*/ 1 h 2115"/>
                  <a:gd name="T10" fmla="*/ 0 w 1743"/>
                  <a:gd name="T11" fmla="*/ 0 h 2115"/>
                  <a:gd name="T12" fmla="*/ 0 w 1743"/>
                  <a:gd name="T13" fmla="*/ 0 h 2115"/>
                  <a:gd name="T14" fmla="*/ 0 w 1743"/>
                  <a:gd name="T15" fmla="*/ 0 h 2115"/>
                  <a:gd name="T16" fmla="*/ 0 w 1743"/>
                  <a:gd name="T17" fmla="*/ 0 h 2115"/>
                  <a:gd name="T18" fmla="*/ 0 w 1743"/>
                  <a:gd name="T19" fmla="*/ 0 h 2115"/>
                  <a:gd name="T20" fmla="*/ 0 w 1743"/>
                  <a:gd name="T21" fmla="*/ 0 h 2115"/>
                  <a:gd name="T22" fmla="*/ 0 w 1743"/>
                  <a:gd name="T23" fmla="*/ 1 h 2115"/>
                  <a:gd name="T24" fmla="*/ 0 w 1743"/>
                  <a:gd name="T25" fmla="*/ 0 h 2115"/>
                  <a:gd name="T26" fmla="*/ 0 w 1743"/>
                  <a:gd name="T27" fmla="*/ 0 h 2115"/>
                  <a:gd name="T28" fmla="*/ 0 w 1743"/>
                  <a:gd name="T29" fmla="*/ 0 h 2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8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0 w 1760"/>
                  <a:gd name="T1" fmla="*/ 0 h 2120"/>
                  <a:gd name="T2" fmla="*/ 1 w 1760"/>
                  <a:gd name="T3" fmla="*/ 0 h 2120"/>
                  <a:gd name="T4" fmla="*/ 1 w 1760"/>
                  <a:gd name="T5" fmla="*/ 0 h 2120"/>
                  <a:gd name="T6" fmla="*/ 1 w 1760"/>
                  <a:gd name="T7" fmla="*/ 0 h 2120"/>
                  <a:gd name="T8" fmla="*/ 0 w 1760"/>
                  <a:gd name="T9" fmla="*/ 1 h 2120"/>
                  <a:gd name="T10" fmla="*/ 0 w 1760"/>
                  <a:gd name="T11" fmla="*/ 0 h 2120"/>
                  <a:gd name="T12" fmla="*/ 0 w 1760"/>
                  <a:gd name="T13" fmla="*/ 0 h 2120"/>
                  <a:gd name="T14" fmla="*/ 0 w 1760"/>
                  <a:gd name="T15" fmla="*/ 0 h 2120"/>
                  <a:gd name="T16" fmla="*/ 0 w 1760"/>
                  <a:gd name="T17" fmla="*/ 0 h 2120"/>
                  <a:gd name="T18" fmla="*/ 0 w 1760"/>
                  <a:gd name="T19" fmla="*/ 0 h 2120"/>
                  <a:gd name="T20" fmla="*/ 0 w 1760"/>
                  <a:gd name="T21" fmla="*/ 0 h 2120"/>
                  <a:gd name="T22" fmla="*/ 0 w 1760"/>
                  <a:gd name="T23" fmla="*/ 1 h 2120"/>
                  <a:gd name="T24" fmla="*/ 0 w 1760"/>
                  <a:gd name="T25" fmla="*/ 0 h 2120"/>
                  <a:gd name="T26" fmla="*/ 0 w 1760"/>
                  <a:gd name="T27" fmla="*/ 0 h 2120"/>
                  <a:gd name="T28" fmla="*/ 0 w 1760"/>
                  <a:gd name="T29" fmla="*/ 0 h 2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9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0 w 1341"/>
                  <a:gd name="T1" fmla="*/ 0 h 2163"/>
                  <a:gd name="T2" fmla="*/ 0 w 1341"/>
                  <a:gd name="T3" fmla="*/ 0 h 2163"/>
                  <a:gd name="T4" fmla="*/ 0 w 1341"/>
                  <a:gd name="T5" fmla="*/ 0 h 2163"/>
                  <a:gd name="T6" fmla="*/ 0 w 1341"/>
                  <a:gd name="T7" fmla="*/ 0 h 2163"/>
                  <a:gd name="T8" fmla="*/ 0 w 1341"/>
                  <a:gd name="T9" fmla="*/ 0 h 2163"/>
                  <a:gd name="T10" fmla="*/ 0 w 1341"/>
                  <a:gd name="T11" fmla="*/ 1 h 2163"/>
                  <a:gd name="T12" fmla="*/ 0 w 1341"/>
                  <a:gd name="T13" fmla="*/ 1 h 2163"/>
                  <a:gd name="T14" fmla="*/ 0 w 1341"/>
                  <a:gd name="T15" fmla="*/ 1 h 2163"/>
                  <a:gd name="T16" fmla="*/ 0 w 1341"/>
                  <a:gd name="T17" fmla="*/ 1 h 2163"/>
                  <a:gd name="T18" fmla="*/ 0 w 1341"/>
                  <a:gd name="T19" fmla="*/ 1 h 2163"/>
                  <a:gd name="T20" fmla="*/ 0 w 1341"/>
                  <a:gd name="T21" fmla="*/ 0 h 2163"/>
                  <a:gd name="T22" fmla="*/ 0 w 1341"/>
                  <a:gd name="T23" fmla="*/ 0 h 2163"/>
                  <a:gd name="T24" fmla="*/ 0 w 1341"/>
                  <a:gd name="T25" fmla="*/ 0 h 2163"/>
                  <a:gd name="T26" fmla="*/ 0 w 1341"/>
                  <a:gd name="T27" fmla="*/ 0 h 21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47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7E775-E218-2548-95BD-131174C5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524C0-C8E8-1545-A498-51DED400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2020 FUJITSU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ECD35-2B4E-CD48-A0CC-F4913A69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49D-7200-1C40-97C7-1D4A82E8F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94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ja-JP" dirty="0"/>
              <a:t>Copyright 2020 FUJITSU LIMITED</a:t>
            </a:r>
          </a:p>
        </p:txBody>
      </p:sp>
      <p:sp>
        <p:nvSpPr>
          <p:cNvPr id="5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544346" y="3271928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Date</a:t>
            </a:r>
            <a:endParaRPr kumimoji="1" lang="ja-JP" altLang="en-US" dirty="0"/>
          </a:p>
        </p:txBody>
      </p:sp>
      <p:sp>
        <p:nvSpPr>
          <p:cNvPr id="6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544346" y="2889821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sp>
        <p:nvSpPr>
          <p:cNvPr id="8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6300504" y="1814251"/>
            <a:ext cx="5856651" cy="150266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21880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4900607" algn="l"/>
              </a:tabLst>
              <a:defRPr kumimoji="1" lang="en-US" altLang="ja-JP" sz="4799" kern="1200" baseline="0" noProof="0" smtClean="0">
                <a:solidFill>
                  <a:schemeClr val="tx1"/>
                </a:solidFill>
                <a:latin typeface="Fujitsu Sans Medium" panose="020B0504060202020204" pitchFamily="34" charset="0"/>
                <a:ea typeface="FUJI-新ゴ M" panose="020B0500000000000000" pitchFamily="50" charset="-128"/>
                <a:cs typeface="+mj-cs"/>
              </a:defRPr>
            </a:lvl1pPr>
          </a:lstStyle>
          <a:p>
            <a:r>
              <a:rPr lang="en-US" altLang="ja-JP" noProof="0" dirty="0"/>
              <a:t>Presentation Title</a:t>
            </a:r>
            <a:endParaRPr lang="en-US" noProof="0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6321637" y="4676756"/>
            <a:ext cx="4491368" cy="328193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Job title</a:t>
            </a:r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6321637" y="5125434"/>
            <a:ext cx="4491368" cy="328193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Company name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21637" y="3957987"/>
            <a:ext cx="4491368" cy="49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609402" rtl="0" eaLnBrk="1" fontAlgn="base" latinLnBrk="0" hangingPunct="1">
              <a:lnSpc>
                <a:spcPct val="100000"/>
              </a:lnSpc>
              <a:spcBef>
                <a:spcPts val="667"/>
              </a:spcBef>
              <a:spcAft>
                <a:spcPts val="267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3199" b="0" kern="1200" baseline="0" noProof="0" dirty="0">
                <a:solidFill>
                  <a:schemeClr val="tx1"/>
                </a:solidFill>
                <a:latin typeface="Fujitsu Sans" panose="020B0404060202020204" pitchFamily="34" charset="0"/>
                <a:ea typeface="FUJI-新ゴ M" panose="020B0500000000000000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ja-JP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28259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2020 FUJITSU LIMITED</a:t>
            </a:r>
            <a:endParaRPr lang="de-DE" altLang="ja-JP" dirty="0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8631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2020 FUJITSU LIMITED</a:t>
            </a:r>
            <a:endParaRPr lang="de-DE" altLang="ja-JP" dirty="0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970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6" descr="Message Lockup"/>
          <p:cNvGrpSpPr>
            <a:grpSpLocks/>
          </p:cNvGrpSpPr>
          <p:nvPr userDrawn="1"/>
        </p:nvGrpSpPr>
        <p:grpSpPr bwMode="auto">
          <a:xfrm>
            <a:off x="2" y="1"/>
            <a:ext cx="12198351" cy="6860116"/>
            <a:chOff x="0" y="0"/>
            <a:chExt cx="5763" cy="324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0" y="1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399" dirty="0">
                <a:latin typeface="Fujitsu Sans" panose="020B0404060202020204" pitchFamily="34" charset="0"/>
                <a:cs typeface="Meiryo UI" pitchFamily="50" charset="-128"/>
              </a:endParaRPr>
            </a:p>
          </p:txBody>
        </p:sp>
        <p:grpSp>
          <p:nvGrpSpPr>
            <p:cNvPr id="8" name="Group 74"/>
            <p:cNvGrpSpPr>
              <a:grpSpLocks noChangeAspect="1"/>
            </p:cNvGrpSpPr>
            <p:nvPr/>
          </p:nvGrpSpPr>
          <p:grpSpPr bwMode="auto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9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0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0 h 597"/>
                  <a:gd name="T2" fmla="*/ 0 w 363"/>
                  <a:gd name="T3" fmla="*/ 0 h 597"/>
                  <a:gd name="T4" fmla="*/ 0 w 363"/>
                  <a:gd name="T5" fmla="*/ 0 h 597"/>
                  <a:gd name="T6" fmla="*/ 0 w 363"/>
                  <a:gd name="T7" fmla="*/ 0 h 597"/>
                  <a:gd name="T8" fmla="*/ 0 w 363"/>
                  <a:gd name="T9" fmla="*/ 0 h 597"/>
                  <a:gd name="T10" fmla="*/ 0 w 363"/>
                  <a:gd name="T11" fmla="*/ 0 h 597"/>
                  <a:gd name="T12" fmla="*/ 0 w 363"/>
                  <a:gd name="T13" fmla="*/ 0 h 597"/>
                  <a:gd name="T14" fmla="*/ 0 w 363"/>
                  <a:gd name="T15" fmla="*/ 0 h 597"/>
                  <a:gd name="T16" fmla="*/ 0 w 363"/>
                  <a:gd name="T17" fmla="*/ 0 h 597"/>
                  <a:gd name="T18" fmla="*/ 0 w 363"/>
                  <a:gd name="T19" fmla="*/ 0 h 597"/>
                  <a:gd name="T20" fmla="*/ 0 w 363"/>
                  <a:gd name="T21" fmla="*/ 0 h 597"/>
                  <a:gd name="T22" fmla="*/ 0 w 363"/>
                  <a:gd name="T23" fmla="*/ 0 h 597"/>
                  <a:gd name="T24" fmla="*/ 0 w 363"/>
                  <a:gd name="T25" fmla="*/ 0 h 597"/>
                  <a:gd name="T26" fmla="*/ 0 w 363"/>
                  <a:gd name="T27" fmla="*/ 0 h 597"/>
                  <a:gd name="T28" fmla="*/ 0 w 363"/>
                  <a:gd name="T29" fmla="*/ 0 h 597"/>
                  <a:gd name="T30" fmla="*/ 0 w 363"/>
                  <a:gd name="T31" fmla="*/ 0 h 597"/>
                  <a:gd name="T32" fmla="*/ 0 w 363"/>
                  <a:gd name="T33" fmla="*/ 0 h 597"/>
                  <a:gd name="T34" fmla="*/ 0 w 363"/>
                  <a:gd name="T35" fmla="*/ 0 h 597"/>
                  <a:gd name="T36" fmla="*/ 0 w 363"/>
                  <a:gd name="T37" fmla="*/ 0 h 597"/>
                  <a:gd name="T38" fmla="*/ 0 w 363"/>
                  <a:gd name="T39" fmla="*/ 0 h 597"/>
                  <a:gd name="T40" fmla="*/ 0 w 363"/>
                  <a:gd name="T41" fmla="*/ 0 h 597"/>
                  <a:gd name="T42" fmla="*/ 0 w 363"/>
                  <a:gd name="T43" fmla="*/ 0 h 597"/>
                  <a:gd name="T44" fmla="*/ 0 w 363"/>
                  <a:gd name="T45" fmla="*/ 0 h 5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1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2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0 w 439"/>
                  <a:gd name="T1" fmla="*/ 0 h 597"/>
                  <a:gd name="T2" fmla="*/ 0 w 439"/>
                  <a:gd name="T3" fmla="*/ 0 h 597"/>
                  <a:gd name="T4" fmla="*/ 0 w 439"/>
                  <a:gd name="T5" fmla="*/ 0 h 597"/>
                  <a:gd name="T6" fmla="*/ 0 w 439"/>
                  <a:gd name="T7" fmla="*/ 0 h 597"/>
                  <a:gd name="T8" fmla="*/ 0 w 439"/>
                  <a:gd name="T9" fmla="*/ 0 h 597"/>
                  <a:gd name="T10" fmla="*/ 0 w 439"/>
                  <a:gd name="T11" fmla="*/ 0 h 597"/>
                  <a:gd name="T12" fmla="*/ 0 w 439"/>
                  <a:gd name="T13" fmla="*/ 0 h 597"/>
                  <a:gd name="T14" fmla="*/ 0 w 439"/>
                  <a:gd name="T15" fmla="*/ 0 h 597"/>
                  <a:gd name="T16" fmla="*/ 0 w 439"/>
                  <a:gd name="T17" fmla="*/ 0 h 597"/>
                  <a:gd name="T18" fmla="*/ 0 w 439"/>
                  <a:gd name="T19" fmla="*/ 0 h 597"/>
                  <a:gd name="T20" fmla="*/ 0 w 439"/>
                  <a:gd name="T21" fmla="*/ 0 h 597"/>
                  <a:gd name="T22" fmla="*/ 0 w 439"/>
                  <a:gd name="T23" fmla="*/ 0 h 597"/>
                  <a:gd name="T24" fmla="*/ 0 w 439"/>
                  <a:gd name="T25" fmla="*/ 0 h 597"/>
                  <a:gd name="T26" fmla="*/ 0 w 439"/>
                  <a:gd name="T27" fmla="*/ 0 h 597"/>
                  <a:gd name="T28" fmla="*/ 0 w 439"/>
                  <a:gd name="T29" fmla="*/ 0 h 597"/>
                  <a:gd name="T30" fmla="*/ 0 w 439"/>
                  <a:gd name="T31" fmla="*/ 0 h 597"/>
                  <a:gd name="T32" fmla="*/ 0 w 439"/>
                  <a:gd name="T33" fmla="*/ 0 h 597"/>
                  <a:gd name="T34" fmla="*/ 0 w 439"/>
                  <a:gd name="T35" fmla="*/ 0 h 597"/>
                  <a:gd name="T36" fmla="*/ 0 w 439"/>
                  <a:gd name="T37" fmla="*/ 0 h 597"/>
                  <a:gd name="T38" fmla="*/ 0 w 439"/>
                  <a:gd name="T39" fmla="*/ 0 h 597"/>
                  <a:gd name="T40" fmla="*/ 0 w 439"/>
                  <a:gd name="T41" fmla="*/ 0 h 597"/>
                  <a:gd name="T42" fmla="*/ 0 w 439"/>
                  <a:gd name="T43" fmla="*/ 0 h 597"/>
                  <a:gd name="T44" fmla="*/ 0 w 439"/>
                  <a:gd name="T45" fmla="*/ 0 h 597"/>
                  <a:gd name="T46" fmla="*/ 0 w 439"/>
                  <a:gd name="T47" fmla="*/ 0 h 59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3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0 w 444"/>
                  <a:gd name="T1" fmla="*/ 0 h 852"/>
                  <a:gd name="T2" fmla="*/ 0 w 444"/>
                  <a:gd name="T3" fmla="*/ 0 h 852"/>
                  <a:gd name="T4" fmla="*/ 0 w 444"/>
                  <a:gd name="T5" fmla="*/ 0 h 852"/>
                  <a:gd name="T6" fmla="*/ 0 w 444"/>
                  <a:gd name="T7" fmla="*/ 0 h 852"/>
                  <a:gd name="T8" fmla="*/ 0 w 444"/>
                  <a:gd name="T9" fmla="*/ 0 h 852"/>
                  <a:gd name="T10" fmla="*/ 0 w 444"/>
                  <a:gd name="T11" fmla="*/ 0 h 852"/>
                  <a:gd name="T12" fmla="*/ 0 w 444"/>
                  <a:gd name="T13" fmla="*/ 0 h 852"/>
                  <a:gd name="T14" fmla="*/ 0 w 444"/>
                  <a:gd name="T15" fmla="*/ 0 h 852"/>
                  <a:gd name="T16" fmla="*/ 0 w 444"/>
                  <a:gd name="T17" fmla="*/ 0 h 852"/>
                  <a:gd name="T18" fmla="*/ 0 w 444"/>
                  <a:gd name="T19" fmla="*/ 0 h 852"/>
                  <a:gd name="T20" fmla="*/ 0 w 444"/>
                  <a:gd name="T21" fmla="*/ 0 h 852"/>
                  <a:gd name="T22" fmla="*/ 0 w 444"/>
                  <a:gd name="T23" fmla="*/ 0 h 852"/>
                  <a:gd name="T24" fmla="*/ 0 w 444"/>
                  <a:gd name="T25" fmla="*/ 0 h 852"/>
                  <a:gd name="T26" fmla="*/ 0 w 444"/>
                  <a:gd name="T27" fmla="*/ 0 h 852"/>
                  <a:gd name="T28" fmla="*/ 0 w 444"/>
                  <a:gd name="T29" fmla="*/ 0 h 852"/>
                  <a:gd name="T30" fmla="*/ 0 w 444"/>
                  <a:gd name="T31" fmla="*/ 0 h 852"/>
                  <a:gd name="T32" fmla="*/ 0 w 444"/>
                  <a:gd name="T33" fmla="*/ 0 h 852"/>
                  <a:gd name="T34" fmla="*/ 0 w 444"/>
                  <a:gd name="T35" fmla="*/ 0 h 852"/>
                  <a:gd name="T36" fmla="*/ 0 w 444"/>
                  <a:gd name="T37" fmla="*/ 0 h 8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4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5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0 h 581"/>
                  <a:gd name="T2" fmla="*/ 0 w 430"/>
                  <a:gd name="T3" fmla="*/ 0 h 581"/>
                  <a:gd name="T4" fmla="*/ 0 w 430"/>
                  <a:gd name="T5" fmla="*/ 0 h 581"/>
                  <a:gd name="T6" fmla="*/ 0 w 430"/>
                  <a:gd name="T7" fmla="*/ 0 h 581"/>
                  <a:gd name="T8" fmla="*/ 0 w 430"/>
                  <a:gd name="T9" fmla="*/ 0 h 581"/>
                  <a:gd name="T10" fmla="*/ 0 w 430"/>
                  <a:gd name="T11" fmla="*/ 0 h 581"/>
                  <a:gd name="T12" fmla="*/ 0 w 430"/>
                  <a:gd name="T13" fmla="*/ 0 h 581"/>
                  <a:gd name="T14" fmla="*/ 0 w 430"/>
                  <a:gd name="T15" fmla="*/ 0 h 581"/>
                  <a:gd name="T16" fmla="*/ 0 w 430"/>
                  <a:gd name="T17" fmla="*/ 0 h 581"/>
                  <a:gd name="T18" fmla="*/ 0 w 430"/>
                  <a:gd name="T19" fmla="*/ 0 h 581"/>
                  <a:gd name="T20" fmla="*/ 0 w 430"/>
                  <a:gd name="T21" fmla="*/ 0 h 581"/>
                  <a:gd name="T22" fmla="*/ 0 w 430"/>
                  <a:gd name="T23" fmla="*/ 0 h 581"/>
                  <a:gd name="T24" fmla="*/ 0 w 430"/>
                  <a:gd name="T25" fmla="*/ 0 h 5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6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0 w 446"/>
                  <a:gd name="T1" fmla="*/ 0 h 861"/>
                  <a:gd name="T2" fmla="*/ 0 w 446"/>
                  <a:gd name="T3" fmla="*/ 0 h 861"/>
                  <a:gd name="T4" fmla="*/ 0 w 446"/>
                  <a:gd name="T5" fmla="*/ 0 h 861"/>
                  <a:gd name="T6" fmla="*/ 0 w 446"/>
                  <a:gd name="T7" fmla="*/ 0 h 861"/>
                  <a:gd name="T8" fmla="*/ 0 w 446"/>
                  <a:gd name="T9" fmla="*/ 0 h 861"/>
                  <a:gd name="T10" fmla="*/ 0 w 446"/>
                  <a:gd name="T11" fmla="*/ 0 h 861"/>
                  <a:gd name="T12" fmla="*/ 0 w 446"/>
                  <a:gd name="T13" fmla="*/ 0 h 861"/>
                  <a:gd name="T14" fmla="*/ 0 w 446"/>
                  <a:gd name="T15" fmla="*/ 0 h 861"/>
                  <a:gd name="T16" fmla="*/ 0 w 446"/>
                  <a:gd name="T17" fmla="*/ 0 h 861"/>
                  <a:gd name="T18" fmla="*/ 0 w 446"/>
                  <a:gd name="T19" fmla="*/ 0 h 861"/>
                  <a:gd name="T20" fmla="*/ 0 w 446"/>
                  <a:gd name="T21" fmla="*/ 0 h 861"/>
                  <a:gd name="T22" fmla="*/ 0 w 446"/>
                  <a:gd name="T23" fmla="*/ 0 h 861"/>
                  <a:gd name="T24" fmla="*/ 0 w 446"/>
                  <a:gd name="T25" fmla="*/ 0 h 861"/>
                  <a:gd name="T26" fmla="*/ 0 w 446"/>
                  <a:gd name="T27" fmla="*/ 0 h 861"/>
                  <a:gd name="T28" fmla="*/ 0 w 446"/>
                  <a:gd name="T29" fmla="*/ 0 h 861"/>
                  <a:gd name="T30" fmla="*/ 0 w 446"/>
                  <a:gd name="T31" fmla="*/ 0 h 861"/>
                  <a:gd name="T32" fmla="*/ 0 w 446"/>
                  <a:gd name="T33" fmla="*/ 0 h 861"/>
                  <a:gd name="T34" fmla="*/ 0 w 446"/>
                  <a:gd name="T35" fmla="*/ 0 h 861"/>
                  <a:gd name="T36" fmla="*/ 0 w 446"/>
                  <a:gd name="T37" fmla="*/ 0 h 861"/>
                  <a:gd name="T38" fmla="*/ 0 w 446"/>
                  <a:gd name="T39" fmla="*/ 0 h 861"/>
                  <a:gd name="T40" fmla="*/ 0 w 446"/>
                  <a:gd name="T41" fmla="*/ 0 h 861"/>
                  <a:gd name="T42" fmla="*/ 0 w 446"/>
                  <a:gd name="T43" fmla="*/ 0 h 861"/>
                  <a:gd name="T44" fmla="*/ 0 w 446"/>
                  <a:gd name="T45" fmla="*/ 0 h 861"/>
                  <a:gd name="T46" fmla="*/ 0 w 446"/>
                  <a:gd name="T47" fmla="*/ 0 h 861"/>
                  <a:gd name="T48" fmla="*/ 0 w 446"/>
                  <a:gd name="T49" fmla="*/ 0 h 861"/>
                  <a:gd name="T50" fmla="*/ 0 w 446"/>
                  <a:gd name="T51" fmla="*/ 0 h 861"/>
                  <a:gd name="T52" fmla="*/ 0 w 446"/>
                  <a:gd name="T53" fmla="*/ 0 h 861"/>
                  <a:gd name="T54" fmla="*/ 0 w 446"/>
                  <a:gd name="T55" fmla="*/ 0 h 861"/>
                  <a:gd name="T56" fmla="*/ 0 w 446"/>
                  <a:gd name="T57" fmla="*/ 0 h 861"/>
                  <a:gd name="T58" fmla="*/ 0 w 446"/>
                  <a:gd name="T59" fmla="*/ 0 h 86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7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0 w 249"/>
                  <a:gd name="T3" fmla="*/ 0 h 718"/>
                  <a:gd name="T4" fmla="*/ 0 w 249"/>
                  <a:gd name="T5" fmla="*/ 0 h 718"/>
                  <a:gd name="T6" fmla="*/ 0 w 249"/>
                  <a:gd name="T7" fmla="*/ 0 h 718"/>
                  <a:gd name="T8" fmla="*/ 0 w 249"/>
                  <a:gd name="T9" fmla="*/ 0 h 718"/>
                  <a:gd name="T10" fmla="*/ 0 w 249"/>
                  <a:gd name="T11" fmla="*/ 0 h 718"/>
                  <a:gd name="T12" fmla="*/ 0 w 249"/>
                  <a:gd name="T13" fmla="*/ 0 h 718"/>
                  <a:gd name="T14" fmla="*/ 0 w 249"/>
                  <a:gd name="T15" fmla="*/ 0 h 718"/>
                  <a:gd name="T16" fmla="*/ 0 w 249"/>
                  <a:gd name="T17" fmla="*/ 0 h 718"/>
                  <a:gd name="T18" fmla="*/ 0 w 249"/>
                  <a:gd name="T19" fmla="*/ 0 h 718"/>
                  <a:gd name="T20" fmla="*/ 0 w 249"/>
                  <a:gd name="T21" fmla="*/ 0 h 718"/>
                  <a:gd name="T22" fmla="*/ 0 w 249"/>
                  <a:gd name="T23" fmla="*/ 0 h 718"/>
                  <a:gd name="T24" fmla="*/ 0 w 249"/>
                  <a:gd name="T25" fmla="*/ 0 h 718"/>
                  <a:gd name="T26" fmla="*/ 0 w 249"/>
                  <a:gd name="T27" fmla="*/ 0 h 718"/>
                  <a:gd name="T28" fmla="*/ 0 w 249"/>
                  <a:gd name="T29" fmla="*/ 0 h 718"/>
                  <a:gd name="T30" fmla="*/ 0 w 249"/>
                  <a:gd name="T31" fmla="*/ 0 h 718"/>
                  <a:gd name="T32" fmla="*/ 0 w 249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8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9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0 h 581"/>
                  <a:gd name="T2" fmla="*/ 0 w 730"/>
                  <a:gd name="T3" fmla="*/ 0 h 581"/>
                  <a:gd name="T4" fmla="*/ 0 w 730"/>
                  <a:gd name="T5" fmla="*/ 0 h 581"/>
                  <a:gd name="T6" fmla="*/ 0 w 730"/>
                  <a:gd name="T7" fmla="*/ 0 h 581"/>
                  <a:gd name="T8" fmla="*/ 0 w 730"/>
                  <a:gd name="T9" fmla="*/ 0 h 581"/>
                  <a:gd name="T10" fmla="*/ 0 w 730"/>
                  <a:gd name="T11" fmla="*/ 0 h 581"/>
                  <a:gd name="T12" fmla="*/ 0 w 730"/>
                  <a:gd name="T13" fmla="*/ 0 h 581"/>
                  <a:gd name="T14" fmla="*/ 0 w 730"/>
                  <a:gd name="T15" fmla="*/ 0 h 581"/>
                  <a:gd name="T16" fmla="*/ 0 w 730"/>
                  <a:gd name="T17" fmla="*/ 0 h 581"/>
                  <a:gd name="T18" fmla="*/ 0 w 730"/>
                  <a:gd name="T19" fmla="*/ 0 h 581"/>
                  <a:gd name="T20" fmla="*/ 0 w 730"/>
                  <a:gd name="T21" fmla="*/ 0 h 581"/>
                  <a:gd name="T22" fmla="*/ 0 w 730"/>
                  <a:gd name="T23" fmla="*/ 0 h 581"/>
                  <a:gd name="T24" fmla="*/ 0 w 730"/>
                  <a:gd name="T25" fmla="*/ 0 h 581"/>
                  <a:gd name="T26" fmla="*/ 0 w 730"/>
                  <a:gd name="T27" fmla="*/ 0 h 581"/>
                  <a:gd name="T28" fmla="*/ 0 w 730"/>
                  <a:gd name="T29" fmla="*/ 0 h 581"/>
                  <a:gd name="T30" fmla="*/ 0 w 730"/>
                  <a:gd name="T31" fmla="*/ 0 h 581"/>
                  <a:gd name="T32" fmla="*/ 0 w 730"/>
                  <a:gd name="T33" fmla="*/ 0 h 581"/>
                  <a:gd name="T34" fmla="*/ 0 w 730"/>
                  <a:gd name="T35" fmla="*/ 0 h 581"/>
                  <a:gd name="T36" fmla="*/ 0 w 730"/>
                  <a:gd name="T37" fmla="*/ 0 h 581"/>
                  <a:gd name="T38" fmla="*/ 0 w 730"/>
                  <a:gd name="T39" fmla="*/ 0 h 581"/>
                  <a:gd name="T40" fmla="*/ 0 w 730"/>
                  <a:gd name="T41" fmla="*/ 0 h 5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0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1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2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3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4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5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6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7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0 w 248"/>
                  <a:gd name="T3" fmla="*/ 0 h 718"/>
                  <a:gd name="T4" fmla="*/ 0 w 248"/>
                  <a:gd name="T5" fmla="*/ 0 h 718"/>
                  <a:gd name="T6" fmla="*/ 0 w 248"/>
                  <a:gd name="T7" fmla="*/ 0 h 718"/>
                  <a:gd name="T8" fmla="*/ 0 w 248"/>
                  <a:gd name="T9" fmla="*/ 0 h 718"/>
                  <a:gd name="T10" fmla="*/ 0 w 248"/>
                  <a:gd name="T11" fmla="*/ 0 h 718"/>
                  <a:gd name="T12" fmla="*/ 0 w 248"/>
                  <a:gd name="T13" fmla="*/ 0 h 718"/>
                  <a:gd name="T14" fmla="*/ 0 w 248"/>
                  <a:gd name="T15" fmla="*/ 0 h 718"/>
                  <a:gd name="T16" fmla="*/ 0 w 248"/>
                  <a:gd name="T17" fmla="*/ 0 h 718"/>
                  <a:gd name="T18" fmla="*/ 0 w 248"/>
                  <a:gd name="T19" fmla="*/ 0 h 718"/>
                  <a:gd name="T20" fmla="*/ 0 w 248"/>
                  <a:gd name="T21" fmla="*/ 0 h 718"/>
                  <a:gd name="T22" fmla="*/ 0 w 248"/>
                  <a:gd name="T23" fmla="*/ 0 h 718"/>
                  <a:gd name="T24" fmla="*/ 0 w 248"/>
                  <a:gd name="T25" fmla="*/ 0 h 718"/>
                  <a:gd name="T26" fmla="*/ 0 w 248"/>
                  <a:gd name="T27" fmla="*/ 0 h 718"/>
                  <a:gd name="T28" fmla="*/ 0 w 248"/>
                  <a:gd name="T29" fmla="*/ 0 h 718"/>
                  <a:gd name="T30" fmla="*/ 0 w 248"/>
                  <a:gd name="T31" fmla="*/ 0 h 718"/>
                  <a:gd name="T32" fmla="*/ 0 w 248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8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9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0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1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0 w 412"/>
                  <a:gd name="T3" fmla="*/ 0 h 581"/>
                  <a:gd name="T4" fmla="*/ 0 w 412"/>
                  <a:gd name="T5" fmla="*/ 0 h 581"/>
                  <a:gd name="T6" fmla="*/ 0 w 412"/>
                  <a:gd name="T7" fmla="*/ 0 h 581"/>
                  <a:gd name="T8" fmla="*/ 0 w 412"/>
                  <a:gd name="T9" fmla="*/ 0 h 581"/>
                  <a:gd name="T10" fmla="*/ 0 w 412"/>
                  <a:gd name="T11" fmla="*/ 0 h 581"/>
                  <a:gd name="T12" fmla="*/ 0 w 412"/>
                  <a:gd name="T13" fmla="*/ 0 h 581"/>
                  <a:gd name="T14" fmla="*/ 0 w 412"/>
                  <a:gd name="T15" fmla="*/ 0 h 581"/>
                  <a:gd name="T16" fmla="*/ 0 w 412"/>
                  <a:gd name="T17" fmla="*/ 0 h 581"/>
                  <a:gd name="T18" fmla="*/ 0 w 412"/>
                  <a:gd name="T19" fmla="*/ 0 h 581"/>
                  <a:gd name="T20" fmla="*/ 0 w 412"/>
                  <a:gd name="T21" fmla="*/ 0 h 581"/>
                  <a:gd name="T22" fmla="*/ 0 w 412"/>
                  <a:gd name="T23" fmla="*/ 0 h 581"/>
                  <a:gd name="T24" fmla="*/ 0 w 412"/>
                  <a:gd name="T25" fmla="*/ 0 h 581"/>
                  <a:gd name="T26" fmla="*/ 0 w 412"/>
                  <a:gd name="T27" fmla="*/ 0 h 581"/>
                  <a:gd name="T28" fmla="*/ 0 w 412"/>
                  <a:gd name="T29" fmla="*/ 0 h 5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2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0 w 1858"/>
                  <a:gd name="T1" fmla="*/ 0 h 1434"/>
                  <a:gd name="T2" fmla="*/ 0 w 1858"/>
                  <a:gd name="T3" fmla="*/ 0 h 1434"/>
                  <a:gd name="T4" fmla="*/ 0 w 1858"/>
                  <a:gd name="T5" fmla="*/ 0 h 1434"/>
                  <a:gd name="T6" fmla="*/ 0 w 1858"/>
                  <a:gd name="T7" fmla="*/ 0 h 1434"/>
                  <a:gd name="T8" fmla="*/ 0 w 1858"/>
                  <a:gd name="T9" fmla="*/ 0 h 1434"/>
                  <a:gd name="T10" fmla="*/ 0 w 1858"/>
                  <a:gd name="T11" fmla="*/ 0 h 1434"/>
                  <a:gd name="T12" fmla="*/ 0 w 1858"/>
                  <a:gd name="T13" fmla="*/ 0 h 1434"/>
                  <a:gd name="T14" fmla="*/ 0 w 1858"/>
                  <a:gd name="T15" fmla="*/ 0 h 1434"/>
                  <a:gd name="T16" fmla="*/ 0 w 1858"/>
                  <a:gd name="T17" fmla="*/ 0 h 1434"/>
                  <a:gd name="T18" fmla="*/ 0 w 1858"/>
                  <a:gd name="T19" fmla="*/ 0 h 1434"/>
                  <a:gd name="T20" fmla="*/ 0 w 1858"/>
                  <a:gd name="T21" fmla="*/ 0 h 1434"/>
                  <a:gd name="T22" fmla="*/ 0 w 1858"/>
                  <a:gd name="T23" fmla="*/ 0 h 1434"/>
                  <a:gd name="T24" fmla="*/ 0 w 1858"/>
                  <a:gd name="T25" fmla="*/ 0 h 1434"/>
                  <a:gd name="T26" fmla="*/ 1 w 1858"/>
                  <a:gd name="T27" fmla="*/ 0 h 1434"/>
                  <a:gd name="T28" fmla="*/ 0 w 1858"/>
                  <a:gd name="T29" fmla="*/ 0 h 1434"/>
                  <a:gd name="T30" fmla="*/ 0 w 1858"/>
                  <a:gd name="T31" fmla="*/ 0 h 1434"/>
                  <a:gd name="T32" fmla="*/ 0 w 1858"/>
                  <a:gd name="T33" fmla="*/ 0 h 1434"/>
                  <a:gd name="T34" fmla="*/ 0 w 1858"/>
                  <a:gd name="T35" fmla="*/ 0 h 1434"/>
                  <a:gd name="T36" fmla="*/ 1 w 1858"/>
                  <a:gd name="T37" fmla="*/ 0 h 1434"/>
                  <a:gd name="T38" fmla="*/ 0 w 1858"/>
                  <a:gd name="T39" fmla="*/ 0 h 1434"/>
                  <a:gd name="T40" fmla="*/ 0 w 1858"/>
                  <a:gd name="T41" fmla="*/ 0 h 1434"/>
                  <a:gd name="T42" fmla="*/ 0 w 1858"/>
                  <a:gd name="T43" fmla="*/ 0 h 14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3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0 w 1276"/>
                  <a:gd name="T3" fmla="*/ 0 h 2083"/>
                  <a:gd name="T4" fmla="*/ 0 w 1276"/>
                  <a:gd name="T5" fmla="*/ 0 h 2083"/>
                  <a:gd name="T6" fmla="*/ 0 w 1276"/>
                  <a:gd name="T7" fmla="*/ 0 h 2083"/>
                  <a:gd name="T8" fmla="*/ 0 w 1276"/>
                  <a:gd name="T9" fmla="*/ 0 h 2083"/>
                  <a:gd name="T10" fmla="*/ 0 w 1276"/>
                  <a:gd name="T11" fmla="*/ 0 h 2083"/>
                  <a:gd name="T12" fmla="*/ 0 w 1276"/>
                  <a:gd name="T13" fmla="*/ 0 h 2083"/>
                  <a:gd name="T14" fmla="*/ 0 w 1276"/>
                  <a:gd name="T15" fmla="*/ 0 h 2083"/>
                  <a:gd name="T16" fmla="*/ 0 w 1276"/>
                  <a:gd name="T17" fmla="*/ 0 h 2083"/>
                  <a:gd name="T18" fmla="*/ 0 w 1276"/>
                  <a:gd name="T19" fmla="*/ 0 h 2083"/>
                  <a:gd name="T20" fmla="*/ 0 w 1276"/>
                  <a:gd name="T21" fmla="*/ 1 h 2083"/>
                  <a:gd name="T22" fmla="*/ 0 w 1276"/>
                  <a:gd name="T23" fmla="*/ 1 h 2083"/>
                  <a:gd name="T24" fmla="*/ 0 w 1276"/>
                  <a:gd name="T25" fmla="*/ 1 h 2083"/>
                  <a:gd name="T26" fmla="*/ 0 w 1276"/>
                  <a:gd name="T27" fmla="*/ 1 h 2083"/>
                  <a:gd name="T28" fmla="*/ 0 w 1276"/>
                  <a:gd name="T29" fmla="*/ 0 h 2083"/>
                  <a:gd name="T30" fmla="*/ 0 w 1276"/>
                  <a:gd name="T31" fmla="*/ 0 h 20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4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0 w 842"/>
                  <a:gd name="T1" fmla="*/ 0 h 2904"/>
                  <a:gd name="T2" fmla="*/ 0 w 842"/>
                  <a:gd name="T3" fmla="*/ 0 h 2904"/>
                  <a:gd name="T4" fmla="*/ 0 w 842"/>
                  <a:gd name="T5" fmla="*/ 0 h 2904"/>
                  <a:gd name="T6" fmla="*/ 0 w 842"/>
                  <a:gd name="T7" fmla="*/ 1 h 2904"/>
                  <a:gd name="T8" fmla="*/ 0 w 842"/>
                  <a:gd name="T9" fmla="*/ 1 h 2904"/>
                  <a:gd name="T10" fmla="*/ 0 w 842"/>
                  <a:gd name="T11" fmla="*/ 1 h 2904"/>
                  <a:gd name="T12" fmla="*/ 0 w 842"/>
                  <a:gd name="T13" fmla="*/ 0 h 2904"/>
                  <a:gd name="T14" fmla="*/ 0 w 842"/>
                  <a:gd name="T15" fmla="*/ 0 h 29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5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0 w 651"/>
                  <a:gd name="T3" fmla="*/ 0 h 2084"/>
                  <a:gd name="T4" fmla="*/ 0 w 651"/>
                  <a:gd name="T5" fmla="*/ 0 h 2084"/>
                  <a:gd name="T6" fmla="*/ 0 w 651"/>
                  <a:gd name="T7" fmla="*/ 1 h 2084"/>
                  <a:gd name="T8" fmla="*/ 0 w 651"/>
                  <a:gd name="T9" fmla="*/ 1 h 2084"/>
                  <a:gd name="T10" fmla="*/ 0 w 651"/>
                  <a:gd name="T11" fmla="*/ 1 h 2084"/>
                  <a:gd name="T12" fmla="*/ 0 w 651"/>
                  <a:gd name="T13" fmla="*/ 1 h 2084"/>
                  <a:gd name="T14" fmla="*/ 0 w 651"/>
                  <a:gd name="T15" fmla="*/ 0 h 2084"/>
                  <a:gd name="T16" fmla="*/ 0 w 651"/>
                  <a:gd name="T17" fmla="*/ 0 h 20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6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0 w 1559"/>
                  <a:gd name="T1" fmla="*/ 0 h 2083"/>
                  <a:gd name="T2" fmla="*/ 0 w 1559"/>
                  <a:gd name="T3" fmla="*/ 0 h 2083"/>
                  <a:gd name="T4" fmla="*/ 0 w 1559"/>
                  <a:gd name="T5" fmla="*/ 0 h 2083"/>
                  <a:gd name="T6" fmla="*/ 0 w 1559"/>
                  <a:gd name="T7" fmla="*/ 0 h 2083"/>
                  <a:gd name="T8" fmla="*/ 0 w 1559"/>
                  <a:gd name="T9" fmla="*/ 0 h 2083"/>
                  <a:gd name="T10" fmla="*/ 0 w 1559"/>
                  <a:gd name="T11" fmla="*/ 1 h 2083"/>
                  <a:gd name="T12" fmla="*/ 0 w 1559"/>
                  <a:gd name="T13" fmla="*/ 1 h 2083"/>
                  <a:gd name="T14" fmla="*/ 0 w 1559"/>
                  <a:gd name="T15" fmla="*/ 1 h 2083"/>
                  <a:gd name="T16" fmla="*/ 0 w 1559"/>
                  <a:gd name="T17" fmla="*/ 1 h 2083"/>
                  <a:gd name="T18" fmla="*/ 0 w 1559"/>
                  <a:gd name="T19" fmla="*/ 0 h 2083"/>
                  <a:gd name="T20" fmla="*/ 0 w 1559"/>
                  <a:gd name="T21" fmla="*/ 0 h 2083"/>
                  <a:gd name="T22" fmla="*/ 0 w 1559"/>
                  <a:gd name="T23" fmla="*/ 0 h 2083"/>
                  <a:gd name="T24" fmla="*/ 0 w 1559"/>
                  <a:gd name="T25" fmla="*/ 0 h 20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7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0 w 1743"/>
                  <a:gd name="T1" fmla="*/ 0 h 2115"/>
                  <a:gd name="T2" fmla="*/ 1 w 1743"/>
                  <a:gd name="T3" fmla="*/ 0 h 2115"/>
                  <a:gd name="T4" fmla="*/ 1 w 1743"/>
                  <a:gd name="T5" fmla="*/ 0 h 2115"/>
                  <a:gd name="T6" fmla="*/ 1 w 1743"/>
                  <a:gd name="T7" fmla="*/ 0 h 2115"/>
                  <a:gd name="T8" fmla="*/ 0 w 1743"/>
                  <a:gd name="T9" fmla="*/ 1 h 2115"/>
                  <a:gd name="T10" fmla="*/ 0 w 1743"/>
                  <a:gd name="T11" fmla="*/ 0 h 2115"/>
                  <a:gd name="T12" fmla="*/ 0 w 1743"/>
                  <a:gd name="T13" fmla="*/ 0 h 2115"/>
                  <a:gd name="T14" fmla="*/ 0 w 1743"/>
                  <a:gd name="T15" fmla="*/ 0 h 2115"/>
                  <a:gd name="T16" fmla="*/ 0 w 1743"/>
                  <a:gd name="T17" fmla="*/ 0 h 2115"/>
                  <a:gd name="T18" fmla="*/ 0 w 1743"/>
                  <a:gd name="T19" fmla="*/ 0 h 2115"/>
                  <a:gd name="T20" fmla="*/ 0 w 1743"/>
                  <a:gd name="T21" fmla="*/ 0 h 2115"/>
                  <a:gd name="T22" fmla="*/ 0 w 1743"/>
                  <a:gd name="T23" fmla="*/ 1 h 2115"/>
                  <a:gd name="T24" fmla="*/ 0 w 1743"/>
                  <a:gd name="T25" fmla="*/ 0 h 2115"/>
                  <a:gd name="T26" fmla="*/ 0 w 1743"/>
                  <a:gd name="T27" fmla="*/ 0 h 2115"/>
                  <a:gd name="T28" fmla="*/ 0 w 1743"/>
                  <a:gd name="T29" fmla="*/ 0 h 2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8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0 w 1760"/>
                  <a:gd name="T1" fmla="*/ 0 h 2120"/>
                  <a:gd name="T2" fmla="*/ 1 w 1760"/>
                  <a:gd name="T3" fmla="*/ 0 h 2120"/>
                  <a:gd name="T4" fmla="*/ 1 w 1760"/>
                  <a:gd name="T5" fmla="*/ 0 h 2120"/>
                  <a:gd name="T6" fmla="*/ 1 w 1760"/>
                  <a:gd name="T7" fmla="*/ 0 h 2120"/>
                  <a:gd name="T8" fmla="*/ 0 w 1760"/>
                  <a:gd name="T9" fmla="*/ 1 h 2120"/>
                  <a:gd name="T10" fmla="*/ 0 w 1760"/>
                  <a:gd name="T11" fmla="*/ 0 h 2120"/>
                  <a:gd name="T12" fmla="*/ 0 w 1760"/>
                  <a:gd name="T13" fmla="*/ 0 h 2120"/>
                  <a:gd name="T14" fmla="*/ 0 w 1760"/>
                  <a:gd name="T15" fmla="*/ 0 h 2120"/>
                  <a:gd name="T16" fmla="*/ 0 w 1760"/>
                  <a:gd name="T17" fmla="*/ 0 h 2120"/>
                  <a:gd name="T18" fmla="*/ 0 w 1760"/>
                  <a:gd name="T19" fmla="*/ 0 h 2120"/>
                  <a:gd name="T20" fmla="*/ 0 w 1760"/>
                  <a:gd name="T21" fmla="*/ 0 h 2120"/>
                  <a:gd name="T22" fmla="*/ 0 w 1760"/>
                  <a:gd name="T23" fmla="*/ 1 h 2120"/>
                  <a:gd name="T24" fmla="*/ 0 w 1760"/>
                  <a:gd name="T25" fmla="*/ 0 h 2120"/>
                  <a:gd name="T26" fmla="*/ 0 w 1760"/>
                  <a:gd name="T27" fmla="*/ 0 h 2120"/>
                  <a:gd name="T28" fmla="*/ 0 w 1760"/>
                  <a:gd name="T29" fmla="*/ 0 h 2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9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0 w 1341"/>
                  <a:gd name="T1" fmla="*/ 0 h 2163"/>
                  <a:gd name="T2" fmla="*/ 0 w 1341"/>
                  <a:gd name="T3" fmla="*/ 0 h 2163"/>
                  <a:gd name="T4" fmla="*/ 0 w 1341"/>
                  <a:gd name="T5" fmla="*/ 0 h 2163"/>
                  <a:gd name="T6" fmla="*/ 0 w 1341"/>
                  <a:gd name="T7" fmla="*/ 0 h 2163"/>
                  <a:gd name="T8" fmla="*/ 0 w 1341"/>
                  <a:gd name="T9" fmla="*/ 0 h 2163"/>
                  <a:gd name="T10" fmla="*/ 0 w 1341"/>
                  <a:gd name="T11" fmla="*/ 1 h 2163"/>
                  <a:gd name="T12" fmla="*/ 0 w 1341"/>
                  <a:gd name="T13" fmla="*/ 1 h 2163"/>
                  <a:gd name="T14" fmla="*/ 0 w 1341"/>
                  <a:gd name="T15" fmla="*/ 1 h 2163"/>
                  <a:gd name="T16" fmla="*/ 0 w 1341"/>
                  <a:gd name="T17" fmla="*/ 1 h 2163"/>
                  <a:gd name="T18" fmla="*/ 0 w 1341"/>
                  <a:gd name="T19" fmla="*/ 1 h 2163"/>
                  <a:gd name="T20" fmla="*/ 0 w 1341"/>
                  <a:gd name="T21" fmla="*/ 0 h 2163"/>
                  <a:gd name="T22" fmla="*/ 0 w 1341"/>
                  <a:gd name="T23" fmla="*/ 0 h 2163"/>
                  <a:gd name="T24" fmla="*/ 0 w 1341"/>
                  <a:gd name="T25" fmla="*/ 0 h 2163"/>
                  <a:gd name="T26" fmla="*/ 0 w 1341"/>
                  <a:gd name="T27" fmla="*/ 0 h 21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478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ページ番号な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ja-JP" dirty="0">
                <a:solidFill>
                  <a:srgbClr val="FFFFFF"/>
                </a:solidFill>
              </a:rPr>
              <a:t>Copyright 2020 FUJITSU LIMITED</a:t>
            </a: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2697" y="164619"/>
            <a:ext cx="1543408" cy="960000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3ED9E87-E7A6-488D-B8CF-53837A3392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630CE5-D698-4D94-BC48-37F4A73F08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582919"/>
            <a:ext cx="719667" cy="2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065A1AB-B366-407E-9CCD-E21333B08551}" type="slidenum">
              <a:rPr lang="de-DE" altLang="ja-JP" smtClean="0"/>
              <a:pPr>
                <a:defRPr/>
              </a:pPr>
              <a:t>‹#›</a:t>
            </a:fld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3845026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7E775-E218-2548-95BD-131174C5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524C0-C8E8-1545-A498-51DED400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2020 FUJITSU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ECD35-2B4E-CD48-A0CC-F4913A69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49D-7200-1C40-97C7-1D4A82E8F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55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ja-JP" dirty="0"/>
              <a:t>Copyright </a:t>
            </a:r>
            <a:r>
              <a:rPr lang="en-US" altLang="ja-JP" dirty="0"/>
              <a:t>2020 </a:t>
            </a:r>
            <a:r>
              <a:rPr lang="de-DE" altLang="ja-JP" dirty="0"/>
              <a:t>FUJITSU LIMITED</a:t>
            </a:r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9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15820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ja-JP" dirty="0"/>
              <a:t>Copyright </a:t>
            </a:r>
            <a:r>
              <a:rPr lang="en-US" altLang="ja-JP" dirty="0"/>
              <a:t>2020 </a:t>
            </a:r>
            <a:r>
              <a:rPr lang="de-DE" altLang="ja-JP" dirty="0"/>
              <a:t>FUJITSU LIMITED</a:t>
            </a:r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  <a:solidFill>
            <a:schemeClr val="accent3"/>
          </a:solidFill>
        </p:grpSpPr>
        <p:sp>
          <p:nvSpPr>
            <p:cNvPr id="9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279902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F7DED4A-9248-48B6-A283-3BF298F1B2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ja-JP" dirty="0"/>
              <a:t>Copyright 2020</a:t>
            </a:r>
            <a:r>
              <a:rPr lang="en-US" altLang="ja-JP" dirty="0"/>
              <a:t> </a:t>
            </a:r>
            <a:r>
              <a:rPr lang="de-DE" altLang="ja-JP" dirty="0"/>
              <a:t>FUJITSU LIMITED</a:t>
            </a:r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9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28010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4"/>
          </p:nvPr>
        </p:nvSpPr>
        <p:spPr>
          <a:xfrm>
            <a:off x="6576484" y="6580803"/>
            <a:ext cx="5281083" cy="2687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ja-JP" dirty="0"/>
              <a:t>Copyright 2020</a:t>
            </a:r>
            <a:r>
              <a:rPr lang="en-US" altLang="ja-JP" dirty="0"/>
              <a:t> </a:t>
            </a:r>
            <a:r>
              <a:rPr lang="de-DE" altLang="ja-JP" dirty="0"/>
              <a:t>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6974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6" descr="Message Lockup"/>
          <p:cNvGrpSpPr>
            <a:grpSpLocks/>
          </p:cNvGrpSpPr>
          <p:nvPr userDrawn="1"/>
        </p:nvGrpSpPr>
        <p:grpSpPr bwMode="auto">
          <a:xfrm>
            <a:off x="2" y="1"/>
            <a:ext cx="12198351" cy="6860116"/>
            <a:chOff x="0" y="0"/>
            <a:chExt cx="5763" cy="324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0" y="1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399" dirty="0">
                <a:cs typeface="Meiryo UI" pitchFamily="50" charset="-128"/>
              </a:endParaRPr>
            </a:p>
          </p:txBody>
        </p:sp>
        <p:grpSp>
          <p:nvGrpSpPr>
            <p:cNvPr id="8" name="Group 74"/>
            <p:cNvGrpSpPr>
              <a:grpSpLocks noChangeAspect="1"/>
            </p:cNvGrpSpPr>
            <p:nvPr/>
          </p:nvGrpSpPr>
          <p:grpSpPr bwMode="auto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9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0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0 h 597"/>
                  <a:gd name="T2" fmla="*/ 0 w 363"/>
                  <a:gd name="T3" fmla="*/ 0 h 597"/>
                  <a:gd name="T4" fmla="*/ 0 w 363"/>
                  <a:gd name="T5" fmla="*/ 0 h 597"/>
                  <a:gd name="T6" fmla="*/ 0 w 363"/>
                  <a:gd name="T7" fmla="*/ 0 h 597"/>
                  <a:gd name="T8" fmla="*/ 0 w 363"/>
                  <a:gd name="T9" fmla="*/ 0 h 597"/>
                  <a:gd name="T10" fmla="*/ 0 w 363"/>
                  <a:gd name="T11" fmla="*/ 0 h 597"/>
                  <a:gd name="T12" fmla="*/ 0 w 363"/>
                  <a:gd name="T13" fmla="*/ 0 h 597"/>
                  <a:gd name="T14" fmla="*/ 0 w 363"/>
                  <a:gd name="T15" fmla="*/ 0 h 597"/>
                  <a:gd name="T16" fmla="*/ 0 w 363"/>
                  <a:gd name="T17" fmla="*/ 0 h 597"/>
                  <a:gd name="T18" fmla="*/ 0 w 363"/>
                  <a:gd name="T19" fmla="*/ 0 h 597"/>
                  <a:gd name="T20" fmla="*/ 0 w 363"/>
                  <a:gd name="T21" fmla="*/ 0 h 597"/>
                  <a:gd name="T22" fmla="*/ 0 w 363"/>
                  <a:gd name="T23" fmla="*/ 0 h 597"/>
                  <a:gd name="T24" fmla="*/ 0 w 363"/>
                  <a:gd name="T25" fmla="*/ 0 h 597"/>
                  <a:gd name="T26" fmla="*/ 0 w 363"/>
                  <a:gd name="T27" fmla="*/ 0 h 597"/>
                  <a:gd name="T28" fmla="*/ 0 w 363"/>
                  <a:gd name="T29" fmla="*/ 0 h 597"/>
                  <a:gd name="T30" fmla="*/ 0 w 363"/>
                  <a:gd name="T31" fmla="*/ 0 h 597"/>
                  <a:gd name="T32" fmla="*/ 0 w 363"/>
                  <a:gd name="T33" fmla="*/ 0 h 597"/>
                  <a:gd name="T34" fmla="*/ 0 w 363"/>
                  <a:gd name="T35" fmla="*/ 0 h 597"/>
                  <a:gd name="T36" fmla="*/ 0 w 363"/>
                  <a:gd name="T37" fmla="*/ 0 h 597"/>
                  <a:gd name="T38" fmla="*/ 0 w 363"/>
                  <a:gd name="T39" fmla="*/ 0 h 597"/>
                  <a:gd name="T40" fmla="*/ 0 w 363"/>
                  <a:gd name="T41" fmla="*/ 0 h 597"/>
                  <a:gd name="T42" fmla="*/ 0 w 363"/>
                  <a:gd name="T43" fmla="*/ 0 h 597"/>
                  <a:gd name="T44" fmla="*/ 0 w 363"/>
                  <a:gd name="T45" fmla="*/ 0 h 5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1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2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0 w 439"/>
                  <a:gd name="T1" fmla="*/ 0 h 597"/>
                  <a:gd name="T2" fmla="*/ 0 w 439"/>
                  <a:gd name="T3" fmla="*/ 0 h 597"/>
                  <a:gd name="T4" fmla="*/ 0 w 439"/>
                  <a:gd name="T5" fmla="*/ 0 h 597"/>
                  <a:gd name="T6" fmla="*/ 0 w 439"/>
                  <a:gd name="T7" fmla="*/ 0 h 597"/>
                  <a:gd name="T8" fmla="*/ 0 w 439"/>
                  <a:gd name="T9" fmla="*/ 0 h 597"/>
                  <a:gd name="T10" fmla="*/ 0 w 439"/>
                  <a:gd name="T11" fmla="*/ 0 h 597"/>
                  <a:gd name="T12" fmla="*/ 0 w 439"/>
                  <a:gd name="T13" fmla="*/ 0 h 597"/>
                  <a:gd name="T14" fmla="*/ 0 w 439"/>
                  <a:gd name="T15" fmla="*/ 0 h 597"/>
                  <a:gd name="T16" fmla="*/ 0 w 439"/>
                  <a:gd name="T17" fmla="*/ 0 h 597"/>
                  <a:gd name="T18" fmla="*/ 0 w 439"/>
                  <a:gd name="T19" fmla="*/ 0 h 597"/>
                  <a:gd name="T20" fmla="*/ 0 w 439"/>
                  <a:gd name="T21" fmla="*/ 0 h 597"/>
                  <a:gd name="T22" fmla="*/ 0 w 439"/>
                  <a:gd name="T23" fmla="*/ 0 h 597"/>
                  <a:gd name="T24" fmla="*/ 0 w 439"/>
                  <a:gd name="T25" fmla="*/ 0 h 597"/>
                  <a:gd name="T26" fmla="*/ 0 w 439"/>
                  <a:gd name="T27" fmla="*/ 0 h 597"/>
                  <a:gd name="T28" fmla="*/ 0 w 439"/>
                  <a:gd name="T29" fmla="*/ 0 h 597"/>
                  <a:gd name="T30" fmla="*/ 0 w 439"/>
                  <a:gd name="T31" fmla="*/ 0 h 597"/>
                  <a:gd name="T32" fmla="*/ 0 w 439"/>
                  <a:gd name="T33" fmla="*/ 0 h 597"/>
                  <a:gd name="T34" fmla="*/ 0 w 439"/>
                  <a:gd name="T35" fmla="*/ 0 h 597"/>
                  <a:gd name="T36" fmla="*/ 0 w 439"/>
                  <a:gd name="T37" fmla="*/ 0 h 597"/>
                  <a:gd name="T38" fmla="*/ 0 w 439"/>
                  <a:gd name="T39" fmla="*/ 0 h 597"/>
                  <a:gd name="T40" fmla="*/ 0 w 439"/>
                  <a:gd name="T41" fmla="*/ 0 h 597"/>
                  <a:gd name="T42" fmla="*/ 0 w 439"/>
                  <a:gd name="T43" fmla="*/ 0 h 597"/>
                  <a:gd name="T44" fmla="*/ 0 w 439"/>
                  <a:gd name="T45" fmla="*/ 0 h 597"/>
                  <a:gd name="T46" fmla="*/ 0 w 439"/>
                  <a:gd name="T47" fmla="*/ 0 h 59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3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0 w 444"/>
                  <a:gd name="T1" fmla="*/ 0 h 852"/>
                  <a:gd name="T2" fmla="*/ 0 w 444"/>
                  <a:gd name="T3" fmla="*/ 0 h 852"/>
                  <a:gd name="T4" fmla="*/ 0 w 444"/>
                  <a:gd name="T5" fmla="*/ 0 h 852"/>
                  <a:gd name="T6" fmla="*/ 0 w 444"/>
                  <a:gd name="T7" fmla="*/ 0 h 852"/>
                  <a:gd name="T8" fmla="*/ 0 w 444"/>
                  <a:gd name="T9" fmla="*/ 0 h 852"/>
                  <a:gd name="T10" fmla="*/ 0 w 444"/>
                  <a:gd name="T11" fmla="*/ 0 h 852"/>
                  <a:gd name="T12" fmla="*/ 0 w 444"/>
                  <a:gd name="T13" fmla="*/ 0 h 852"/>
                  <a:gd name="T14" fmla="*/ 0 w 444"/>
                  <a:gd name="T15" fmla="*/ 0 h 852"/>
                  <a:gd name="T16" fmla="*/ 0 w 444"/>
                  <a:gd name="T17" fmla="*/ 0 h 852"/>
                  <a:gd name="T18" fmla="*/ 0 w 444"/>
                  <a:gd name="T19" fmla="*/ 0 h 852"/>
                  <a:gd name="T20" fmla="*/ 0 w 444"/>
                  <a:gd name="T21" fmla="*/ 0 h 852"/>
                  <a:gd name="T22" fmla="*/ 0 w 444"/>
                  <a:gd name="T23" fmla="*/ 0 h 852"/>
                  <a:gd name="T24" fmla="*/ 0 w 444"/>
                  <a:gd name="T25" fmla="*/ 0 h 852"/>
                  <a:gd name="T26" fmla="*/ 0 w 444"/>
                  <a:gd name="T27" fmla="*/ 0 h 852"/>
                  <a:gd name="T28" fmla="*/ 0 w 444"/>
                  <a:gd name="T29" fmla="*/ 0 h 852"/>
                  <a:gd name="T30" fmla="*/ 0 w 444"/>
                  <a:gd name="T31" fmla="*/ 0 h 852"/>
                  <a:gd name="T32" fmla="*/ 0 w 444"/>
                  <a:gd name="T33" fmla="*/ 0 h 852"/>
                  <a:gd name="T34" fmla="*/ 0 w 444"/>
                  <a:gd name="T35" fmla="*/ 0 h 852"/>
                  <a:gd name="T36" fmla="*/ 0 w 444"/>
                  <a:gd name="T37" fmla="*/ 0 h 8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4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5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0 h 581"/>
                  <a:gd name="T2" fmla="*/ 0 w 430"/>
                  <a:gd name="T3" fmla="*/ 0 h 581"/>
                  <a:gd name="T4" fmla="*/ 0 w 430"/>
                  <a:gd name="T5" fmla="*/ 0 h 581"/>
                  <a:gd name="T6" fmla="*/ 0 w 430"/>
                  <a:gd name="T7" fmla="*/ 0 h 581"/>
                  <a:gd name="T8" fmla="*/ 0 w 430"/>
                  <a:gd name="T9" fmla="*/ 0 h 581"/>
                  <a:gd name="T10" fmla="*/ 0 w 430"/>
                  <a:gd name="T11" fmla="*/ 0 h 581"/>
                  <a:gd name="T12" fmla="*/ 0 w 430"/>
                  <a:gd name="T13" fmla="*/ 0 h 581"/>
                  <a:gd name="T14" fmla="*/ 0 w 430"/>
                  <a:gd name="T15" fmla="*/ 0 h 581"/>
                  <a:gd name="T16" fmla="*/ 0 w 430"/>
                  <a:gd name="T17" fmla="*/ 0 h 581"/>
                  <a:gd name="T18" fmla="*/ 0 w 430"/>
                  <a:gd name="T19" fmla="*/ 0 h 581"/>
                  <a:gd name="T20" fmla="*/ 0 w 430"/>
                  <a:gd name="T21" fmla="*/ 0 h 581"/>
                  <a:gd name="T22" fmla="*/ 0 w 430"/>
                  <a:gd name="T23" fmla="*/ 0 h 581"/>
                  <a:gd name="T24" fmla="*/ 0 w 430"/>
                  <a:gd name="T25" fmla="*/ 0 h 5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6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0 w 446"/>
                  <a:gd name="T1" fmla="*/ 0 h 861"/>
                  <a:gd name="T2" fmla="*/ 0 w 446"/>
                  <a:gd name="T3" fmla="*/ 0 h 861"/>
                  <a:gd name="T4" fmla="*/ 0 w 446"/>
                  <a:gd name="T5" fmla="*/ 0 h 861"/>
                  <a:gd name="T6" fmla="*/ 0 w 446"/>
                  <a:gd name="T7" fmla="*/ 0 h 861"/>
                  <a:gd name="T8" fmla="*/ 0 w 446"/>
                  <a:gd name="T9" fmla="*/ 0 h 861"/>
                  <a:gd name="T10" fmla="*/ 0 w 446"/>
                  <a:gd name="T11" fmla="*/ 0 h 861"/>
                  <a:gd name="T12" fmla="*/ 0 w 446"/>
                  <a:gd name="T13" fmla="*/ 0 h 861"/>
                  <a:gd name="T14" fmla="*/ 0 w 446"/>
                  <a:gd name="T15" fmla="*/ 0 h 861"/>
                  <a:gd name="T16" fmla="*/ 0 w 446"/>
                  <a:gd name="T17" fmla="*/ 0 h 861"/>
                  <a:gd name="T18" fmla="*/ 0 w 446"/>
                  <a:gd name="T19" fmla="*/ 0 h 861"/>
                  <a:gd name="T20" fmla="*/ 0 w 446"/>
                  <a:gd name="T21" fmla="*/ 0 h 861"/>
                  <a:gd name="T22" fmla="*/ 0 w 446"/>
                  <a:gd name="T23" fmla="*/ 0 h 861"/>
                  <a:gd name="T24" fmla="*/ 0 w 446"/>
                  <a:gd name="T25" fmla="*/ 0 h 861"/>
                  <a:gd name="T26" fmla="*/ 0 w 446"/>
                  <a:gd name="T27" fmla="*/ 0 h 861"/>
                  <a:gd name="T28" fmla="*/ 0 w 446"/>
                  <a:gd name="T29" fmla="*/ 0 h 861"/>
                  <a:gd name="T30" fmla="*/ 0 w 446"/>
                  <a:gd name="T31" fmla="*/ 0 h 861"/>
                  <a:gd name="T32" fmla="*/ 0 w 446"/>
                  <a:gd name="T33" fmla="*/ 0 h 861"/>
                  <a:gd name="T34" fmla="*/ 0 w 446"/>
                  <a:gd name="T35" fmla="*/ 0 h 861"/>
                  <a:gd name="T36" fmla="*/ 0 w 446"/>
                  <a:gd name="T37" fmla="*/ 0 h 861"/>
                  <a:gd name="T38" fmla="*/ 0 w 446"/>
                  <a:gd name="T39" fmla="*/ 0 h 861"/>
                  <a:gd name="T40" fmla="*/ 0 w 446"/>
                  <a:gd name="T41" fmla="*/ 0 h 861"/>
                  <a:gd name="T42" fmla="*/ 0 w 446"/>
                  <a:gd name="T43" fmla="*/ 0 h 861"/>
                  <a:gd name="T44" fmla="*/ 0 w 446"/>
                  <a:gd name="T45" fmla="*/ 0 h 861"/>
                  <a:gd name="T46" fmla="*/ 0 w 446"/>
                  <a:gd name="T47" fmla="*/ 0 h 861"/>
                  <a:gd name="T48" fmla="*/ 0 w 446"/>
                  <a:gd name="T49" fmla="*/ 0 h 861"/>
                  <a:gd name="T50" fmla="*/ 0 w 446"/>
                  <a:gd name="T51" fmla="*/ 0 h 861"/>
                  <a:gd name="T52" fmla="*/ 0 w 446"/>
                  <a:gd name="T53" fmla="*/ 0 h 861"/>
                  <a:gd name="T54" fmla="*/ 0 w 446"/>
                  <a:gd name="T55" fmla="*/ 0 h 861"/>
                  <a:gd name="T56" fmla="*/ 0 w 446"/>
                  <a:gd name="T57" fmla="*/ 0 h 861"/>
                  <a:gd name="T58" fmla="*/ 0 w 446"/>
                  <a:gd name="T59" fmla="*/ 0 h 86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7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0 w 249"/>
                  <a:gd name="T3" fmla="*/ 0 h 718"/>
                  <a:gd name="T4" fmla="*/ 0 w 249"/>
                  <a:gd name="T5" fmla="*/ 0 h 718"/>
                  <a:gd name="T6" fmla="*/ 0 w 249"/>
                  <a:gd name="T7" fmla="*/ 0 h 718"/>
                  <a:gd name="T8" fmla="*/ 0 w 249"/>
                  <a:gd name="T9" fmla="*/ 0 h 718"/>
                  <a:gd name="T10" fmla="*/ 0 w 249"/>
                  <a:gd name="T11" fmla="*/ 0 h 718"/>
                  <a:gd name="T12" fmla="*/ 0 w 249"/>
                  <a:gd name="T13" fmla="*/ 0 h 718"/>
                  <a:gd name="T14" fmla="*/ 0 w 249"/>
                  <a:gd name="T15" fmla="*/ 0 h 718"/>
                  <a:gd name="T16" fmla="*/ 0 w 249"/>
                  <a:gd name="T17" fmla="*/ 0 h 718"/>
                  <a:gd name="T18" fmla="*/ 0 w 249"/>
                  <a:gd name="T19" fmla="*/ 0 h 718"/>
                  <a:gd name="T20" fmla="*/ 0 w 249"/>
                  <a:gd name="T21" fmla="*/ 0 h 718"/>
                  <a:gd name="T22" fmla="*/ 0 w 249"/>
                  <a:gd name="T23" fmla="*/ 0 h 718"/>
                  <a:gd name="T24" fmla="*/ 0 w 249"/>
                  <a:gd name="T25" fmla="*/ 0 h 718"/>
                  <a:gd name="T26" fmla="*/ 0 w 249"/>
                  <a:gd name="T27" fmla="*/ 0 h 718"/>
                  <a:gd name="T28" fmla="*/ 0 w 249"/>
                  <a:gd name="T29" fmla="*/ 0 h 718"/>
                  <a:gd name="T30" fmla="*/ 0 w 249"/>
                  <a:gd name="T31" fmla="*/ 0 h 718"/>
                  <a:gd name="T32" fmla="*/ 0 w 249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8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9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0 h 581"/>
                  <a:gd name="T2" fmla="*/ 0 w 730"/>
                  <a:gd name="T3" fmla="*/ 0 h 581"/>
                  <a:gd name="T4" fmla="*/ 0 w 730"/>
                  <a:gd name="T5" fmla="*/ 0 h 581"/>
                  <a:gd name="T6" fmla="*/ 0 w 730"/>
                  <a:gd name="T7" fmla="*/ 0 h 581"/>
                  <a:gd name="T8" fmla="*/ 0 w 730"/>
                  <a:gd name="T9" fmla="*/ 0 h 581"/>
                  <a:gd name="T10" fmla="*/ 0 w 730"/>
                  <a:gd name="T11" fmla="*/ 0 h 581"/>
                  <a:gd name="T12" fmla="*/ 0 w 730"/>
                  <a:gd name="T13" fmla="*/ 0 h 581"/>
                  <a:gd name="T14" fmla="*/ 0 w 730"/>
                  <a:gd name="T15" fmla="*/ 0 h 581"/>
                  <a:gd name="T16" fmla="*/ 0 w 730"/>
                  <a:gd name="T17" fmla="*/ 0 h 581"/>
                  <a:gd name="T18" fmla="*/ 0 w 730"/>
                  <a:gd name="T19" fmla="*/ 0 h 581"/>
                  <a:gd name="T20" fmla="*/ 0 w 730"/>
                  <a:gd name="T21" fmla="*/ 0 h 581"/>
                  <a:gd name="T22" fmla="*/ 0 w 730"/>
                  <a:gd name="T23" fmla="*/ 0 h 581"/>
                  <a:gd name="T24" fmla="*/ 0 w 730"/>
                  <a:gd name="T25" fmla="*/ 0 h 581"/>
                  <a:gd name="T26" fmla="*/ 0 w 730"/>
                  <a:gd name="T27" fmla="*/ 0 h 581"/>
                  <a:gd name="T28" fmla="*/ 0 w 730"/>
                  <a:gd name="T29" fmla="*/ 0 h 581"/>
                  <a:gd name="T30" fmla="*/ 0 w 730"/>
                  <a:gd name="T31" fmla="*/ 0 h 581"/>
                  <a:gd name="T32" fmla="*/ 0 w 730"/>
                  <a:gd name="T33" fmla="*/ 0 h 581"/>
                  <a:gd name="T34" fmla="*/ 0 w 730"/>
                  <a:gd name="T35" fmla="*/ 0 h 581"/>
                  <a:gd name="T36" fmla="*/ 0 w 730"/>
                  <a:gd name="T37" fmla="*/ 0 h 581"/>
                  <a:gd name="T38" fmla="*/ 0 w 730"/>
                  <a:gd name="T39" fmla="*/ 0 h 581"/>
                  <a:gd name="T40" fmla="*/ 0 w 730"/>
                  <a:gd name="T41" fmla="*/ 0 h 5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0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1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2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3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4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5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6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7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0 w 248"/>
                  <a:gd name="T3" fmla="*/ 0 h 718"/>
                  <a:gd name="T4" fmla="*/ 0 w 248"/>
                  <a:gd name="T5" fmla="*/ 0 h 718"/>
                  <a:gd name="T6" fmla="*/ 0 w 248"/>
                  <a:gd name="T7" fmla="*/ 0 h 718"/>
                  <a:gd name="T8" fmla="*/ 0 w 248"/>
                  <a:gd name="T9" fmla="*/ 0 h 718"/>
                  <a:gd name="T10" fmla="*/ 0 w 248"/>
                  <a:gd name="T11" fmla="*/ 0 h 718"/>
                  <a:gd name="T12" fmla="*/ 0 w 248"/>
                  <a:gd name="T13" fmla="*/ 0 h 718"/>
                  <a:gd name="T14" fmla="*/ 0 w 248"/>
                  <a:gd name="T15" fmla="*/ 0 h 718"/>
                  <a:gd name="T16" fmla="*/ 0 w 248"/>
                  <a:gd name="T17" fmla="*/ 0 h 718"/>
                  <a:gd name="T18" fmla="*/ 0 w 248"/>
                  <a:gd name="T19" fmla="*/ 0 h 718"/>
                  <a:gd name="T20" fmla="*/ 0 w 248"/>
                  <a:gd name="T21" fmla="*/ 0 h 718"/>
                  <a:gd name="T22" fmla="*/ 0 w 248"/>
                  <a:gd name="T23" fmla="*/ 0 h 718"/>
                  <a:gd name="T24" fmla="*/ 0 w 248"/>
                  <a:gd name="T25" fmla="*/ 0 h 718"/>
                  <a:gd name="T26" fmla="*/ 0 w 248"/>
                  <a:gd name="T27" fmla="*/ 0 h 718"/>
                  <a:gd name="T28" fmla="*/ 0 w 248"/>
                  <a:gd name="T29" fmla="*/ 0 h 718"/>
                  <a:gd name="T30" fmla="*/ 0 w 248"/>
                  <a:gd name="T31" fmla="*/ 0 h 718"/>
                  <a:gd name="T32" fmla="*/ 0 w 248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8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9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0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1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0 w 412"/>
                  <a:gd name="T3" fmla="*/ 0 h 581"/>
                  <a:gd name="T4" fmla="*/ 0 w 412"/>
                  <a:gd name="T5" fmla="*/ 0 h 581"/>
                  <a:gd name="T6" fmla="*/ 0 w 412"/>
                  <a:gd name="T7" fmla="*/ 0 h 581"/>
                  <a:gd name="T8" fmla="*/ 0 w 412"/>
                  <a:gd name="T9" fmla="*/ 0 h 581"/>
                  <a:gd name="T10" fmla="*/ 0 w 412"/>
                  <a:gd name="T11" fmla="*/ 0 h 581"/>
                  <a:gd name="T12" fmla="*/ 0 w 412"/>
                  <a:gd name="T13" fmla="*/ 0 h 581"/>
                  <a:gd name="T14" fmla="*/ 0 w 412"/>
                  <a:gd name="T15" fmla="*/ 0 h 581"/>
                  <a:gd name="T16" fmla="*/ 0 w 412"/>
                  <a:gd name="T17" fmla="*/ 0 h 581"/>
                  <a:gd name="T18" fmla="*/ 0 w 412"/>
                  <a:gd name="T19" fmla="*/ 0 h 581"/>
                  <a:gd name="T20" fmla="*/ 0 w 412"/>
                  <a:gd name="T21" fmla="*/ 0 h 581"/>
                  <a:gd name="T22" fmla="*/ 0 w 412"/>
                  <a:gd name="T23" fmla="*/ 0 h 581"/>
                  <a:gd name="T24" fmla="*/ 0 w 412"/>
                  <a:gd name="T25" fmla="*/ 0 h 581"/>
                  <a:gd name="T26" fmla="*/ 0 w 412"/>
                  <a:gd name="T27" fmla="*/ 0 h 581"/>
                  <a:gd name="T28" fmla="*/ 0 w 412"/>
                  <a:gd name="T29" fmla="*/ 0 h 5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2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0 w 1858"/>
                  <a:gd name="T1" fmla="*/ 0 h 1434"/>
                  <a:gd name="T2" fmla="*/ 0 w 1858"/>
                  <a:gd name="T3" fmla="*/ 0 h 1434"/>
                  <a:gd name="T4" fmla="*/ 0 w 1858"/>
                  <a:gd name="T5" fmla="*/ 0 h 1434"/>
                  <a:gd name="T6" fmla="*/ 0 w 1858"/>
                  <a:gd name="T7" fmla="*/ 0 h 1434"/>
                  <a:gd name="T8" fmla="*/ 0 w 1858"/>
                  <a:gd name="T9" fmla="*/ 0 h 1434"/>
                  <a:gd name="T10" fmla="*/ 0 w 1858"/>
                  <a:gd name="T11" fmla="*/ 0 h 1434"/>
                  <a:gd name="T12" fmla="*/ 0 w 1858"/>
                  <a:gd name="T13" fmla="*/ 0 h 1434"/>
                  <a:gd name="T14" fmla="*/ 0 w 1858"/>
                  <a:gd name="T15" fmla="*/ 0 h 1434"/>
                  <a:gd name="T16" fmla="*/ 0 w 1858"/>
                  <a:gd name="T17" fmla="*/ 0 h 1434"/>
                  <a:gd name="T18" fmla="*/ 0 w 1858"/>
                  <a:gd name="T19" fmla="*/ 0 h 1434"/>
                  <a:gd name="T20" fmla="*/ 0 w 1858"/>
                  <a:gd name="T21" fmla="*/ 0 h 1434"/>
                  <a:gd name="T22" fmla="*/ 0 w 1858"/>
                  <a:gd name="T23" fmla="*/ 0 h 1434"/>
                  <a:gd name="T24" fmla="*/ 0 w 1858"/>
                  <a:gd name="T25" fmla="*/ 0 h 1434"/>
                  <a:gd name="T26" fmla="*/ 1 w 1858"/>
                  <a:gd name="T27" fmla="*/ 0 h 1434"/>
                  <a:gd name="T28" fmla="*/ 0 w 1858"/>
                  <a:gd name="T29" fmla="*/ 0 h 1434"/>
                  <a:gd name="T30" fmla="*/ 0 w 1858"/>
                  <a:gd name="T31" fmla="*/ 0 h 1434"/>
                  <a:gd name="T32" fmla="*/ 0 w 1858"/>
                  <a:gd name="T33" fmla="*/ 0 h 1434"/>
                  <a:gd name="T34" fmla="*/ 0 w 1858"/>
                  <a:gd name="T35" fmla="*/ 0 h 1434"/>
                  <a:gd name="T36" fmla="*/ 1 w 1858"/>
                  <a:gd name="T37" fmla="*/ 0 h 1434"/>
                  <a:gd name="T38" fmla="*/ 0 w 1858"/>
                  <a:gd name="T39" fmla="*/ 0 h 1434"/>
                  <a:gd name="T40" fmla="*/ 0 w 1858"/>
                  <a:gd name="T41" fmla="*/ 0 h 1434"/>
                  <a:gd name="T42" fmla="*/ 0 w 1858"/>
                  <a:gd name="T43" fmla="*/ 0 h 14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3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0 w 1276"/>
                  <a:gd name="T3" fmla="*/ 0 h 2083"/>
                  <a:gd name="T4" fmla="*/ 0 w 1276"/>
                  <a:gd name="T5" fmla="*/ 0 h 2083"/>
                  <a:gd name="T6" fmla="*/ 0 w 1276"/>
                  <a:gd name="T7" fmla="*/ 0 h 2083"/>
                  <a:gd name="T8" fmla="*/ 0 w 1276"/>
                  <a:gd name="T9" fmla="*/ 0 h 2083"/>
                  <a:gd name="T10" fmla="*/ 0 w 1276"/>
                  <a:gd name="T11" fmla="*/ 0 h 2083"/>
                  <a:gd name="T12" fmla="*/ 0 w 1276"/>
                  <a:gd name="T13" fmla="*/ 0 h 2083"/>
                  <a:gd name="T14" fmla="*/ 0 w 1276"/>
                  <a:gd name="T15" fmla="*/ 0 h 2083"/>
                  <a:gd name="T16" fmla="*/ 0 w 1276"/>
                  <a:gd name="T17" fmla="*/ 0 h 2083"/>
                  <a:gd name="T18" fmla="*/ 0 w 1276"/>
                  <a:gd name="T19" fmla="*/ 0 h 2083"/>
                  <a:gd name="T20" fmla="*/ 0 w 1276"/>
                  <a:gd name="T21" fmla="*/ 1 h 2083"/>
                  <a:gd name="T22" fmla="*/ 0 w 1276"/>
                  <a:gd name="T23" fmla="*/ 1 h 2083"/>
                  <a:gd name="T24" fmla="*/ 0 w 1276"/>
                  <a:gd name="T25" fmla="*/ 1 h 2083"/>
                  <a:gd name="T26" fmla="*/ 0 w 1276"/>
                  <a:gd name="T27" fmla="*/ 1 h 2083"/>
                  <a:gd name="T28" fmla="*/ 0 w 1276"/>
                  <a:gd name="T29" fmla="*/ 0 h 2083"/>
                  <a:gd name="T30" fmla="*/ 0 w 1276"/>
                  <a:gd name="T31" fmla="*/ 0 h 20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4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0 w 842"/>
                  <a:gd name="T1" fmla="*/ 0 h 2904"/>
                  <a:gd name="T2" fmla="*/ 0 w 842"/>
                  <a:gd name="T3" fmla="*/ 0 h 2904"/>
                  <a:gd name="T4" fmla="*/ 0 w 842"/>
                  <a:gd name="T5" fmla="*/ 0 h 2904"/>
                  <a:gd name="T6" fmla="*/ 0 w 842"/>
                  <a:gd name="T7" fmla="*/ 1 h 2904"/>
                  <a:gd name="T8" fmla="*/ 0 w 842"/>
                  <a:gd name="T9" fmla="*/ 1 h 2904"/>
                  <a:gd name="T10" fmla="*/ 0 w 842"/>
                  <a:gd name="T11" fmla="*/ 1 h 2904"/>
                  <a:gd name="T12" fmla="*/ 0 w 842"/>
                  <a:gd name="T13" fmla="*/ 0 h 2904"/>
                  <a:gd name="T14" fmla="*/ 0 w 842"/>
                  <a:gd name="T15" fmla="*/ 0 h 29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5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0 w 651"/>
                  <a:gd name="T3" fmla="*/ 0 h 2084"/>
                  <a:gd name="T4" fmla="*/ 0 w 651"/>
                  <a:gd name="T5" fmla="*/ 0 h 2084"/>
                  <a:gd name="T6" fmla="*/ 0 w 651"/>
                  <a:gd name="T7" fmla="*/ 1 h 2084"/>
                  <a:gd name="T8" fmla="*/ 0 w 651"/>
                  <a:gd name="T9" fmla="*/ 1 h 2084"/>
                  <a:gd name="T10" fmla="*/ 0 w 651"/>
                  <a:gd name="T11" fmla="*/ 1 h 2084"/>
                  <a:gd name="T12" fmla="*/ 0 w 651"/>
                  <a:gd name="T13" fmla="*/ 1 h 2084"/>
                  <a:gd name="T14" fmla="*/ 0 w 651"/>
                  <a:gd name="T15" fmla="*/ 0 h 2084"/>
                  <a:gd name="T16" fmla="*/ 0 w 651"/>
                  <a:gd name="T17" fmla="*/ 0 h 20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6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0 w 1559"/>
                  <a:gd name="T1" fmla="*/ 0 h 2083"/>
                  <a:gd name="T2" fmla="*/ 0 w 1559"/>
                  <a:gd name="T3" fmla="*/ 0 h 2083"/>
                  <a:gd name="T4" fmla="*/ 0 w 1559"/>
                  <a:gd name="T5" fmla="*/ 0 h 2083"/>
                  <a:gd name="T6" fmla="*/ 0 w 1559"/>
                  <a:gd name="T7" fmla="*/ 0 h 2083"/>
                  <a:gd name="T8" fmla="*/ 0 w 1559"/>
                  <a:gd name="T9" fmla="*/ 0 h 2083"/>
                  <a:gd name="T10" fmla="*/ 0 w 1559"/>
                  <a:gd name="T11" fmla="*/ 1 h 2083"/>
                  <a:gd name="T12" fmla="*/ 0 w 1559"/>
                  <a:gd name="T13" fmla="*/ 1 h 2083"/>
                  <a:gd name="T14" fmla="*/ 0 w 1559"/>
                  <a:gd name="T15" fmla="*/ 1 h 2083"/>
                  <a:gd name="T16" fmla="*/ 0 w 1559"/>
                  <a:gd name="T17" fmla="*/ 1 h 2083"/>
                  <a:gd name="T18" fmla="*/ 0 w 1559"/>
                  <a:gd name="T19" fmla="*/ 0 h 2083"/>
                  <a:gd name="T20" fmla="*/ 0 w 1559"/>
                  <a:gd name="T21" fmla="*/ 0 h 2083"/>
                  <a:gd name="T22" fmla="*/ 0 w 1559"/>
                  <a:gd name="T23" fmla="*/ 0 h 2083"/>
                  <a:gd name="T24" fmla="*/ 0 w 1559"/>
                  <a:gd name="T25" fmla="*/ 0 h 20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7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0 w 1743"/>
                  <a:gd name="T1" fmla="*/ 0 h 2115"/>
                  <a:gd name="T2" fmla="*/ 1 w 1743"/>
                  <a:gd name="T3" fmla="*/ 0 h 2115"/>
                  <a:gd name="T4" fmla="*/ 1 w 1743"/>
                  <a:gd name="T5" fmla="*/ 0 h 2115"/>
                  <a:gd name="T6" fmla="*/ 1 w 1743"/>
                  <a:gd name="T7" fmla="*/ 0 h 2115"/>
                  <a:gd name="T8" fmla="*/ 0 w 1743"/>
                  <a:gd name="T9" fmla="*/ 1 h 2115"/>
                  <a:gd name="T10" fmla="*/ 0 w 1743"/>
                  <a:gd name="T11" fmla="*/ 0 h 2115"/>
                  <a:gd name="T12" fmla="*/ 0 w 1743"/>
                  <a:gd name="T13" fmla="*/ 0 h 2115"/>
                  <a:gd name="T14" fmla="*/ 0 w 1743"/>
                  <a:gd name="T15" fmla="*/ 0 h 2115"/>
                  <a:gd name="T16" fmla="*/ 0 w 1743"/>
                  <a:gd name="T17" fmla="*/ 0 h 2115"/>
                  <a:gd name="T18" fmla="*/ 0 w 1743"/>
                  <a:gd name="T19" fmla="*/ 0 h 2115"/>
                  <a:gd name="T20" fmla="*/ 0 w 1743"/>
                  <a:gd name="T21" fmla="*/ 0 h 2115"/>
                  <a:gd name="T22" fmla="*/ 0 w 1743"/>
                  <a:gd name="T23" fmla="*/ 1 h 2115"/>
                  <a:gd name="T24" fmla="*/ 0 w 1743"/>
                  <a:gd name="T25" fmla="*/ 0 h 2115"/>
                  <a:gd name="T26" fmla="*/ 0 w 1743"/>
                  <a:gd name="T27" fmla="*/ 0 h 2115"/>
                  <a:gd name="T28" fmla="*/ 0 w 1743"/>
                  <a:gd name="T29" fmla="*/ 0 h 2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8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0 w 1760"/>
                  <a:gd name="T1" fmla="*/ 0 h 2120"/>
                  <a:gd name="T2" fmla="*/ 1 w 1760"/>
                  <a:gd name="T3" fmla="*/ 0 h 2120"/>
                  <a:gd name="T4" fmla="*/ 1 w 1760"/>
                  <a:gd name="T5" fmla="*/ 0 h 2120"/>
                  <a:gd name="T6" fmla="*/ 1 w 1760"/>
                  <a:gd name="T7" fmla="*/ 0 h 2120"/>
                  <a:gd name="T8" fmla="*/ 0 w 1760"/>
                  <a:gd name="T9" fmla="*/ 1 h 2120"/>
                  <a:gd name="T10" fmla="*/ 0 w 1760"/>
                  <a:gd name="T11" fmla="*/ 0 h 2120"/>
                  <a:gd name="T12" fmla="*/ 0 w 1760"/>
                  <a:gd name="T13" fmla="*/ 0 h 2120"/>
                  <a:gd name="T14" fmla="*/ 0 w 1760"/>
                  <a:gd name="T15" fmla="*/ 0 h 2120"/>
                  <a:gd name="T16" fmla="*/ 0 w 1760"/>
                  <a:gd name="T17" fmla="*/ 0 h 2120"/>
                  <a:gd name="T18" fmla="*/ 0 w 1760"/>
                  <a:gd name="T19" fmla="*/ 0 h 2120"/>
                  <a:gd name="T20" fmla="*/ 0 w 1760"/>
                  <a:gd name="T21" fmla="*/ 0 h 2120"/>
                  <a:gd name="T22" fmla="*/ 0 w 1760"/>
                  <a:gd name="T23" fmla="*/ 1 h 2120"/>
                  <a:gd name="T24" fmla="*/ 0 w 1760"/>
                  <a:gd name="T25" fmla="*/ 0 h 2120"/>
                  <a:gd name="T26" fmla="*/ 0 w 1760"/>
                  <a:gd name="T27" fmla="*/ 0 h 2120"/>
                  <a:gd name="T28" fmla="*/ 0 w 1760"/>
                  <a:gd name="T29" fmla="*/ 0 h 2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9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0 w 1341"/>
                  <a:gd name="T1" fmla="*/ 0 h 2163"/>
                  <a:gd name="T2" fmla="*/ 0 w 1341"/>
                  <a:gd name="T3" fmla="*/ 0 h 2163"/>
                  <a:gd name="T4" fmla="*/ 0 w 1341"/>
                  <a:gd name="T5" fmla="*/ 0 h 2163"/>
                  <a:gd name="T6" fmla="*/ 0 w 1341"/>
                  <a:gd name="T7" fmla="*/ 0 h 2163"/>
                  <a:gd name="T8" fmla="*/ 0 w 1341"/>
                  <a:gd name="T9" fmla="*/ 0 h 2163"/>
                  <a:gd name="T10" fmla="*/ 0 w 1341"/>
                  <a:gd name="T11" fmla="*/ 1 h 2163"/>
                  <a:gd name="T12" fmla="*/ 0 w 1341"/>
                  <a:gd name="T13" fmla="*/ 1 h 2163"/>
                  <a:gd name="T14" fmla="*/ 0 w 1341"/>
                  <a:gd name="T15" fmla="*/ 1 h 2163"/>
                  <a:gd name="T16" fmla="*/ 0 w 1341"/>
                  <a:gd name="T17" fmla="*/ 1 h 2163"/>
                  <a:gd name="T18" fmla="*/ 0 w 1341"/>
                  <a:gd name="T19" fmla="*/ 1 h 2163"/>
                  <a:gd name="T20" fmla="*/ 0 w 1341"/>
                  <a:gd name="T21" fmla="*/ 0 h 2163"/>
                  <a:gd name="T22" fmla="*/ 0 w 1341"/>
                  <a:gd name="T23" fmla="*/ 0 h 2163"/>
                  <a:gd name="T24" fmla="*/ 0 w 1341"/>
                  <a:gd name="T25" fmla="*/ 0 h 2163"/>
                  <a:gd name="T26" fmla="*/ 0 w 1341"/>
                  <a:gd name="T27" fmla="*/ 0 h 21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65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ページ番号な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ja-JP" dirty="0">
                <a:solidFill>
                  <a:srgbClr val="FFFFFF"/>
                </a:solidFill>
              </a:rPr>
              <a:t>Copyright 2020 FUJITSU LIMITED</a:t>
            </a: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2697" y="164619"/>
            <a:ext cx="1543408" cy="960000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3ED9E87-E7A6-488D-B8CF-53837A3392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6005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6876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630CE5-D698-4D94-BC48-37F4A73F08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582919"/>
            <a:ext cx="719667" cy="2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065A1AB-B366-407E-9CCD-E21333B08551}" type="slidenum">
              <a:rPr lang="de-DE" altLang="ja-JP" smtClean="0"/>
              <a:pPr>
                <a:defRPr/>
              </a:pPr>
              <a:t>‹#›</a:t>
            </a:fld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4268468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ja-JP"/>
              <a:t>Copyright 2020 FUJITSU LIMITED</a:t>
            </a:r>
            <a:endParaRPr lang="de-DE" altLang="ja-JP" dirty="0"/>
          </a:p>
        </p:txBody>
      </p:sp>
      <p:sp>
        <p:nvSpPr>
          <p:cNvPr id="5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544346" y="3271928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Date</a:t>
            </a:r>
            <a:endParaRPr kumimoji="1" lang="ja-JP" altLang="en-US" dirty="0"/>
          </a:p>
        </p:txBody>
      </p:sp>
      <p:sp>
        <p:nvSpPr>
          <p:cNvPr id="6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544346" y="2889821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sp>
        <p:nvSpPr>
          <p:cNvPr id="8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6300504" y="1814251"/>
            <a:ext cx="5856651" cy="150266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21880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4900607" algn="l"/>
              </a:tabLst>
              <a:defRPr kumimoji="1" lang="en-US" altLang="ja-JP" sz="4799" kern="1200" baseline="0" noProof="0" smtClean="0">
                <a:solidFill>
                  <a:schemeClr val="tx1"/>
                </a:solidFill>
                <a:latin typeface="Fujitsu Sans Medium" panose="020B0504060202020204" pitchFamily="34" charset="0"/>
                <a:ea typeface="FUJI-新ゴ M" panose="020B0500000000000000" pitchFamily="50" charset="-128"/>
                <a:cs typeface="+mj-cs"/>
              </a:defRPr>
            </a:lvl1pPr>
          </a:lstStyle>
          <a:p>
            <a:r>
              <a:rPr lang="en-US" altLang="ja-JP" noProof="0" dirty="0"/>
              <a:t>Presentation Title</a:t>
            </a:r>
            <a:endParaRPr lang="en-US" noProof="0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6321637" y="4676756"/>
            <a:ext cx="4491368" cy="328193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Job title</a:t>
            </a:r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6321637" y="5125434"/>
            <a:ext cx="4491368" cy="328193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Company name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21637" y="3957987"/>
            <a:ext cx="4491368" cy="49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609402" rtl="0" eaLnBrk="1" fontAlgn="base" latinLnBrk="0" hangingPunct="1">
              <a:lnSpc>
                <a:spcPct val="100000"/>
              </a:lnSpc>
              <a:spcBef>
                <a:spcPts val="667"/>
              </a:spcBef>
              <a:spcAft>
                <a:spcPts val="267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3199" b="0" kern="1200" baseline="0" noProof="0" dirty="0">
                <a:solidFill>
                  <a:schemeClr val="tx1"/>
                </a:solidFill>
                <a:latin typeface="Fujitsu Sans" panose="020B0404060202020204" pitchFamily="34" charset="0"/>
                <a:ea typeface="FUJI-新ゴ M" panose="020B0500000000000000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ja-JP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80848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7400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6002" y="1127652"/>
            <a:ext cx="11527367" cy="498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  <a:endParaRPr lang="ja-JP" altLang="en-US" dirty="0"/>
          </a:p>
          <a:p>
            <a:pPr lvl="2"/>
            <a:r>
              <a:rPr lang="en-US" altLang="ja-JP" dirty="0"/>
              <a:t>text</a:t>
            </a:r>
            <a:endParaRPr lang="ja-JP" altLang="en-US" dirty="0"/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76484" y="6580803"/>
            <a:ext cx="5281083" cy="26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9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de-DE" altLang="ja-JP" dirty="0"/>
              <a:t>Copyright 2020 FUJITSU LIMITED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582919"/>
            <a:ext cx="719667" cy="2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9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065A1AB-B366-407E-9CCD-E21333B08551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031" name="AutoShape 10"/>
          <p:cNvSpPr>
            <a:spLocks noChangeAspect="1" noChangeArrowheads="1" noTextEdit="1"/>
          </p:cNvSpPr>
          <p:nvPr userDrawn="1"/>
        </p:nvSpPr>
        <p:spPr bwMode="gray">
          <a:xfrm>
            <a:off x="10145186" y="152354"/>
            <a:ext cx="1890183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/>
          </a:p>
        </p:txBody>
      </p:sp>
    </p:spTree>
    <p:extLst>
      <p:ext uri="{BB962C8B-B14F-4D97-AF65-F5344CB8AC3E}">
        <p14:creationId xmlns:p14="http://schemas.microsoft.com/office/powerpoint/2010/main" val="427348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4265" b="0">
          <a:solidFill>
            <a:schemeClr val="tx1"/>
          </a:solidFill>
          <a:latin typeface="Fujitsu Sans Medium" panose="020B0504060202020204" pitchFamily="34" charset="0"/>
          <a:ea typeface="FUJI-新ゴ M" panose="020B0500000000000000" pitchFamily="50" charset="-128"/>
          <a:cs typeface="Fujitsu Sans Medium" panose="020B0504060202020204" pitchFamily="34" charset="0"/>
        </a:defRPr>
      </a:lvl1pPr>
      <a:lvl2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2pPr>
      <a:lvl3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3pPr>
      <a:lvl4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4pPr>
      <a:lvl5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5pPr>
      <a:lvl6pPr marL="609402" algn="l" rtl="0" fontAlgn="ctr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6pPr>
      <a:lvl7pPr marL="1218804" algn="l" rtl="0" fontAlgn="ctr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7pPr>
      <a:lvl8pPr marL="1828206" algn="l" rtl="0" fontAlgn="ctr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8pPr>
      <a:lvl9pPr marL="2437607" algn="l" rtl="0" fontAlgn="ctr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55084" indent="-355084" algn="l" defTabSz="1079149" rtl="0" eaLnBrk="0" fontAlgn="ctr" hangingPunct="0">
        <a:lnSpc>
          <a:spcPct val="110000"/>
        </a:lnSpc>
        <a:spcBef>
          <a:spcPts val="0"/>
        </a:spcBef>
        <a:spcAft>
          <a:spcPts val="0"/>
        </a:spcAft>
        <a:buClr>
          <a:srgbClr val="C80202"/>
        </a:buClr>
        <a:buFont typeface="Wingdings" pitchFamily="2" charset="2"/>
        <a:buChar char="n"/>
        <a:defRPr kumimoji="1" sz="31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1pPr>
      <a:lvl2pPr marL="685578" indent="-327977" algn="l" defTabSz="1079149" rtl="0" eaLnBrk="0" fontAlgn="ctr" hangingPunct="0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Font typeface="Wingdings" pitchFamily="2" charset="2"/>
        <a:buChar char="n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2pPr>
      <a:lvl3pPr marL="954307" indent="-239106" algn="l" defTabSz="1079149" rtl="0" eaLnBrk="0" fontAlgn="ctr" hangingPunct="0">
        <a:lnSpc>
          <a:spcPct val="110000"/>
        </a:lnSpc>
        <a:spcBef>
          <a:spcPts val="0"/>
        </a:spcBef>
        <a:spcAft>
          <a:spcPts val="0"/>
        </a:spcAft>
        <a:buClr>
          <a:srgbClr val="808080"/>
        </a:buClr>
        <a:buFont typeface="Arial" panose="020B0604020202020204" pitchFamily="34" charset="0"/>
        <a:buChar char="•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3pPr>
      <a:lvl4pPr marL="1072803" indent="-236990" algn="l" defTabSz="1079149" rtl="0" eaLnBrk="0" fontAlgn="base" hangingPunct="0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SzPct val="50000"/>
        <a:buFont typeface="Wingdings" pitchFamily="2" charset="2"/>
        <a:buChar char="l"/>
        <a:defRPr kumimoji="1" sz="23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4pPr>
      <a:lvl5pPr marL="2742309" indent="-304700" algn="l" defTabSz="1079149" rtl="0" eaLnBrk="0" fontAlgn="base" hangingPunct="0">
        <a:lnSpc>
          <a:spcPct val="110000"/>
        </a:lnSpc>
        <a:spcBef>
          <a:spcPts val="0"/>
        </a:spcBef>
        <a:spcAft>
          <a:spcPts val="0"/>
        </a:spcAft>
        <a:buChar char="»"/>
        <a:defRPr kumimoji="1" sz="2399">
          <a:solidFill>
            <a:schemeClr val="tx1"/>
          </a:solidFill>
          <a:latin typeface="Fujitsu Sans" panose="020B0404060202020204" pitchFamily="34" charset="0"/>
          <a:ea typeface="FUJI-新ゴ R" panose="020B0400000000000000" pitchFamily="50" charset="-128"/>
          <a:cs typeface="Fujitsu Sans" panose="020B0404060202020204" pitchFamily="34" charset="0"/>
        </a:defRPr>
      </a:lvl5pPr>
      <a:lvl6pPr marL="3351711" indent="-304700" algn="l" defTabSz="1079149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6pPr>
      <a:lvl7pPr marL="3961112" indent="-304700" algn="l" defTabSz="1079149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7pPr>
      <a:lvl8pPr marL="4570514" indent="-304700" algn="l" defTabSz="1079149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8pPr>
      <a:lvl9pPr marL="5179916" indent="-304700" algn="l" defTabSz="1079149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7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6002" y="1127652"/>
            <a:ext cx="11527367" cy="498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  <a:endParaRPr lang="ja-JP" altLang="en-US" dirty="0"/>
          </a:p>
          <a:p>
            <a:pPr lvl="2"/>
            <a:r>
              <a:rPr lang="en-US" altLang="ja-JP" dirty="0"/>
              <a:t>text</a:t>
            </a:r>
            <a:endParaRPr lang="ja-JP" altLang="en-US" dirty="0"/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76484" y="6580803"/>
            <a:ext cx="5281083" cy="26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de-DE" altLang="ja-JP"/>
              <a:t>Copyright 2020 FUJITSU LIMITED</a:t>
            </a:r>
            <a:endParaRPr lang="de-DE" altLang="ja-JP" dirty="0"/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582919"/>
            <a:ext cx="719667" cy="2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065A1AB-B366-407E-9CCD-E21333B08551}" type="slidenum">
              <a:rPr lang="de-DE" altLang="ja-JP" smtClean="0"/>
              <a:pPr>
                <a:defRPr/>
              </a:pPr>
              <a:t>‹#›</a:t>
            </a:fld>
            <a:endParaRPr lang="de-DE" altLang="ja-JP" dirty="0"/>
          </a:p>
        </p:txBody>
      </p:sp>
      <p:sp>
        <p:nvSpPr>
          <p:cNvPr id="1031" name="AutoShape 10"/>
          <p:cNvSpPr>
            <a:spLocks noChangeAspect="1" noChangeArrowheads="1" noTextEdit="1"/>
          </p:cNvSpPr>
          <p:nvPr userDrawn="1"/>
        </p:nvSpPr>
        <p:spPr bwMode="gray">
          <a:xfrm>
            <a:off x="10145186" y="152354"/>
            <a:ext cx="1890183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6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4265" b="0">
          <a:solidFill>
            <a:schemeClr val="tx1"/>
          </a:solidFill>
          <a:latin typeface="Fujitsu Sans Medium" panose="020B0504060202020204" pitchFamily="34" charset="0"/>
          <a:ea typeface="FUJI-新ゴ M" panose="020B0500000000000000" pitchFamily="50" charset="-128"/>
          <a:cs typeface="Fujitsu Sans Medium" panose="020B0504060202020204" pitchFamily="34" charset="0"/>
        </a:defRPr>
      </a:lvl1pPr>
      <a:lvl2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2pPr>
      <a:lvl3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3pPr>
      <a:lvl4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4pPr>
      <a:lvl5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5pPr>
      <a:lvl6pPr marL="609402" algn="l" rtl="0" fontAlgn="ctr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6pPr>
      <a:lvl7pPr marL="1218804" algn="l" rtl="0" fontAlgn="ctr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7pPr>
      <a:lvl8pPr marL="1828206" algn="l" rtl="0" fontAlgn="ctr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8pPr>
      <a:lvl9pPr marL="2437607" algn="l" rtl="0" fontAlgn="ctr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55084" indent="-355084" algn="l" defTabSz="1079149" rtl="0" eaLnBrk="0" fontAlgn="ctr" hangingPunct="0">
        <a:lnSpc>
          <a:spcPct val="110000"/>
        </a:lnSpc>
        <a:spcBef>
          <a:spcPts val="0"/>
        </a:spcBef>
        <a:spcAft>
          <a:spcPts val="0"/>
        </a:spcAft>
        <a:buClr>
          <a:srgbClr val="C80202"/>
        </a:buClr>
        <a:buFont typeface="Wingdings" pitchFamily="2" charset="2"/>
        <a:buChar char="n"/>
        <a:defRPr kumimoji="1" sz="31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1pPr>
      <a:lvl2pPr marL="685578" indent="-327977" algn="l" defTabSz="1079149" rtl="0" eaLnBrk="0" fontAlgn="ctr" hangingPunct="0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Font typeface="Wingdings" pitchFamily="2" charset="2"/>
        <a:buChar char="n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2pPr>
      <a:lvl3pPr marL="954307" indent="-239106" algn="l" defTabSz="1079149" rtl="0" eaLnBrk="0" fontAlgn="ctr" hangingPunct="0">
        <a:lnSpc>
          <a:spcPct val="110000"/>
        </a:lnSpc>
        <a:spcBef>
          <a:spcPts val="0"/>
        </a:spcBef>
        <a:spcAft>
          <a:spcPts val="0"/>
        </a:spcAft>
        <a:buClr>
          <a:srgbClr val="808080"/>
        </a:buClr>
        <a:buFont typeface="Arial" panose="020B0604020202020204" pitchFamily="34" charset="0"/>
        <a:buChar char="•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3pPr>
      <a:lvl4pPr marL="1072803" indent="-236990" algn="l" defTabSz="1079149" rtl="0" eaLnBrk="0" fontAlgn="base" hangingPunct="0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SzPct val="50000"/>
        <a:buFont typeface="Wingdings" pitchFamily="2" charset="2"/>
        <a:buChar char="l"/>
        <a:defRPr kumimoji="1" sz="23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4pPr>
      <a:lvl5pPr marL="2742309" indent="-304700" algn="l" defTabSz="1079149" rtl="0" eaLnBrk="0" fontAlgn="base" hangingPunct="0">
        <a:lnSpc>
          <a:spcPct val="110000"/>
        </a:lnSpc>
        <a:spcBef>
          <a:spcPts val="0"/>
        </a:spcBef>
        <a:spcAft>
          <a:spcPts val="0"/>
        </a:spcAft>
        <a:buChar char="»"/>
        <a:defRPr kumimoji="1" sz="2399">
          <a:solidFill>
            <a:schemeClr val="tx1"/>
          </a:solidFill>
          <a:latin typeface="Fujitsu Sans" panose="020B0404060202020204" pitchFamily="34" charset="0"/>
          <a:ea typeface="FUJI-新ゴ R" panose="020B0400000000000000" pitchFamily="50" charset="-128"/>
          <a:cs typeface="Fujitsu Sans" panose="020B0404060202020204" pitchFamily="34" charset="0"/>
        </a:defRPr>
      </a:lvl5pPr>
      <a:lvl6pPr marL="3351711" indent="-304700" algn="l" defTabSz="1079149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6pPr>
      <a:lvl7pPr marL="3961112" indent="-304700" algn="l" defTabSz="1079149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7pPr>
      <a:lvl8pPr marL="4570514" indent="-304700" algn="l" defTabSz="1079149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8pPr>
      <a:lvl9pPr marL="5179916" indent="-304700" algn="l" defTabSz="1079149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7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6002" y="1127652"/>
            <a:ext cx="11527367" cy="498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  <a:endParaRPr lang="ja-JP" altLang="en-US" dirty="0"/>
          </a:p>
          <a:p>
            <a:pPr lvl="2"/>
            <a:r>
              <a:rPr lang="en-US" altLang="ja-JP" dirty="0"/>
              <a:t>text</a:t>
            </a:r>
            <a:endParaRPr lang="ja-JP" altLang="en-US" dirty="0"/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76484" y="6580803"/>
            <a:ext cx="5281083" cy="26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de-DE" altLang="ja-JP" dirty="0"/>
              <a:t>Copyright 2020 FUJITSU LIMITED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582919"/>
            <a:ext cx="719667" cy="2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065A1AB-B366-407E-9CCD-E21333B08551}" type="slidenum">
              <a:rPr lang="de-DE" altLang="ja-JP" smtClean="0"/>
              <a:pPr>
                <a:defRPr/>
              </a:pPr>
              <a:t>‹#›</a:t>
            </a:fld>
            <a:endParaRPr lang="de-DE" altLang="ja-JP" dirty="0"/>
          </a:p>
        </p:txBody>
      </p:sp>
      <p:sp>
        <p:nvSpPr>
          <p:cNvPr id="1031" name="AutoShape 10"/>
          <p:cNvSpPr>
            <a:spLocks noChangeAspect="1" noChangeArrowheads="1" noTextEdit="1"/>
          </p:cNvSpPr>
          <p:nvPr userDrawn="1"/>
        </p:nvSpPr>
        <p:spPr bwMode="gray">
          <a:xfrm>
            <a:off x="10145186" y="152354"/>
            <a:ext cx="1890183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4265" b="0">
          <a:solidFill>
            <a:schemeClr val="tx1"/>
          </a:solidFill>
          <a:latin typeface="Fujitsu Sans Medium" panose="020B0504060202020204" pitchFamily="34" charset="0"/>
          <a:ea typeface="FUJI-新ゴ M" panose="020B0500000000000000" pitchFamily="50" charset="-128"/>
          <a:cs typeface="Fujitsu Sans Medium" panose="020B0504060202020204" pitchFamily="34" charset="0"/>
        </a:defRPr>
      </a:lvl1pPr>
      <a:lvl2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2pPr>
      <a:lvl3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3pPr>
      <a:lvl4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4pPr>
      <a:lvl5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5pPr>
      <a:lvl6pPr marL="609402" algn="l" rtl="0" fontAlgn="ctr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6pPr>
      <a:lvl7pPr marL="1218804" algn="l" rtl="0" fontAlgn="ctr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7pPr>
      <a:lvl8pPr marL="1828206" algn="l" rtl="0" fontAlgn="ctr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8pPr>
      <a:lvl9pPr marL="2437607" algn="l" rtl="0" fontAlgn="ctr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55084" indent="-355084" algn="l" defTabSz="1079149" rtl="0" eaLnBrk="0" fontAlgn="ctr" hangingPunct="0">
        <a:lnSpc>
          <a:spcPct val="110000"/>
        </a:lnSpc>
        <a:spcBef>
          <a:spcPts val="0"/>
        </a:spcBef>
        <a:spcAft>
          <a:spcPts val="0"/>
        </a:spcAft>
        <a:buClr>
          <a:srgbClr val="C80202"/>
        </a:buClr>
        <a:buFont typeface="Wingdings" pitchFamily="2" charset="2"/>
        <a:buChar char="n"/>
        <a:defRPr kumimoji="1" sz="31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1pPr>
      <a:lvl2pPr marL="685578" indent="-327977" algn="l" defTabSz="1079149" rtl="0" eaLnBrk="0" fontAlgn="ctr" hangingPunct="0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Font typeface="Wingdings" pitchFamily="2" charset="2"/>
        <a:buChar char="n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2pPr>
      <a:lvl3pPr marL="954307" indent="-239106" algn="l" defTabSz="1079149" rtl="0" eaLnBrk="0" fontAlgn="ctr" hangingPunct="0">
        <a:lnSpc>
          <a:spcPct val="110000"/>
        </a:lnSpc>
        <a:spcBef>
          <a:spcPts val="0"/>
        </a:spcBef>
        <a:spcAft>
          <a:spcPts val="0"/>
        </a:spcAft>
        <a:buClr>
          <a:srgbClr val="808080"/>
        </a:buClr>
        <a:buFont typeface="Arial" panose="020B0604020202020204" pitchFamily="34" charset="0"/>
        <a:buChar char="•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3pPr>
      <a:lvl4pPr marL="1072803" indent="-236990" algn="l" defTabSz="1079149" rtl="0" eaLnBrk="0" fontAlgn="base" hangingPunct="0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SzPct val="50000"/>
        <a:buFont typeface="Wingdings" pitchFamily="2" charset="2"/>
        <a:buChar char="l"/>
        <a:defRPr kumimoji="1" sz="23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4pPr>
      <a:lvl5pPr marL="2742309" indent="-304700" algn="l" defTabSz="1079149" rtl="0" eaLnBrk="0" fontAlgn="base" hangingPunct="0">
        <a:lnSpc>
          <a:spcPct val="110000"/>
        </a:lnSpc>
        <a:spcBef>
          <a:spcPts val="0"/>
        </a:spcBef>
        <a:spcAft>
          <a:spcPts val="0"/>
        </a:spcAft>
        <a:buChar char="»"/>
        <a:defRPr kumimoji="1" sz="2399">
          <a:solidFill>
            <a:schemeClr val="tx1"/>
          </a:solidFill>
          <a:latin typeface="Fujitsu Sans" panose="020B0404060202020204" pitchFamily="34" charset="0"/>
          <a:ea typeface="FUJI-新ゴ R" panose="020B0400000000000000" pitchFamily="50" charset="-128"/>
          <a:cs typeface="Fujitsu Sans" panose="020B0404060202020204" pitchFamily="34" charset="0"/>
        </a:defRPr>
      </a:lvl5pPr>
      <a:lvl6pPr marL="3351711" indent="-304700" algn="l" defTabSz="1079149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6pPr>
      <a:lvl7pPr marL="3961112" indent="-304700" algn="l" defTabSz="1079149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7pPr>
      <a:lvl8pPr marL="4570514" indent="-304700" algn="l" defTabSz="1079149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8pPr>
      <a:lvl9pPr marL="5179916" indent="-304700" algn="l" defTabSz="1079149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7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858370" y="2550299"/>
            <a:ext cx="6479295" cy="629851"/>
          </a:xfrm>
        </p:spPr>
        <p:txBody>
          <a:bodyPr/>
          <a:lstStyle/>
          <a:p>
            <a:r>
              <a:rPr lang="en-PH" dirty="0"/>
              <a:t>Introduction to Postman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858369" y="4534333"/>
            <a:ext cx="4751435" cy="629851"/>
          </a:xfrm>
        </p:spPr>
        <p:txBody>
          <a:bodyPr/>
          <a:lstStyle/>
          <a:p>
            <a:r>
              <a:rPr lang="en-PH" sz="2800" i="1" dirty="0"/>
              <a:t>Erwin Jason Lim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>
              <a:defRPr/>
            </a:pPr>
            <a:r>
              <a:rPr lang="en-US" altLang="ja-JP">
                <a:solidFill>
                  <a:srgbClr val="000000"/>
                </a:solidFill>
              </a:rPr>
              <a:t>Copyright 2020 FUJITSU LIMITED</a:t>
            </a:r>
            <a:endParaRPr lang="de-DE" altLang="ja-JP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219170">
              <a:defRPr/>
            </a:pPr>
            <a:fld id="{0B5B02AC-72C7-48A8-B1FA-68CE81373FC9}" type="slidenum">
              <a:rPr lang="de-DE" altLang="ja-JP">
                <a:solidFill>
                  <a:srgbClr val="000000"/>
                </a:solidFill>
              </a:rPr>
              <a:pPr defTabSz="1219170">
                <a:defRPr/>
              </a:pPr>
              <a:t>2</a:t>
            </a:fld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40317" y="225289"/>
            <a:ext cx="10062219" cy="8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828955" algn="l"/>
                <a:tab pos="4902077" algn="l"/>
              </a:tabLst>
              <a:defRPr kumimoji="1" lang="de-DE" altLang="ja-JP" sz="3733" kern="1200">
                <a:solidFill>
                  <a:schemeClr val="tx1"/>
                </a:solidFill>
                <a:latin typeface="Fujitsu Sans" panose="020B040406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28955" algn="l"/>
                <a:tab pos="4902077" algn="l"/>
              </a:tabLst>
              <a:defRPr/>
            </a:pPr>
            <a:r>
              <a:rPr kumimoji="1" lang="en-CA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+mj-ea"/>
                <a:cs typeface="Courier New" pitchFamily="49" charset="0"/>
              </a:rPr>
              <a:t>Overview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8210" y="1260355"/>
            <a:ext cx="5339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dirty="0">
                <a:latin typeface="Fujitsu Sans" panose="020B0404060202020204" pitchFamily="34" charset="0"/>
                <a:ea typeface="FUJI-新ゴ R" panose="020B0400000000000000" pitchFamily="50" charset="-128"/>
              </a:rPr>
              <a:t>What is Postman?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dirty="0">
                <a:latin typeface="Fujitsu Sans" panose="020B0404060202020204" pitchFamily="34" charset="0"/>
                <a:ea typeface="FUJI-新ゴ R" panose="020B0400000000000000" pitchFamily="50" charset="-128"/>
              </a:rPr>
              <a:t>What is API?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dirty="0">
                <a:latin typeface="Fujitsu Sans" panose="020B0404060202020204" pitchFamily="34" charset="0"/>
                <a:ea typeface="FUJI-新ゴ R" panose="020B0400000000000000" pitchFamily="50" charset="-128"/>
              </a:rPr>
              <a:t>What is </a:t>
            </a:r>
            <a:r>
              <a:rPr kumimoji="1" lang="en-US" dirty="0" err="1">
                <a:latin typeface="Fujitsu Sans" panose="020B0404060202020204" pitchFamily="34" charset="0"/>
                <a:ea typeface="FUJI-新ゴ R" panose="020B0400000000000000" pitchFamily="50" charset="-128"/>
              </a:rPr>
              <a:t>BlackBox</a:t>
            </a:r>
            <a:r>
              <a:rPr kumimoji="1" lang="en-US" dirty="0">
                <a:latin typeface="Fujitsu Sans" panose="020B0404060202020204" pitchFamily="34" charset="0"/>
                <a:ea typeface="FUJI-新ゴ R" panose="020B0400000000000000" pitchFamily="50" charset="-128"/>
              </a:rPr>
              <a:t> Testing?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kumimoji="1" lang="en-CA" altLang="ja-JP" dirty="0">
                <a:solidFill>
                  <a:srgbClr val="000000"/>
                </a:solidFill>
                <a:latin typeface="Fujitsu Sans" panose="020B0404060202020204" pitchFamily="34" charset="0"/>
                <a:cs typeface="Courier New" pitchFamily="49" charset="0"/>
              </a:rPr>
              <a:t>How does API, Blackbox Testing relate to Postman?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kumimoji="1" lang="en-US" dirty="0">
                <a:latin typeface="Fujitsu Sans" panose="020B0404060202020204" pitchFamily="34" charset="0"/>
                <a:ea typeface="FUJI-新ゴ R" panose="020B0400000000000000" pitchFamily="50" charset="-128"/>
              </a:rPr>
              <a:t>Where to get Postman?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ea typeface="FUJI-新ゴ R" panose="020B0400000000000000" pitchFamily="50" charset="-128"/>
              </a:rPr>
              <a:t>Demo/Hands-on/Questions</a:t>
            </a:r>
          </a:p>
        </p:txBody>
      </p:sp>
    </p:spTree>
    <p:extLst>
      <p:ext uri="{BB962C8B-B14F-4D97-AF65-F5344CB8AC3E}">
        <p14:creationId xmlns:p14="http://schemas.microsoft.com/office/powerpoint/2010/main" val="12744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>
              <a:defRPr/>
            </a:pPr>
            <a:r>
              <a:rPr lang="en-US" altLang="ja-JP">
                <a:solidFill>
                  <a:srgbClr val="000000"/>
                </a:solidFill>
              </a:rPr>
              <a:t>Copyright 2020 FUJITSU LIMITED</a:t>
            </a:r>
            <a:endParaRPr lang="de-DE" altLang="ja-JP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219170">
              <a:defRPr/>
            </a:pPr>
            <a:fld id="{0B5B02AC-72C7-48A8-B1FA-68CE81373FC9}" type="slidenum">
              <a:rPr lang="de-DE" altLang="ja-JP">
                <a:solidFill>
                  <a:srgbClr val="000000"/>
                </a:solidFill>
              </a:rPr>
              <a:pPr defTabSz="1219170">
                <a:defRPr/>
              </a:pPr>
              <a:t>3</a:t>
            </a:fld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40317" y="225289"/>
            <a:ext cx="10062219" cy="8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828955" algn="l"/>
                <a:tab pos="4902077" algn="l"/>
              </a:tabLst>
              <a:defRPr kumimoji="1" lang="de-DE" altLang="ja-JP" sz="3733" kern="1200">
                <a:solidFill>
                  <a:schemeClr val="tx1"/>
                </a:solidFill>
                <a:latin typeface="Fujitsu Sans" panose="020B040406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28955" algn="l"/>
                <a:tab pos="4902077" algn="l"/>
              </a:tabLst>
              <a:defRPr/>
            </a:pPr>
            <a:r>
              <a:rPr kumimoji="1" lang="en-CA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+mj-ea"/>
                <a:cs typeface="Courier New" pitchFamily="49" charset="0"/>
              </a:rPr>
              <a:t>What is Postman?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0317" y="1152570"/>
            <a:ext cx="4673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Interactive and automatic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Verifying the APIs of your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for </a:t>
            </a:r>
            <a:r>
              <a:rPr lang="en-US" sz="2400" dirty="0" err="1"/>
              <a:t>BlackBox</a:t>
            </a:r>
            <a:r>
              <a:rPr lang="en-US" sz="2400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39824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>
              <a:defRPr/>
            </a:pPr>
            <a:r>
              <a:rPr lang="en-US" altLang="ja-JP">
                <a:solidFill>
                  <a:srgbClr val="000000"/>
                </a:solidFill>
              </a:rPr>
              <a:t>Copyright 2020 FUJITSU LIMITED</a:t>
            </a:r>
            <a:endParaRPr lang="de-DE" altLang="ja-JP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219170">
              <a:defRPr/>
            </a:pPr>
            <a:fld id="{0B5B02AC-72C7-48A8-B1FA-68CE81373FC9}" type="slidenum">
              <a:rPr lang="de-DE" altLang="ja-JP">
                <a:solidFill>
                  <a:srgbClr val="000000"/>
                </a:solidFill>
              </a:rPr>
              <a:pPr defTabSz="1219170">
                <a:defRPr/>
              </a:pPr>
              <a:t>4</a:t>
            </a:fld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40317" y="225289"/>
            <a:ext cx="10062219" cy="8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828955" algn="l"/>
                <a:tab pos="4902077" algn="l"/>
              </a:tabLst>
              <a:defRPr kumimoji="1" lang="de-DE" altLang="ja-JP" sz="3733" kern="1200">
                <a:solidFill>
                  <a:schemeClr val="tx1"/>
                </a:solidFill>
                <a:latin typeface="Fujitsu Sans" panose="020B040406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28955" algn="l"/>
                <a:tab pos="4902077" algn="l"/>
              </a:tabLst>
              <a:defRPr/>
            </a:pPr>
            <a:r>
              <a:rPr kumimoji="1" lang="en-CA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+mj-ea"/>
                <a:cs typeface="Courier New" pitchFamily="49" charset="0"/>
              </a:rPr>
              <a:t>What is API?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506" y="1160884"/>
            <a:ext cx="905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is the acronym for Application Programming Interface.</a:t>
            </a:r>
          </a:p>
          <a:p>
            <a:r>
              <a:rPr lang="en-US" dirty="0"/>
              <a:t>It is a language structure agreed by two software so that it can communicate with each other.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328" y="4945947"/>
            <a:ext cx="9908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way of understanding this is, imagine two people communicating.</a:t>
            </a:r>
          </a:p>
          <a:p>
            <a:r>
              <a:rPr kumimoji="1" lang="en-US" dirty="0">
                <a:latin typeface="Fujitsu Sans" panose="020B0404060202020204" pitchFamily="34" charset="0"/>
                <a:ea typeface="FUJI-新ゴ R" panose="020B0400000000000000" pitchFamily="50" charset="-128"/>
              </a:rPr>
              <a:t>They need to have a common language structure so that they can understand each other.</a:t>
            </a:r>
          </a:p>
          <a:p>
            <a:r>
              <a:rPr kumimoji="1" lang="en-US" dirty="0">
                <a:latin typeface="Fujitsu Sans" panose="020B0404060202020204" pitchFamily="34" charset="0"/>
                <a:ea typeface="FUJI-新ゴ R" panose="020B0400000000000000" pitchFamily="50" charset="-128"/>
              </a:rPr>
              <a:t>In applications, that common language structure is called the API.</a:t>
            </a:r>
          </a:p>
          <a:p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  <a:p>
            <a:r>
              <a:rPr kumimoji="1" lang="en-US" dirty="0">
                <a:latin typeface="Fujitsu Sans" panose="020B0404060202020204" pitchFamily="34" charset="0"/>
                <a:ea typeface="FUJI-新ゴ R" panose="020B0400000000000000" pitchFamily="50" charset="-128"/>
              </a:rPr>
              <a:t>e.g. You called the police, they require Name, Address, Emergency Information to be able to help you.</a:t>
            </a:r>
          </a:p>
          <a:p>
            <a:r>
              <a:rPr kumimoji="1" lang="en-US" dirty="0">
                <a:latin typeface="Fujitsu Sans" panose="020B0404060202020204" pitchFamily="34" charset="0"/>
                <a:ea typeface="FUJI-新ゴ R" panose="020B0400000000000000" pitchFamily="50" charset="-128"/>
              </a:rPr>
              <a:t>Otherwise they can’t provide you the service you need.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8" y="1857795"/>
            <a:ext cx="5438186" cy="28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1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>
              <a:defRPr/>
            </a:pPr>
            <a:r>
              <a:rPr lang="en-US" altLang="ja-JP">
                <a:solidFill>
                  <a:srgbClr val="000000"/>
                </a:solidFill>
              </a:rPr>
              <a:t>Copyright 2020 FUJITSU LIMITED</a:t>
            </a:r>
            <a:endParaRPr lang="de-DE" altLang="ja-JP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219170">
              <a:defRPr/>
            </a:pPr>
            <a:fld id="{0B5B02AC-72C7-48A8-B1FA-68CE81373FC9}" type="slidenum">
              <a:rPr lang="de-DE" altLang="ja-JP">
                <a:solidFill>
                  <a:srgbClr val="000000"/>
                </a:solidFill>
              </a:rPr>
              <a:pPr defTabSz="1219170">
                <a:defRPr/>
              </a:pPr>
              <a:t>5</a:t>
            </a:fld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40317" y="225289"/>
            <a:ext cx="10062219" cy="8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828955" algn="l"/>
                <a:tab pos="4902077" algn="l"/>
              </a:tabLst>
              <a:defRPr kumimoji="1" lang="de-DE" altLang="ja-JP" sz="3733" kern="1200">
                <a:solidFill>
                  <a:schemeClr val="tx1"/>
                </a:solidFill>
                <a:latin typeface="Fujitsu Sans" panose="020B040406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28955" algn="l"/>
                <a:tab pos="4902077" algn="l"/>
              </a:tabLst>
              <a:defRPr/>
            </a:pPr>
            <a:r>
              <a:rPr kumimoji="1" lang="en-CA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+mj-ea"/>
                <a:cs typeface="Courier New" pitchFamily="49" charset="0"/>
              </a:rPr>
              <a:t>What is </a:t>
            </a:r>
            <a:r>
              <a:rPr kumimoji="1" lang="en-CA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+mj-ea"/>
                <a:cs typeface="Courier New" pitchFamily="49" charset="0"/>
              </a:rPr>
              <a:t>Blackbox</a:t>
            </a:r>
            <a:r>
              <a:rPr kumimoji="1" lang="en-CA" altLang="ja-JP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+mj-ea"/>
                <a:cs typeface="Courier New" pitchFamily="49" charset="0"/>
              </a:rPr>
              <a:t> Testing</a:t>
            </a:r>
            <a:r>
              <a:rPr kumimoji="1" lang="en-CA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+mj-ea"/>
                <a:cs typeface="Courier New" pitchFamily="49" charset="0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2148319"/>
            <a:ext cx="5486400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0317" y="1035490"/>
            <a:ext cx="7623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Black-box testing is a method of software testing that examines the functionality of an application without peering into its internal structures or workings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484" y="5103475"/>
            <a:ext cx="76230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E.g. Is a calculator, we can only test the input and the output of the calculator but not test how the calculator’s inner calculation works.</a:t>
            </a:r>
          </a:p>
          <a:p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  <a:p>
            <a:r>
              <a:rPr kumimoji="1" lang="en-US" dirty="0">
                <a:latin typeface="Fujitsu Sans" panose="020B0404060202020204" pitchFamily="34" charset="0"/>
                <a:ea typeface="FUJI-新ゴ R" panose="020B0400000000000000" pitchFamily="50" charset="-128"/>
              </a:rPr>
              <a:t>8/2(2+2) = 16, We input the equation but we do not check which one the calculator calculates first, we only check whether its final output is correct</a:t>
            </a:r>
          </a:p>
        </p:txBody>
      </p:sp>
    </p:spTree>
    <p:extLst>
      <p:ext uri="{BB962C8B-B14F-4D97-AF65-F5344CB8AC3E}">
        <p14:creationId xmlns:p14="http://schemas.microsoft.com/office/powerpoint/2010/main" val="33306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>
              <a:defRPr/>
            </a:pPr>
            <a:r>
              <a:rPr lang="en-US" altLang="ja-JP">
                <a:solidFill>
                  <a:srgbClr val="000000"/>
                </a:solidFill>
              </a:rPr>
              <a:t>Copyright 2020 FUJITSU LIMITED</a:t>
            </a:r>
            <a:endParaRPr lang="de-DE" altLang="ja-JP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219170">
              <a:defRPr/>
            </a:pPr>
            <a:fld id="{0B5B02AC-72C7-48A8-B1FA-68CE81373FC9}" type="slidenum">
              <a:rPr lang="de-DE" altLang="ja-JP">
                <a:solidFill>
                  <a:srgbClr val="000000"/>
                </a:solidFill>
              </a:rPr>
              <a:pPr defTabSz="1219170">
                <a:defRPr/>
              </a:pPr>
              <a:t>6</a:t>
            </a:fld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40317" y="225289"/>
            <a:ext cx="10062219" cy="8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828955" algn="l"/>
                <a:tab pos="4902077" algn="l"/>
              </a:tabLst>
              <a:defRPr kumimoji="1" lang="de-DE" altLang="ja-JP" sz="3733" kern="1200">
                <a:solidFill>
                  <a:schemeClr val="tx1"/>
                </a:solidFill>
                <a:latin typeface="Fujitsu Sans" panose="020B040406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28955" algn="l"/>
                <a:tab pos="4902077" algn="l"/>
              </a:tabLst>
              <a:defRPr/>
            </a:pPr>
            <a:r>
              <a:rPr kumimoji="1" lang="en-CA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+mj-ea"/>
                <a:cs typeface="Courier New" pitchFamily="49" charset="0"/>
              </a:rPr>
              <a:t>How does API,</a:t>
            </a:r>
            <a:r>
              <a:rPr kumimoji="1" lang="en-CA" altLang="ja-JP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+mj-ea"/>
                <a:cs typeface="Courier New" pitchFamily="49" charset="0"/>
              </a:rPr>
              <a:t> </a:t>
            </a:r>
            <a:r>
              <a:rPr kumimoji="1" lang="en-CA" altLang="ja-JP" sz="2400" b="1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+mj-ea"/>
                <a:cs typeface="Courier New" pitchFamily="49" charset="0"/>
              </a:rPr>
              <a:t>Blackbox</a:t>
            </a:r>
            <a:r>
              <a:rPr kumimoji="1" lang="en-CA" altLang="ja-JP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+mj-ea"/>
                <a:cs typeface="Courier New" pitchFamily="49" charset="0"/>
              </a:rPr>
              <a:t> Testing relate to Postman?</a:t>
            </a:r>
            <a:endParaRPr kumimoji="1" lang="en-CA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jitsu Sans" panose="020B0404060202020204" pitchFamily="34" charset="0"/>
              <a:ea typeface="+mj-ea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3" y="1185494"/>
            <a:ext cx="10661176" cy="40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>
              <a:defRPr/>
            </a:pPr>
            <a:r>
              <a:rPr lang="en-US" altLang="ja-JP">
                <a:solidFill>
                  <a:srgbClr val="000000"/>
                </a:solidFill>
              </a:rPr>
              <a:t>Copyright 2020 FUJITSU LIMITED</a:t>
            </a:r>
            <a:endParaRPr lang="de-DE" altLang="ja-JP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219170">
              <a:defRPr/>
            </a:pPr>
            <a:fld id="{0B5B02AC-72C7-48A8-B1FA-68CE81373FC9}" type="slidenum">
              <a:rPr lang="de-DE" altLang="ja-JP">
                <a:solidFill>
                  <a:srgbClr val="000000"/>
                </a:solidFill>
              </a:rPr>
              <a:pPr defTabSz="1219170">
                <a:defRPr/>
              </a:pPr>
              <a:t>7</a:t>
            </a:fld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40317" y="225289"/>
            <a:ext cx="10062219" cy="8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828955" algn="l"/>
                <a:tab pos="4902077" algn="l"/>
              </a:tabLst>
              <a:defRPr kumimoji="1" lang="de-DE" altLang="ja-JP" sz="3733" kern="1200">
                <a:solidFill>
                  <a:schemeClr val="tx1"/>
                </a:solidFill>
                <a:latin typeface="Fujitsu Sans" panose="020B04040602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ea typeface="FUJI-新ゴ R" panose="020B0400000000000000" pitchFamily="50" charset="-128"/>
              </a:rPr>
              <a:t>Where to get Postman?</a:t>
            </a:r>
          </a:p>
        </p:txBody>
      </p:sp>
      <p:sp>
        <p:nvSpPr>
          <p:cNvPr id="5" name="Rectangle 4"/>
          <p:cNvSpPr/>
          <p:nvPr/>
        </p:nvSpPr>
        <p:spPr>
          <a:xfrm>
            <a:off x="645622" y="1268722"/>
            <a:ext cx="10942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 1: Go to </a:t>
            </a:r>
            <a:r>
              <a:rPr lang="en-US" dirty="0">
                <a:hlinkClick r:id="rId2"/>
              </a:rPr>
              <a:t>https://www.postman.com/downloads/</a:t>
            </a:r>
          </a:p>
          <a:p>
            <a:r>
              <a:rPr lang="en-US" dirty="0"/>
              <a:t>Step 1 (No Admin Rights, Deprecated): </a:t>
            </a:r>
            <a:r>
              <a:rPr lang="en-US" dirty="0">
                <a:hlinkClick r:id="rId2"/>
              </a:rPr>
              <a:t>https://chrome.google.com/webstore/detail/postman/fhbjgbiflinjbdggehcddcbncdddomop?hl=en </a:t>
            </a:r>
            <a:endParaRPr lang="en-US" dirty="0"/>
          </a:p>
          <a:p>
            <a:r>
              <a:rPr lang="en-US" dirty="0"/>
              <a:t>Step 2: Download and install the software</a:t>
            </a:r>
          </a:p>
          <a:p>
            <a:r>
              <a:rPr lang="en-US" dirty="0"/>
              <a:t>Step 3: Run the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2" y="2979282"/>
            <a:ext cx="10777008" cy="29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>
              <a:defRPr/>
            </a:pPr>
            <a:r>
              <a:rPr lang="en-US" altLang="ja-JP">
                <a:solidFill>
                  <a:srgbClr val="000000"/>
                </a:solidFill>
              </a:rPr>
              <a:t>Copyright 2020 FUJITSU LIMITED</a:t>
            </a:r>
            <a:endParaRPr lang="de-DE" altLang="ja-JP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219170">
              <a:defRPr/>
            </a:pPr>
            <a:fld id="{0B5B02AC-72C7-48A8-B1FA-68CE81373FC9}" type="slidenum">
              <a:rPr lang="de-DE" altLang="ja-JP">
                <a:solidFill>
                  <a:srgbClr val="000000"/>
                </a:solidFill>
              </a:rPr>
              <a:pPr defTabSz="1219170">
                <a:defRPr/>
              </a:pPr>
              <a:t>8</a:t>
            </a:fld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40317" y="225289"/>
            <a:ext cx="10062219" cy="8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828955" algn="l"/>
                <a:tab pos="4902077" algn="l"/>
              </a:tabLst>
              <a:defRPr kumimoji="1" lang="de-DE" altLang="ja-JP" sz="3733" kern="1200">
                <a:solidFill>
                  <a:schemeClr val="tx1"/>
                </a:solidFill>
                <a:latin typeface="Fujitsu Sans" panose="020B04040602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ea typeface="FUJI-新ゴ R" panose="020B0400000000000000" pitchFamily="50" charset="-128"/>
              </a:rPr>
              <a:t>Demo/Hands-on/Questions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724" y="1426187"/>
            <a:ext cx="1094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RESTAPI Server Sample: </a:t>
            </a:r>
            <a:r>
              <a:rPr lang="en-US" dirty="0">
                <a:hlinkClick r:id="rId2"/>
              </a:rPr>
              <a:t>https://jsonplaceholder.typicode.com/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Global_master_without_Header">
  <a:themeElements>
    <a:clrScheme name="F_Tool_6_JA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ユーザー定義 1">
      <a:majorFont>
        <a:latin typeface="Fujitsu Sans Medium"/>
        <a:ea typeface="FUJI-新ゴ M"/>
        <a:cs typeface=""/>
      </a:majorFont>
      <a:minorFont>
        <a:latin typeface="Fujitsu Sans"/>
        <a:ea typeface="FUJI-新ゴ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cap="flat" cmpd="sng" algn="ctr">
          <a:solidFill>
            <a:srgbClr val="87867E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err="1" smtClean="0">
            <a:ln>
              <a:noFill/>
            </a:ln>
            <a:effectLst/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err="1" smtClean="0"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txDef>
  </a:objectDefaults>
  <a:extraClrSchemeLst>
    <a:extraClrScheme>
      <a:clrScheme name="F_Tool_6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lobal_master_without_Header">
  <a:themeElements>
    <a:clrScheme name="F_Tool_6_JA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ユーザー定義 1">
      <a:majorFont>
        <a:latin typeface="Fujitsu Sans Medium"/>
        <a:ea typeface="FUJI-新ゴ M"/>
        <a:cs typeface=""/>
      </a:majorFont>
      <a:minorFont>
        <a:latin typeface="Fujitsu Sans"/>
        <a:ea typeface="FUJI-新ゴ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cap="flat" cmpd="sng" algn="ctr">
          <a:solidFill>
            <a:srgbClr val="87867E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err="1" smtClean="0">
            <a:ln>
              <a:noFill/>
            </a:ln>
            <a:effectLst/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err="1" smtClean="0"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txDef>
  </a:objectDefaults>
  <a:extraClrSchemeLst>
    <a:extraClrScheme>
      <a:clrScheme name="F_Tool_6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lobal_master_without_Header">
  <a:themeElements>
    <a:clrScheme name="F_Tool_6_JA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ユーザー定義 1">
      <a:majorFont>
        <a:latin typeface="Fujitsu Sans Medium"/>
        <a:ea typeface="FUJI-新ゴ M"/>
        <a:cs typeface=""/>
      </a:majorFont>
      <a:minorFont>
        <a:latin typeface="Fujitsu Sans"/>
        <a:ea typeface="FUJI-新ゴ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cap="flat" cmpd="sng" algn="ctr">
          <a:solidFill>
            <a:srgbClr val="87867E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err="1" smtClean="0">
            <a:ln>
              <a:noFill/>
            </a:ln>
            <a:effectLst/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err="1" smtClean="0"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txDef>
  </a:objectDefaults>
  <a:extraClrSchemeLst>
    <a:extraClrScheme>
      <a:clrScheme name="F_Tool_6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abfc8e2-eb1a-4b9a-a092-dca59d9ef367">
      <Terms xmlns="http://schemas.microsoft.com/office/infopath/2007/PartnerControls"/>
    </lcf76f155ced4ddcb4097134ff3c332f>
    <TaxCatchAll xmlns="debc9044-8483-4efd-8b46-97eb8ea131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4107885B390B4CB01B3C851891DC40" ma:contentTypeVersion="15" ma:contentTypeDescription="Create a new document." ma:contentTypeScope="" ma:versionID="a42428143d9163b1360c88fddc3ad1c2">
  <xsd:schema xmlns:xsd="http://www.w3.org/2001/XMLSchema" xmlns:xs="http://www.w3.org/2001/XMLSchema" xmlns:p="http://schemas.microsoft.com/office/2006/metadata/properties" xmlns:ns2="2abfc8e2-eb1a-4b9a-a092-dca59d9ef367" xmlns:ns3="debc9044-8483-4efd-8b46-97eb8ea131a5" targetNamespace="http://schemas.microsoft.com/office/2006/metadata/properties" ma:root="true" ma:fieldsID="1043fd7cd2af0b73ca19f824d63c5f4c" ns2:_="" ns3:_="">
    <xsd:import namespace="2abfc8e2-eb1a-4b9a-a092-dca59d9ef367"/>
    <xsd:import namespace="debc9044-8483-4efd-8b46-97eb8ea13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fc8e2-eb1a-4b9a-a092-dca59d9ef3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c4fd492-276b-4614-b3af-3a4c63b563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bc9044-8483-4efd-8b46-97eb8ea131a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42379ad-7c6d-4b44-888f-920642915434}" ma:internalName="TaxCatchAll" ma:showField="CatchAllData" ma:web="debc9044-8483-4efd-8b46-97eb8ea131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6E2B5E-058C-4941-9F42-61679FB0BC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19B6D8-A125-49A6-8427-79F42E662D71}"/>
</file>

<file path=customXml/itemProps3.xml><?xml version="1.0" encoding="utf-8"?>
<ds:datastoreItem xmlns:ds="http://schemas.openxmlformats.org/officeDocument/2006/customXml" ds:itemID="{31D4524E-A65D-444C-B720-B2919F4CFB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9882</TotalTime>
  <Words>338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1_Global_master_without_Header</vt:lpstr>
      <vt:lpstr>2_Global_master_without_Header</vt:lpstr>
      <vt:lpstr>Global_master_without_Header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Secretario, Eric</dc:creator>
  <cp:lastModifiedBy>Lim, Erwin Jason</cp:lastModifiedBy>
  <cp:revision>117</cp:revision>
  <dcterms:created xsi:type="dcterms:W3CDTF">2020-08-10T04:52:25Z</dcterms:created>
  <dcterms:modified xsi:type="dcterms:W3CDTF">2022-11-18T03:46:07Z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0x010100614107885B390B4CB01B3C851891DC40</vt:lpwstr>
  </property>
  <property fmtid="{D5CDD505-2E9C-101B-9397-08002B2CF9AE}" pid="3" name="MSIP_Label_a7295cc1-d279-42ac-ab4d-3b0f4fece050_Enabled">
    <vt:lpwstr>true</vt:lpwstr>
  </property>
  <property fmtid="{D5CDD505-2E9C-101B-9397-08002B2CF9AE}" pid="4" name="MSIP_Label_a7295cc1-d279-42ac-ab4d-3b0f4fece050_SetDate">
    <vt:lpwstr>2022-11-18T03:46:07Z</vt:lpwstr>
  </property>
  <property fmtid="{D5CDD505-2E9C-101B-9397-08002B2CF9AE}" pid="5" name="MSIP_Label_a7295cc1-d279-42ac-ab4d-3b0f4fece050_Method">
    <vt:lpwstr>Standard</vt:lpwstr>
  </property>
  <property fmtid="{D5CDD505-2E9C-101B-9397-08002B2CF9AE}" pid="6" name="MSIP_Label_a7295cc1-d279-42ac-ab4d-3b0f4fece050_Name">
    <vt:lpwstr>FUJITSU-RESTRICTED​</vt:lpwstr>
  </property>
  <property fmtid="{D5CDD505-2E9C-101B-9397-08002B2CF9AE}" pid="7" name="MSIP_Label_a7295cc1-d279-42ac-ab4d-3b0f4fece050_SiteId">
    <vt:lpwstr>a19f121d-81e1-4858-a9d8-736e267fd4c7</vt:lpwstr>
  </property>
  <property fmtid="{D5CDD505-2E9C-101B-9397-08002B2CF9AE}" pid="8" name="MSIP_Label_a7295cc1-d279-42ac-ab4d-3b0f4fece050_ActionId">
    <vt:lpwstr>dd7e03a3-11b8-4af4-b604-fb645841c410</vt:lpwstr>
  </property>
  <property fmtid="{D5CDD505-2E9C-101B-9397-08002B2CF9AE}" pid="9" name="MSIP_Label_a7295cc1-d279-42ac-ab4d-3b0f4fece050_ContentBits">
    <vt:lpwstr>0</vt:lpwstr>
  </property>
</Properties>
</file>