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5" r:id="rId15"/>
    <p:sldId id="306" r:id="rId16"/>
    <p:sldId id="307" r:id="rId17"/>
    <p:sldId id="300" r:id="rId18"/>
    <p:sldId id="301" r:id="rId19"/>
    <p:sldId id="302" r:id="rId20"/>
    <p:sldId id="303" r:id="rId21"/>
    <p:sldId id="304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mpio, Ian Daryl" userId="a0ceb74f-52b3-4623-a9ca-81c312f0f051" providerId="ADAL" clId="{58CFC79D-005E-400A-ABBE-E88794F8E393}"/>
    <pc:docChg chg="modSld">
      <pc:chgData name="Cumpio, Ian Daryl" userId="a0ceb74f-52b3-4623-a9ca-81c312f0f051" providerId="ADAL" clId="{58CFC79D-005E-400A-ABBE-E88794F8E393}" dt="2022-12-07T09:12:20.005" v="27" actId="20577"/>
      <pc:docMkLst>
        <pc:docMk/>
      </pc:docMkLst>
      <pc:sldChg chg="modSp mod">
        <pc:chgData name="Cumpio, Ian Daryl" userId="a0ceb74f-52b3-4623-a9ca-81c312f0f051" providerId="ADAL" clId="{58CFC79D-005E-400A-ABBE-E88794F8E393}" dt="2022-12-07T09:12:20.005" v="27" actId="20577"/>
        <pc:sldMkLst>
          <pc:docMk/>
          <pc:sldMk cId="3042916496" sldId="256"/>
        </pc:sldMkLst>
        <pc:spChg chg="mod">
          <ac:chgData name="Cumpio, Ian Daryl" userId="a0ceb74f-52b3-4623-a9ca-81c312f0f051" providerId="ADAL" clId="{58CFC79D-005E-400A-ABBE-E88794F8E393}" dt="2022-12-07T09:12:20.005" v="27" actId="20577"/>
          <ac:spMkLst>
            <pc:docMk/>
            <pc:sldMk cId="3042916496" sldId="256"/>
            <ac:spMk id="3" creationId="{947DC077-3461-4DB4-9E10-6ABE3C92DD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48C2-3630-4FFB-9C8D-CDB3434E6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C077-3461-4DB4-9E10-6ABE3C92D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  <a:p>
            <a:r>
              <a:rPr lang="en-US" dirty="0"/>
              <a:t>December 7,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C85CE-7052-4348-8747-93147ECB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65" y="2966921"/>
            <a:ext cx="1322527" cy="12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Type of Functions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argument, we will just assign a default value if ever user will not pass a value to a certain argument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Last is Variable length arguments, we have two variable length arguments available in python.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First is single asterisk “*”. This will make an argument to accept multiple data. By convention we use the keyword ”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”. The data will be group to a tuple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Second is the double asterisk ”**”. The difference of this is we can also pass keywords. By convention we use the keyword “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kwargs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”. The data will be group to a dictionary.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176C5-841C-464E-963F-45979E4A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67" y="1431649"/>
            <a:ext cx="2221604" cy="113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93A18-380E-4435-A8D5-9656A426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04" y="1431649"/>
            <a:ext cx="1027665" cy="628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496E3-67F3-4400-AEC5-BBC3F131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534" y="3571458"/>
            <a:ext cx="2724150" cy="104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8C292-E401-4478-9F79-A3632C8E7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608" y="3571458"/>
            <a:ext cx="3343275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3548A-00F5-4967-BDF2-BCFE908D7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8534" y="5251173"/>
            <a:ext cx="412432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9418E-FB64-45B7-856A-241D9EF25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357" y="5251173"/>
            <a:ext cx="4810504" cy="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9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Anonymous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Anonymous functions are functions without name and it is also called as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Anonymous functions are usually 1 liner codes that has a single expressions.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example we have a function squared that has a single expression.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notice that it’s a waste of line when we will be having a function that will have a single expression.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 if we want to use a function only once, and we don’t want to define a function, and if we only have one expression, we can use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also have multiple arguments as long as it only have one expression.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C230B-9CBA-4CB8-ABF4-B9427EE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57" y="2155963"/>
            <a:ext cx="2560569" cy="81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6B8222-249B-4E96-9C22-2E30F682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657" y="3916017"/>
            <a:ext cx="2495550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4537E-A9A5-4291-BECA-D1E14FCA1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804" y="3916016"/>
            <a:ext cx="705680" cy="470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6807A-F8E9-420D-B1D7-A8B55FB5C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657" y="4991100"/>
            <a:ext cx="29718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F21DF0-5755-47A5-8EFA-19BA9D1BF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816" y="4991100"/>
            <a:ext cx="705680" cy="5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Filter, Map, and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Previously we learned about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to further explain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on why we use it in our codes, we will be using it inside methods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Filter will take a sequential data and filter those list based on conditions set and return the value.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Filter method will have 2 arguments, a function and a sequence. Instead of creating a functions, we just used the anonymous function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 what about Map? We use Map if we want to change or process every value in a sequential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49453-28E6-41A1-9C8A-4B0324B8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55" y="2045184"/>
            <a:ext cx="3548684" cy="797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FC278-8AE1-4BA5-8DC9-80D68A2D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22" y="2039354"/>
            <a:ext cx="1367802" cy="489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E97FF3-F67A-4EEF-925A-755CBBD13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455" y="4199163"/>
            <a:ext cx="3305175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E17B4D-EE2C-44BE-A253-021E6523B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36" y="4204650"/>
            <a:ext cx="31527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5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Filter, Map, and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Finally is Reduce. We use Reduce when we want to reduce a data into a single value.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Before we can use Reduce, we need to import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functools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 of Reduce with lambda function.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Reduce always takes 2 arguments.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E9489-62DC-4067-911A-D1B12917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72" y="1842052"/>
            <a:ext cx="21431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2BAA9-E5E3-48B5-ADBB-E218872B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72" y="2915684"/>
            <a:ext cx="306705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B2789E-2AE1-4BC2-8D3C-A7AB6434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71" y="2915684"/>
            <a:ext cx="693529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2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Comprehension is an easier and more readable way of creating List, Dictionary, or sets in Python.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a 1 liner code that fetch or process elements within a list, dictionary or sets.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example is when we do something with the data we get.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example of list comprehension with a conditional statement.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19176-81CF-463A-9F99-75135ECA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19" y="2226364"/>
            <a:ext cx="2947068" cy="993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A4916-B992-43E4-8DAB-828A63E5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90" y="2223051"/>
            <a:ext cx="2756535" cy="480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E17B87-3784-4F0E-9790-E39E4CB75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893" y="3677480"/>
            <a:ext cx="2948609" cy="993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7448B6-F153-4E4A-8EA7-D4605F374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643" y="3677480"/>
            <a:ext cx="3269009" cy="480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614DC-64CE-426D-8B88-59C13A6F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893" y="5114098"/>
            <a:ext cx="2886075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380F8E-AC4B-4CA7-86F5-E3B3A6240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8727" y="5114098"/>
            <a:ext cx="1385316" cy="4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4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Comprehension can also perform a nested loop and return pair values.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 note that we need to use the same variable name that we use in the loop.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Dictionary Comprehension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also make a dictionary out of 2 list by using the method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zip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zip method matches the index of both list into a tuple within a list.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BD8A1-96B3-4811-8CCC-6BFA5902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82" y="1459396"/>
            <a:ext cx="471487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34C76-BD73-44A6-BE15-35045C78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82" y="2244588"/>
            <a:ext cx="4867689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4328D-F9B6-4FC4-AED6-C097229F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556" y="3295651"/>
            <a:ext cx="3986113" cy="765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B0F88-1456-4107-A434-DCE9A2CB0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107" y="3295651"/>
            <a:ext cx="4638675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CF536-506D-4D95-AAC6-65CC1A319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5382" y="4405520"/>
            <a:ext cx="4550726" cy="9930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EF681-C26B-4C82-BAE6-266DDAF1E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778" y="4408006"/>
            <a:ext cx="42195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9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Sets Comprehension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 note that sets will give us unique values.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48DEA-D601-406B-BA6D-25524BC4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69" y="1410527"/>
            <a:ext cx="3842805" cy="78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CD3BE3-3914-4969-8121-895586AE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04" y="1407214"/>
            <a:ext cx="21621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8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Recursion in generally means you are calling a function from itself.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Supposedly this will give as an infinite loop since it’s calling itself non stop, but to avoid our program hanging from infinite loop, by default python set a limit to a recursion which is 1000 times.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check this we can call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getrecursionlimit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method in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sys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want to change this, we can simply call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setrecursionlimit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give it a value.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68F6-2C8E-4C42-A039-C055F91F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34" y="1405145"/>
            <a:ext cx="1982650" cy="1069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E20D5-749E-4D8D-B70F-9F5D9158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60" y="3573117"/>
            <a:ext cx="249555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E6E43-1DB7-4CDC-B289-54AE79395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498" y="3573117"/>
            <a:ext cx="752465" cy="48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11CBA-4292-4996-9BE7-ADA130A7C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060" y="4668078"/>
            <a:ext cx="2466975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519F6-E42F-4C5F-AEC9-9C63B4D2F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914" y="4668077"/>
            <a:ext cx="722871" cy="6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Factorial in a Recursion: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explain more how recursion works, lets create a factorial method.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AEE9A-81CF-4926-924E-871E9348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00" y="1842052"/>
            <a:ext cx="3400425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4A803-89D2-4810-8516-83B7C140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741" y="1842052"/>
            <a:ext cx="754859" cy="5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9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Decorators are functions that takes a functions a an argument and return another function.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also use decorators to change the behavior of an existing function.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dec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function, it will accept another function and change the str value and call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function with the updated str value.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this to work, they should have a some form of connection, this connection is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@dec_display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it will identify that we are using a decorator to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4A56D-5570-43A1-8BE7-11FB0429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70" y="1842052"/>
            <a:ext cx="291465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1B5D8-5C38-4B00-92D6-91869552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40" y="1842052"/>
            <a:ext cx="1452643" cy="5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Import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744817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learn how to import modules that can help us use existing libraries.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 how do we import modules?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Normally when we import a module, we put it at the very top of our codes and we just have to use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keyword.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After we import the module, to be able to use the functions available of the module we just have to call the module and the function that we need.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times that the module we are going to import has a long name, so its advisable to have a shorter name for the module by using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keyword.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Notice that after we assign a shorter alias for the module, we change how the code looks applying the alias “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F28B1-AB5E-439F-87F0-8F9F408A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81" y="2399886"/>
            <a:ext cx="1990725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116B70-F6A3-4AB3-9143-2DDF3CBC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936" y="3375991"/>
            <a:ext cx="2187230" cy="114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611F9-BBC3-4D7A-8D2C-6B22355AC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397" y="3375991"/>
            <a:ext cx="1728054" cy="745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CD3C9-8779-4AB7-AA24-3BC33E26C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936" y="5087591"/>
            <a:ext cx="2990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Import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744817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way of importing modules is by using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keyword, this will eliminate the use of the module name before the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are two ways to approach this, first is we import the specific functions needed.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way is that we can just import everything using the “*” 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46650-7D94-458E-AFC8-F00CF21D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64" y="2064232"/>
            <a:ext cx="2306538" cy="1036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D0B76-4E69-4EC2-AB27-62DCF29E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064232"/>
            <a:ext cx="1614338" cy="506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B08E2A-DAE2-4C94-BFC0-4E2FB4A1A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64" y="3548475"/>
            <a:ext cx="2514600" cy="1038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0B820-4006-4641-B4A6-5629B2461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575" y="3548475"/>
            <a:ext cx="3161305" cy="5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Arrays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744817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lesson we will learn about Arrays, in python we have list that serves the purpose of arrays, so why do we need or use arrays in Python?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terms of execution, it is more faster to process Arrays than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terms of elements inside, Arrays only accepts elements with the same data type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advantage of Arrays in Python is that it is mutable, we can add, edit and delete elements.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Now before we can use Arrays, we actually need to import the module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use the arrays, we need 2 things; type code and the elements.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need to identify what type of code we are going to use.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44FD-5149-4ED0-89AC-D79631EF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89" y="3156917"/>
            <a:ext cx="224790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6F698-1706-4FA7-8DE8-4BEA291B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23" y="4320623"/>
            <a:ext cx="3952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Arrays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744817"/>
          </a:xfrm>
        </p:spPr>
        <p:txBody>
          <a:bodyPr anchor="t"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table, the difference between signed and unsigned is that unsigned will not accept negative values.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our example lets use the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signed int.</a:t>
            </a:r>
          </a:p>
          <a:p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Accessing an Array: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Accessing elements of an Array is the same with how we access elements in list.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Adding an element: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add an element we can use the method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append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if we need to specify the index.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EA2B7-8764-4FF0-AF8C-E9B2F581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5" y="1815548"/>
            <a:ext cx="311467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44DFF-001B-40FE-83DB-69BCBCBB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38" y="3614737"/>
            <a:ext cx="3342801" cy="784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04CE6-526E-4547-AE52-771174F31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05" y="3614737"/>
            <a:ext cx="3432385" cy="78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896DE-108E-45E9-8A4F-B275EFF2F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438" y="5128591"/>
            <a:ext cx="3314700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369532-CAE1-4A48-AFDE-A13C3F9D2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705" y="5128591"/>
            <a:ext cx="3327620" cy="6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4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Arrays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Updating an element: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update an element, we just need to assign the value to an existing index in the list.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Deleting an element: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delete an element, we can use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remove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if we want to remove the element itself, then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remove using an index.</a:t>
            </a:r>
          </a:p>
          <a:p>
            <a:pPr marL="457200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D06AF-D97E-45A8-961B-FEFAB26B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26" y="1842052"/>
            <a:ext cx="35814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638E2-B21A-4AA6-8124-5263C037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2052"/>
            <a:ext cx="2690191" cy="66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9238D-F95A-4CDC-A95B-A381625A6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726" y="3915600"/>
            <a:ext cx="3505200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530E74-BC3D-4BA4-945F-D174F1B5D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028" y="3915599"/>
            <a:ext cx="1756214" cy="6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4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 are use when we need a code that can be reuse multiple times later.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create a function, we need two things which are defining a function and calling a function.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use the keyword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give it a function name.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Its important to have the round bracket “()” for python to identify it is a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call the function we just have to call the name of the function.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 can also accept parameters/arguments that can be process inside the function.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we can see, we pass an arguments and got the result.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58C19-C317-44F2-99A3-ADC0B85D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43" y="1838739"/>
            <a:ext cx="257175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32ACC-EDE4-4E66-B212-1180CBDA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3" y="4369904"/>
            <a:ext cx="1497909" cy="105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BF310-9F35-4144-8D69-4D810597D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51" y="4369904"/>
            <a:ext cx="697255" cy="64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 also can return results by using the keyword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receive the return result of functions, we can assign them to a variable and process it on our own.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can also return multiple results and assign to a either single variable or multiple variable.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Take note that if we assign it to a single variable, we will be getting a tuple.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7DE7A-DE2E-4230-9270-A0BF3A7C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31" y="1807059"/>
            <a:ext cx="697255" cy="642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502669-C0F4-41F3-8790-609A9E1F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90" y="1807059"/>
            <a:ext cx="1864416" cy="1159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8CAF-F59A-4BE0-9D58-10B0A177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191" y="3288744"/>
            <a:ext cx="2844662" cy="1790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DB8FB-938C-431F-AB27-0D013CFE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237" y="3288744"/>
            <a:ext cx="1884689" cy="8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4CEB-6EFA-4767-97F3-C6C7320C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4314"/>
            <a:ext cx="10018713" cy="72886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Type of Functions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3077-32DE-4F94-BF58-3B094C44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3183"/>
            <a:ext cx="10018713" cy="560566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different type of arguments that we can work with. These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Variable length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argument, we will be following what the position of the argument is requiring.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example, since the argument need a string first before an integer, we will pass data accordingly.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argument, position is not important as long as we define the keywords of the argument.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B6F1B-AC6D-4B0E-99DE-1AAB6AF4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44" y="3277842"/>
            <a:ext cx="2312091" cy="1130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128D6-5A6D-4AEC-92B3-A1A2C309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345" y="5116167"/>
            <a:ext cx="2869658" cy="1130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6F3452-9085-4522-97EA-2DE7CB92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75" y="5116167"/>
            <a:ext cx="1552381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764433-C238-4D87-A9F8-7AA6CC619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807" y="3277842"/>
            <a:ext cx="9429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25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cessDetails xmlns="3b0a02bf-1fa3-4f7c-86e6-cc709d9615df" xsi:nil="true"/>
    <Folder_x0020_Info xmlns="3b0a02bf-1fa3-4f7c-86e6-cc709d9615df" xsi:nil="true"/>
    <lcf76f155ced4ddcb4097134ff3c332f xmlns="3b0a02bf-1fa3-4f7c-86e6-cc709d9615df">
      <Terms xmlns="http://schemas.microsoft.com/office/infopath/2007/PartnerControls"/>
    </lcf76f155ced4ddcb4097134ff3c332f>
    <TaxCatchAll xmlns="3e47745e-6841-4518-8a34-bbee99c0e025" xsi:nil="true"/>
    <_Flow_SignoffStatus xmlns="3b0a02bf-1fa3-4f7c-86e6-cc709d9615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8D66161FFE24583725803D66B5AA1" ma:contentTypeVersion="19" ma:contentTypeDescription="Create a new document." ma:contentTypeScope="" ma:versionID="d875398892a4df8d17d8afadcfe1989c">
  <xsd:schema xmlns:xsd="http://www.w3.org/2001/XMLSchema" xmlns:xs="http://www.w3.org/2001/XMLSchema" xmlns:p="http://schemas.microsoft.com/office/2006/metadata/properties" xmlns:ns2="3e47745e-6841-4518-8a34-bbee99c0e025" xmlns:ns3="3b0a02bf-1fa3-4f7c-86e6-cc709d9615df" targetNamespace="http://schemas.microsoft.com/office/2006/metadata/properties" ma:root="true" ma:fieldsID="05408ee5453b1e61f8a8b6ebb56cf810" ns2:_="" ns3:_="">
    <xsd:import namespace="3e47745e-6841-4518-8a34-bbee99c0e025"/>
    <xsd:import namespace="3b0a02bf-1fa3-4f7c-86e6-cc709d9615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Folder_x0020_Info" minOccurs="0"/>
                <xsd:element ref="ns3:MediaServiceDateTaken" minOccurs="0"/>
                <xsd:element ref="ns3:AccessDetails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7745e-6841-4518-8a34-bbee99c0e0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f389b37-145d-4f33-a38c-82d4311b3be8}" ma:internalName="TaxCatchAll" ma:showField="CatchAllData" ma:web="3e47745e-6841-4518-8a34-bbee99c0e0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a02bf-1fa3-4f7c-86e6-cc709d9615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older_x0020_Info" ma:index="18" nillable="true" ma:displayName="Folder Info" ma:format="Dropdown" ma:internalName="Folder_x0020_Info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ccessDetails" ma:index="20" nillable="true" ma:displayName="Access Details" ma:format="Dropdown" ma:internalName="AccessDetails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0BECD-0F07-4691-B98B-732831F97354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3b0a02bf-1fa3-4f7c-86e6-cc709d9615df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e47745e-6841-4518-8a34-bbee99c0e025"/>
  </ds:schemaRefs>
</ds:datastoreItem>
</file>

<file path=customXml/itemProps2.xml><?xml version="1.0" encoding="utf-8"?>
<ds:datastoreItem xmlns:ds="http://schemas.openxmlformats.org/officeDocument/2006/customXml" ds:itemID="{7BF86E70-8DE9-459E-ADAB-A9804FD1C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7745e-6841-4518-8a34-bbee99c0e025"/>
    <ds:schemaRef ds:uri="3b0a02bf-1fa3-4f7c-86e6-cc709d9615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24F33-04D0-4980-945C-045155F8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3547</TotalTime>
  <Words>1455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Parallax</vt:lpstr>
      <vt:lpstr>Python</vt:lpstr>
      <vt:lpstr>Import Modules</vt:lpstr>
      <vt:lpstr>Import Modules</vt:lpstr>
      <vt:lpstr>Arrays in Python</vt:lpstr>
      <vt:lpstr>Arrays in Python</vt:lpstr>
      <vt:lpstr>Arrays in Python</vt:lpstr>
      <vt:lpstr>Functions</vt:lpstr>
      <vt:lpstr>Functions</vt:lpstr>
      <vt:lpstr>Type of Functions Argument</vt:lpstr>
      <vt:lpstr>Type of Functions Argument</vt:lpstr>
      <vt:lpstr>Anonymous Functions</vt:lpstr>
      <vt:lpstr>Filter, Map, and Reduce</vt:lpstr>
      <vt:lpstr>Filter, Map, and Reduce</vt:lpstr>
      <vt:lpstr>Comprehension</vt:lpstr>
      <vt:lpstr>Comprehension</vt:lpstr>
      <vt:lpstr>Comprehension</vt:lpstr>
      <vt:lpstr>Recursion</vt:lpstr>
      <vt:lpstr>Recursion</vt:lpstr>
      <vt:lpstr>Decorators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dvcryptoico@gmail.com</dc:creator>
  <cp:lastModifiedBy>Cumpio, Ian Daryl</cp:lastModifiedBy>
  <cp:revision>708</cp:revision>
  <dcterms:created xsi:type="dcterms:W3CDTF">2020-06-15T01:03:37Z</dcterms:created>
  <dcterms:modified xsi:type="dcterms:W3CDTF">2022-12-07T09:12:28Z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0x01010028C8D66161FFE24583725803D66B5AA1</vt:lpwstr>
  </property>
  <property fmtid="{D5CDD505-2E9C-101B-9397-08002B2CF9AE}" pid="3" name="MSIP_Label_a7295cc1-d279-42ac-ab4d-3b0f4fece050_Enabled">
    <vt:lpwstr>true</vt:lpwstr>
  </property>
  <property fmtid="{D5CDD505-2E9C-101B-9397-08002B2CF9AE}" pid="4" name="MSIP_Label_a7295cc1-d279-42ac-ab4d-3b0f4fece050_SetDate">
    <vt:lpwstr>2022-04-18T10:00:27Z</vt:lpwstr>
  </property>
  <property fmtid="{D5CDD505-2E9C-101B-9397-08002B2CF9AE}" pid="5" name="MSIP_Label_a7295cc1-d279-42ac-ab4d-3b0f4fece050_Method">
    <vt:lpwstr>Standard</vt:lpwstr>
  </property>
  <property fmtid="{D5CDD505-2E9C-101B-9397-08002B2CF9AE}" pid="6" name="MSIP_Label_a7295cc1-d279-42ac-ab4d-3b0f4fece050_Name">
    <vt:lpwstr>FUJITSU-RESTRICTED​</vt:lpwstr>
  </property>
  <property fmtid="{D5CDD505-2E9C-101B-9397-08002B2CF9AE}" pid="7" name="MSIP_Label_a7295cc1-d279-42ac-ab4d-3b0f4fece050_SiteId">
    <vt:lpwstr>a19f121d-81e1-4858-a9d8-736e267fd4c7</vt:lpwstr>
  </property>
  <property fmtid="{D5CDD505-2E9C-101B-9397-08002B2CF9AE}" pid="8" name="MSIP_Label_a7295cc1-d279-42ac-ab4d-3b0f4fece050_ActionId">
    <vt:lpwstr>f1ae9edf-2ca0-4f43-9c30-09d4748da648</vt:lpwstr>
  </property>
  <property fmtid="{D5CDD505-2E9C-101B-9397-08002B2CF9AE}" pid="9" name="MSIP_Label_a7295cc1-d279-42ac-ab4d-3b0f4fece050_ContentBits">
    <vt:lpwstr>0</vt:lpwstr>
  </property>
</Properties>
</file>