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18"/>
  </p:notesMasterIdLst>
  <p:handoutMasterIdLst>
    <p:handoutMasterId r:id="rId19"/>
  </p:handoutMasterIdLst>
  <p:sldIdLst>
    <p:sldId id="535" r:id="rId2"/>
    <p:sldId id="558" r:id="rId3"/>
    <p:sldId id="562" r:id="rId4"/>
    <p:sldId id="561" r:id="rId5"/>
    <p:sldId id="566" r:id="rId6"/>
    <p:sldId id="567" r:id="rId7"/>
    <p:sldId id="568" r:id="rId8"/>
    <p:sldId id="591" r:id="rId9"/>
    <p:sldId id="570" r:id="rId10"/>
    <p:sldId id="571" r:id="rId11"/>
    <p:sldId id="573" r:id="rId12"/>
    <p:sldId id="586" r:id="rId13"/>
    <p:sldId id="587" r:id="rId14"/>
    <p:sldId id="592" r:id="rId15"/>
    <p:sldId id="585" r:id="rId16"/>
    <p:sldId id="540" r:id="rId17"/>
  </p:sldIdLst>
  <p:sldSz cx="9144000" cy="6858000" type="screen4x3"/>
  <p:notesSz cx="6797675" cy="99266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1" autoAdjust="0"/>
    <p:restoredTop sz="94954" autoAdjust="0"/>
  </p:normalViewPr>
  <p:slideViewPr>
    <p:cSldViewPr showGuides="1">
      <p:cViewPr varScale="1">
        <p:scale>
          <a:sx n="71" d="100"/>
          <a:sy n="71" d="100"/>
        </p:scale>
        <p:origin x="1218" y="54"/>
      </p:cViewPr>
      <p:guideLst>
        <p:guide orient="horz" pos="4065"/>
        <p:guide orient="horz" pos="551"/>
        <p:guide pos="5641"/>
        <p:guide pos="122"/>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75" d="100"/>
        <a:sy n="75" d="100"/>
      </p:scale>
      <p:origin x="0" y="0"/>
    </p:cViewPr>
  </p:sorterViewPr>
  <p:notesViewPr>
    <p:cSldViewPr showGuides="1">
      <p:cViewPr varScale="1">
        <p:scale>
          <a:sx n="27" d="100"/>
          <a:sy n="27" d="100"/>
        </p:scale>
        <p:origin x="1424" y="44"/>
      </p:cViewPr>
      <p:guideLst>
        <p:guide orient="horz" pos="3126"/>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1542"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1" tIns="46045" rIns="92091" bIns="46045" numCol="1" anchor="t" anchorCtr="0" compatLnSpc="1">
            <a:prstTxWarp prst="textNoShape">
              <a:avLst/>
            </a:prstTxWarp>
          </a:bodyPr>
          <a:lstStyle>
            <a:lvl1pPr algn="r" defTabSz="921047"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1" tIns="46045" rIns="92091" bIns="46045" numCol="1" anchor="t" anchorCtr="0" compatLnSpc="1">
            <a:prstTxWarp prst="textNoShape">
              <a:avLst/>
            </a:prstTxWarp>
          </a:bodyPr>
          <a:lstStyle>
            <a:lvl1pPr algn="l" defTabSz="921047"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28801"/>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1" tIns="46045" rIns="92091" bIns="46045" numCol="1" anchor="b" anchorCtr="0" compatLnSpc="1">
            <a:prstTxWarp prst="textNoShape">
              <a:avLst/>
            </a:prstTxWarp>
          </a:bodyPr>
          <a:lstStyle>
            <a:lvl1pPr algn="l" defTabSz="921047" fontAlgn="base">
              <a:defRPr sz="1000">
                <a:solidFill>
                  <a:schemeClr val="tx1"/>
                </a:solidFill>
                <a:latin typeface="Arial" charset="0"/>
              </a:defRPr>
            </a:lvl1pPr>
          </a:lstStyle>
          <a:p>
            <a:r>
              <a:rPr lang="en-GB" altLang="ja-JP"/>
              <a:t>Copyright 2018 FUJITSU LIMITED</a:t>
            </a:r>
          </a:p>
        </p:txBody>
      </p:sp>
      <p:sp>
        <p:nvSpPr>
          <p:cNvPr id="393221" name="Rectangle 5"/>
          <p:cNvSpPr>
            <a:spLocks noGrp="1" noChangeArrowheads="1"/>
          </p:cNvSpPr>
          <p:nvPr>
            <p:ph type="sldNum" sz="quarter" idx="3"/>
          </p:nvPr>
        </p:nvSpPr>
        <p:spPr bwMode="auto">
          <a:xfrm>
            <a:off x="3849955" y="9428801"/>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91" tIns="46045" rIns="92091" bIns="46045" numCol="1" anchor="b" anchorCtr="0" compatLnSpc="1">
            <a:prstTxWarp prst="textNoShape">
              <a:avLst/>
            </a:prstTxWarp>
          </a:bodyPr>
          <a:lstStyle>
            <a:lvl1pPr algn="r" defTabSz="921047" fontAlgn="base">
              <a:defRPr sz="1000">
                <a:solidFill>
                  <a:schemeClr val="tx1"/>
                </a:solidFill>
                <a:latin typeface="Arial" charset="0"/>
              </a:defRPr>
            </a:lvl1pPr>
          </a:lstStyle>
          <a:p>
            <a:fld id="{824C5381-6989-4206-8C01-482E730E3CFB}" type="slidenum">
              <a:rPr lang="en-GB" altLang="ja-JP"/>
              <a:pPr/>
              <a:t>‹#›</a:t>
            </a:fld>
            <a:endParaRPr lang="en-GB" altLang="ja-JP"/>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13" y="53906"/>
            <a:ext cx="1581941" cy="191912"/>
          </a:xfrm>
          <a:prstGeom prst="rect">
            <a:avLst/>
          </a:prstGeom>
        </p:spPr>
      </p:pic>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1542"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1" tIns="46045" rIns="92091" bIns="46045" numCol="1" anchor="t" anchorCtr="0" compatLnSpc="1">
            <a:prstTxWarp prst="textNoShape">
              <a:avLst/>
            </a:prstTxWarp>
          </a:bodyPr>
          <a:lstStyle>
            <a:lvl1pPr algn="r" defTabSz="921047"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1" tIns="46045" rIns="92091" bIns="46045" numCol="1" anchor="t" anchorCtr="0" compatLnSpc="1">
            <a:prstTxWarp prst="textNoShape">
              <a:avLst/>
            </a:prstTxWarp>
          </a:bodyPr>
          <a:lstStyle>
            <a:lvl1pPr algn="l" defTabSz="921047"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5988" y="742950"/>
            <a:ext cx="4967287"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8658" y="4715194"/>
            <a:ext cx="5440360" cy="446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1" tIns="46045" rIns="92091" bIns="46045"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28801"/>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1" tIns="46045" rIns="92091" bIns="46045" numCol="1" anchor="b" anchorCtr="0" compatLnSpc="1">
            <a:prstTxWarp prst="textNoShape">
              <a:avLst/>
            </a:prstTxWarp>
          </a:bodyPr>
          <a:lstStyle>
            <a:lvl1pPr algn="l" defTabSz="921047" fontAlgn="base">
              <a:defRPr sz="1000">
                <a:solidFill>
                  <a:schemeClr val="tx1"/>
                </a:solidFill>
                <a:latin typeface="Arial" charset="0"/>
              </a:defRPr>
            </a:lvl1pPr>
          </a:lstStyle>
          <a:p>
            <a:r>
              <a:rPr lang="en-US" altLang="ja-JP"/>
              <a:t>Copyright 2018 FUJITSU LIMITED</a:t>
            </a:r>
          </a:p>
        </p:txBody>
      </p:sp>
      <p:sp>
        <p:nvSpPr>
          <p:cNvPr id="167943" name="Rectangle 7"/>
          <p:cNvSpPr>
            <a:spLocks noGrp="1" noChangeArrowheads="1"/>
          </p:cNvSpPr>
          <p:nvPr>
            <p:ph type="sldNum" sz="quarter" idx="5"/>
          </p:nvPr>
        </p:nvSpPr>
        <p:spPr bwMode="auto">
          <a:xfrm>
            <a:off x="3849955" y="9428801"/>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91" tIns="46045" rIns="92091" bIns="46045" numCol="1" anchor="b" anchorCtr="0" compatLnSpc="1">
            <a:prstTxWarp prst="textNoShape">
              <a:avLst/>
            </a:prstTxWarp>
          </a:bodyPr>
          <a:lstStyle>
            <a:lvl1pPr algn="r" defTabSz="921047" fontAlgn="base">
              <a:defRPr sz="1000">
                <a:solidFill>
                  <a:schemeClr val="tx1"/>
                </a:solidFill>
                <a:latin typeface="Arial" charset="0"/>
              </a:defRPr>
            </a:lvl1pPr>
          </a:lstStyle>
          <a:p>
            <a:fld id="{9F92722A-13CA-49BB-B125-2A56C31837E2}" type="slidenum">
              <a:rPr lang="en-US" altLang="ja-JP"/>
              <a:pPr/>
              <a:t>‹#›</a:t>
            </a:fld>
            <a:endParaRPr lang="en-US" altLang="ja-JP"/>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13" y="53906"/>
            <a:ext cx="1581941" cy="191912"/>
          </a:xfrm>
          <a:prstGeom prst="rect">
            <a:avLst/>
          </a:prstGeom>
        </p:spPr>
      </p:pic>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2018 FUJITSU LIMITED</a:t>
            </a:r>
          </a:p>
        </p:txBody>
      </p:sp>
      <p:sp>
        <p:nvSpPr>
          <p:cNvPr id="7" name="Rectangle 7"/>
          <p:cNvSpPr>
            <a:spLocks noGrp="1" noChangeArrowheads="1"/>
          </p:cNvSpPr>
          <p:nvPr>
            <p:ph type="sldNum" sz="quarter" idx="5"/>
          </p:nvPr>
        </p:nvSpPr>
        <p:spPr>
          <a:ln/>
        </p:spPr>
        <p:txBody>
          <a:bodyPr/>
          <a:lstStyle/>
          <a:p>
            <a:fld id="{FF40324B-6458-4F02-B78B-16615212FD97}"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GB" altLang="ja-JP" dirty="0"/>
          </a:p>
        </p:txBody>
      </p:sp>
    </p:spTree>
    <p:extLst>
      <p:ext uri="{BB962C8B-B14F-4D97-AF65-F5344CB8AC3E}">
        <p14:creationId xmlns:p14="http://schemas.microsoft.com/office/powerpoint/2010/main" val="254257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2018 FUJITSU LIMITED</a:t>
            </a:r>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1</a:t>
            </a:fld>
            <a:endParaRPr lang="en-US" altLang="ja-JP"/>
          </a:p>
        </p:txBody>
      </p:sp>
    </p:spTree>
    <p:extLst>
      <p:ext uri="{BB962C8B-B14F-4D97-AF65-F5344CB8AC3E}">
        <p14:creationId xmlns:p14="http://schemas.microsoft.com/office/powerpoint/2010/main" val="1633248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1200" dirty="0"/>
              <a:t>SDEM</a:t>
            </a:r>
            <a:r>
              <a:rPr lang="en-US" sz="1200" baseline="0" dirty="0"/>
              <a:t> is  a standard process developed by Fujitsu based on its numerous project experiences.</a:t>
            </a:r>
          </a:p>
          <a:p>
            <a:pPr algn="l"/>
            <a:r>
              <a:rPr lang="en-US" sz="1200" baseline="0" dirty="0"/>
              <a:t>It is not a specific acronym of four defined words.</a:t>
            </a:r>
            <a:endParaRPr kumimoji="1" lang="en-US" sz="1200" baseline="0" dirty="0"/>
          </a:p>
        </p:txBody>
      </p:sp>
      <p:sp>
        <p:nvSpPr>
          <p:cNvPr id="4" name="フッター プレースホルダー 3"/>
          <p:cNvSpPr>
            <a:spLocks noGrp="1"/>
          </p:cNvSpPr>
          <p:nvPr>
            <p:ph type="ftr" sz="quarter" idx="10"/>
          </p:nvPr>
        </p:nvSpPr>
        <p:spPr/>
        <p:txBody>
          <a:bodyPr/>
          <a:lstStyle/>
          <a:p>
            <a:r>
              <a:rPr lang="en-US" altLang="ja-JP"/>
              <a:t>Copyright 2018 FUJITSU LIMITED</a:t>
            </a:r>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3</a:t>
            </a:fld>
            <a:endParaRPr lang="en-US" altLang="ja-JP"/>
          </a:p>
        </p:txBody>
      </p:sp>
    </p:spTree>
    <p:extLst>
      <p:ext uri="{BB962C8B-B14F-4D97-AF65-F5344CB8AC3E}">
        <p14:creationId xmlns:p14="http://schemas.microsoft.com/office/powerpoint/2010/main" val="1288722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baseline="0" dirty="0"/>
              <a:t>This becomes the basis of how each UI documents are different from each because each UI documents are created to satisfy each part in the functional design and architecture design.</a:t>
            </a:r>
            <a:endParaRPr lang="en-US" sz="1200" b="0" dirty="0"/>
          </a:p>
          <a:p>
            <a:endParaRPr lang="en-US" dirty="0"/>
          </a:p>
        </p:txBody>
      </p:sp>
      <p:sp>
        <p:nvSpPr>
          <p:cNvPr id="4" name="Footer Placeholder 3"/>
          <p:cNvSpPr>
            <a:spLocks noGrp="1"/>
          </p:cNvSpPr>
          <p:nvPr>
            <p:ph type="ftr" sz="quarter" idx="10"/>
          </p:nvPr>
        </p:nvSpPr>
        <p:spPr/>
        <p:txBody>
          <a:bodyPr/>
          <a:lstStyle/>
          <a:p>
            <a:r>
              <a:rPr lang="en-US" altLang="ja-JP"/>
              <a:t>Copyright 2018 FUJITSU LIMITED</a:t>
            </a:r>
          </a:p>
        </p:txBody>
      </p:sp>
      <p:sp>
        <p:nvSpPr>
          <p:cNvPr id="5" name="Slide Number Placeholder 4"/>
          <p:cNvSpPr>
            <a:spLocks noGrp="1"/>
          </p:cNvSpPr>
          <p:nvPr>
            <p:ph type="sldNum" sz="quarter" idx="11"/>
          </p:nvPr>
        </p:nvSpPr>
        <p:spPr/>
        <p:txBody>
          <a:bodyPr/>
          <a:lstStyle/>
          <a:p>
            <a:fld id="{9F92722A-13CA-49BB-B125-2A56C31837E2}" type="slidenum">
              <a:rPr lang="en-US" altLang="ja-JP" smtClean="0"/>
              <a:pPr/>
              <a:t>4</a:t>
            </a:fld>
            <a:endParaRPr lang="en-US" altLang="ja-JP"/>
          </a:p>
        </p:txBody>
      </p:sp>
    </p:spTree>
    <p:extLst>
      <p:ext uri="{BB962C8B-B14F-4D97-AF65-F5344CB8AC3E}">
        <p14:creationId xmlns:p14="http://schemas.microsoft.com/office/powerpoint/2010/main" val="1778391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Notes:</a:t>
            </a:r>
          </a:p>
          <a:p>
            <a:pPr marL="0" indent="0">
              <a:buNone/>
            </a:pPr>
            <a:r>
              <a:rPr lang="en-US" dirty="0"/>
              <a:t>1. Layout</a:t>
            </a:r>
          </a:p>
          <a:p>
            <a:pPr marL="0" indent="0">
              <a:buNone/>
            </a:pPr>
            <a:r>
              <a:rPr lang="en-US" dirty="0"/>
              <a:t>- The item number tag in each items corresponds to the item number in the Item Definition</a:t>
            </a:r>
          </a:p>
          <a:p>
            <a:pPr marL="0" indent="0">
              <a:buNone/>
            </a:pPr>
            <a:r>
              <a:rPr lang="en-US" dirty="0"/>
              <a:t>2. Item Definition</a:t>
            </a:r>
          </a:p>
          <a:p>
            <a:pPr marL="0" indent="0">
              <a:buNone/>
            </a:pPr>
            <a:r>
              <a:rPr lang="en-US" dirty="0"/>
              <a:t>- Special specifications are describe in the Remarks column</a:t>
            </a:r>
          </a:p>
          <a:p>
            <a:endParaRPr lang="en-US" dirty="0"/>
          </a:p>
        </p:txBody>
      </p:sp>
      <p:sp>
        <p:nvSpPr>
          <p:cNvPr id="4" name="Footer Placeholder 3"/>
          <p:cNvSpPr>
            <a:spLocks noGrp="1"/>
          </p:cNvSpPr>
          <p:nvPr>
            <p:ph type="ftr" sz="quarter" idx="10"/>
          </p:nvPr>
        </p:nvSpPr>
        <p:spPr/>
        <p:txBody>
          <a:bodyPr/>
          <a:lstStyle/>
          <a:p>
            <a:r>
              <a:rPr lang="en-US" altLang="ja-JP"/>
              <a:t>Copyright 2018 FUJITSU LIMITED</a:t>
            </a:r>
          </a:p>
        </p:txBody>
      </p:sp>
      <p:sp>
        <p:nvSpPr>
          <p:cNvPr id="5" name="Slide Number Placeholder 4"/>
          <p:cNvSpPr>
            <a:spLocks noGrp="1"/>
          </p:cNvSpPr>
          <p:nvPr>
            <p:ph type="sldNum" sz="quarter" idx="11"/>
          </p:nvPr>
        </p:nvSpPr>
        <p:spPr/>
        <p:txBody>
          <a:bodyPr/>
          <a:lstStyle/>
          <a:p>
            <a:fld id="{9F92722A-13CA-49BB-B125-2A56C31837E2}" type="slidenum">
              <a:rPr lang="en-US" altLang="ja-JP" smtClean="0"/>
              <a:pPr/>
              <a:t>6</a:t>
            </a:fld>
            <a:endParaRPr lang="en-US" altLang="ja-JP"/>
          </a:p>
        </p:txBody>
      </p:sp>
    </p:spTree>
    <p:extLst>
      <p:ext uri="{BB962C8B-B14F-4D97-AF65-F5344CB8AC3E}">
        <p14:creationId xmlns:p14="http://schemas.microsoft.com/office/powerpoint/2010/main" val="2650311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ltLang="ja-JP"/>
              <a:t>Copyright 2018 FUJITSU LIMITED</a:t>
            </a:r>
          </a:p>
        </p:txBody>
      </p:sp>
      <p:sp>
        <p:nvSpPr>
          <p:cNvPr id="5" name="Slide Number Placeholder 4"/>
          <p:cNvSpPr>
            <a:spLocks noGrp="1"/>
          </p:cNvSpPr>
          <p:nvPr>
            <p:ph type="sldNum" sz="quarter" idx="11"/>
          </p:nvPr>
        </p:nvSpPr>
        <p:spPr/>
        <p:txBody>
          <a:bodyPr/>
          <a:lstStyle/>
          <a:p>
            <a:fld id="{9F92722A-13CA-49BB-B125-2A56C31837E2}" type="slidenum">
              <a:rPr lang="en-US" altLang="ja-JP" smtClean="0"/>
              <a:pPr/>
              <a:t>9</a:t>
            </a:fld>
            <a:endParaRPr lang="en-US" altLang="ja-JP"/>
          </a:p>
        </p:txBody>
      </p:sp>
    </p:spTree>
    <p:extLst>
      <p:ext uri="{BB962C8B-B14F-4D97-AF65-F5344CB8AC3E}">
        <p14:creationId xmlns:p14="http://schemas.microsoft.com/office/powerpoint/2010/main" val="133996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Sequence Diagram Reference</a:t>
            </a:r>
            <a:r>
              <a:rPr lang="en-US" baseline="0" dirty="0"/>
              <a: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aseline="0" dirty="0"/>
              <a:t>https://www.smartdraw.com/sequence-diagram/</a:t>
            </a: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http://astah.net/manual/434-sequence-diagram</a:t>
            </a:r>
          </a:p>
          <a:p>
            <a:endParaRPr lang="en-US" dirty="0"/>
          </a:p>
        </p:txBody>
      </p:sp>
      <p:sp>
        <p:nvSpPr>
          <p:cNvPr id="4" name="Footer Placeholder 3"/>
          <p:cNvSpPr>
            <a:spLocks noGrp="1"/>
          </p:cNvSpPr>
          <p:nvPr>
            <p:ph type="ftr" sz="quarter" idx="10"/>
          </p:nvPr>
        </p:nvSpPr>
        <p:spPr/>
        <p:txBody>
          <a:bodyPr/>
          <a:lstStyle/>
          <a:p>
            <a:r>
              <a:rPr lang="en-US" altLang="ja-JP"/>
              <a:t>Copyright 2018 FUJITSU LIMITED</a:t>
            </a:r>
          </a:p>
        </p:txBody>
      </p:sp>
      <p:sp>
        <p:nvSpPr>
          <p:cNvPr id="5" name="Slide Number Placeholder 4"/>
          <p:cNvSpPr>
            <a:spLocks noGrp="1"/>
          </p:cNvSpPr>
          <p:nvPr>
            <p:ph type="sldNum" sz="quarter" idx="11"/>
          </p:nvPr>
        </p:nvSpPr>
        <p:spPr/>
        <p:txBody>
          <a:bodyPr/>
          <a:lstStyle/>
          <a:p>
            <a:fld id="{9F92722A-13CA-49BB-B125-2A56C31837E2}" type="slidenum">
              <a:rPr lang="en-US" altLang="ja-JP" smtClean="0"/>
              <a:pPr/>
              <a:t>10</a:t>
            </a:fld>
            <a:endParaRPr lang="en-US" altLang="ja-JP"/>
          </a:p>
        </p:txBody>
      </p:sp>
    </p:spTree>
    <p:extLst>
      <p:ext uri="{BB962C8B-B14F-4D97-AF65-F5344CB8AC3E}">
        <p14:creationId xmlns:p14="http://schemas.microsoft.com/office/powerpoint/2010/main" val="1460828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ltLang="ja-JP"/>
              <a:t>Copyright 2018 FUJITSU LIMITED</a:t>
            </a:r>
          </a:p>
        </p:txBody>
      </p:sp>
      <p:sp>
        <p:nvSpPr>
          <p:cNvPr id="5" name="Slide Number Placeholder 4"/>
          <p:cNvSpPr>
            <a:spLocks noGrp="1"/>
          </p:cNvSpPr>
          <p:nvPr>
            <p:ph type="sldNum" sz="quarter" idx="11"/>
          </p:nvPr>
        </p:nvSpPr>
        <p:spPr/>
        <p:txBody>
          <a:bodyPr/>
          <a:lstStyle/>
          <a:p>
            <a:fld id="{9F92722A-13CA-49BB-B125-2A56C31837E2}" type="slidenum">
              <a:rPr lang="en-US" altLang="ja-JP" smtClean="0"/>
              <a:pPr/>
              <a:t>11</a:t>
            </a:fld>
            <a:endParaRPr lang="en-US" altLang="ja-JP"/>
          </a:p>
        </p:txBody>
      </p:sp>
    </p:spTree>
    <p:extLst>
      <p:ext uri="{BB962C8B-B14F-4D97-AF65-F5344CB8AC3E}">
        <p14:creationId xmlns:p14="http://schemas.microsoft.com/office/powerpoint/2010/main" val="1461148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2018 FUJITSU LIMITED</a:t>
            </a:r>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15</a:t>
            </a:fld>
            <a:endParaRPr lang="en-US" altLang="ja-JP"/>
          </a:p>
        </p:txBody>
      </p:sp>
    </p:spTree>
    <p:extLst>
      <p:ext uri="{BB962C8B-B14F-4D97-AF65-F5344CB8AC3E}">
        <p14:creationId xmlns:p14="http://schemas.microsoft.com/office/powerpoint/2010/main" val="1299811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gray">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bwMode="gray">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a:lstStyle>
            <a:lvl1pPr>
              <a:defRPr/>
            </a:lvl1pPr>
          </a:lstStyle>
          <a:p>
            <a:r>
              <a:rPr lang="de-DE" altLang="ja-JP"/>
              <a:t>Copyright 2018 FUJITSU LIMITED</a:t>
            </a:r>
          </a:p>
        </p:txBody>
      </p:sp>
      <p:sp>
        <p:nvSpPr>
          <p:cNvPr id="39"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pic>
        <p:nvPicPr>
          <p:cNvPr id="4"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ja-JP" altLang="en-US"/>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lIns="0" tIns="0" rIns="0" bIns="0"/>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lIns="0" tIns="0" rIns="0" bIns="0"/>
          <a:lstStyle>
            <a:lvl1pPr>
              <a:defRPr/>
            </a:lvl1pPr>
          </a:lstStyle>
          <a:p>
            <a:r>
              <a:rPr lang="de-DE" altLang="ja-JP"/>
              <a:t>Copyright 2018 FUJITSU LIMITED</a:t>
            </a:r>
          </a:p>
        </p:txBody>
      </p:sp>
      <p:sp>
        <p:nvSpPr>
          <p:cNvPr id="51"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sp>
        <p:nvSpPr>
          <p:cNvPr id="5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pic>
        <p:nvPicPr>
          <p:cNvPr id="4" name="図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314890489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idx="1"/>
          </p:nvPr>
        </p:nvSpPr>
        <p:spPr bwMode="gray"/>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pPr/>
              <a:t>‹#›</a:t>
            </a:fld>
            <a:endParaRPr lang="de-DE" altLang="ja-JP"/>
          </a:p>
        </p:txBody>
      </p:sp>
      <p:sp>
        <p:nvSpPr>
          <p:cNvPr id="5" name="フッター プレースホルダー 4"/>
          <p:cNvSpPr>
            <a:spLocks noGrp="1"/>
          </p:cNvSpPr>
          <p:nvPr>
            <p:ph type="ftr" sz="quarter" idx="11"/>
          </p:nvPr>
        </p:nvSpPr>
        <p:spPr bwMode="gray"/>
        <p:txBody>
          <a:bodyPr/>
          <a:lstStyle>
            <a:lvl1pPr>
              <a:defRPr/>
            </a:lvl1pPr>
          </a:lstStyle>
          <a:p>
            <a:r>
              <a:rPr lang="de-DE" altLang="ja-JP"/>
              <a:t>Copyright 2018 FUJITSU LIMITED</a:t>
            </a:r>
            <a:endParaRPr lang="de-DE" altLang="ja-JP" dirty="0"/>
          </a:p>
        </p:txBody>
      </p:sp>
    </p:spTree>
    <p:extLst>
      <p:ext uri="{BB962C8B-B14F-4D97-AF65-F5344CB8AC3E}">
        <p14:creationId xmlns:p14="http://schemas.microsoft.com/office/powerpoint/2010/main" val="253161858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168275" y="869950"/>
            <a:ext cx="4316413"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4637088" y="869950"/>
            <a:ext cx="4318000"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vl1pPr>
          </a:lstStyle>
          <a:p>
            <a:fld id="{FCB7B9BA-EF19-4458-B462-893E29D19B1E}" type="slidenum">
              <a:rPr lang="de-DE" altLang="ja-JP"/>
              <a:pPr/>
              <a:t>‹#›</a:t>
            </a:fld>
            <a:endParaRPr lang="de-DE" altLang="ja-JP"/>
          </a:p>
        </p:txBody>
      </p:sp>
      <p:sp>
        <p:nvSpPr>
          <p:cNvPr id="6" name="フッター プレースホルダー 5"/>
          <p:cNvSpPr>
            <a:spLocks noGrp="1"/>
          </p:cNvSpPr>
          <p:nvPr>
            <p:ph type="ftr" sz="quarter" idx="11"/>
          </p:nvPr>
        </p:nvSpPr>
        <p:spPr bwMode="gray"/>
        <p:txBody>
          <a:bodyPr/>
          <a:lstStyle>
            <a:lvl1pPr>
              <a:defRPr/>
            </a:lvl1pPr>
          </a:lstStyle>
          <a:p>
            <a:r>
              <a:rPr lang="de-DE" altLang="ja-JP"/>
              <a:t>Copyright 2018 FUJITSU LIMITED</a:t>
            </a:r>
            <a:endParaRPr lang="de-DE" altLang="ja-JP" dirty="0"/>
          </a:p>
        </p:txBody>
      </p:sp>
    </p:spTree>
    <p:extLst>
      <p:ext uri="{BB962C8B-B14F-4D97-AF65-F5344CB8AC3E}">
        <p14:creationId xmlns:p14="http://schemas.microsoft.com/office/powerpoint/2010/main" val="7153210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vl1pPr>
          </a:lstStyle>
          <a:p>
            <a:fld id="{1195C95A-030B-42EE-9D8D-E0455A77345A}" type="slidenum">
              <a:rPr lang="de-DE" altLang="ja-JP"/>
              <a:pPr/>
              <a:t>‹#›</a:t>
            </a:fld>
            <a:endParaRPr lang="de-DE" altLang="ja-JP"/>
          </a:p>
        </p:txBody>
      </p:sp>
      <p:sp>
        <p:nvSpPr>
          <p:cNvPr id="4" name="フッター プレースホルダー 3"/>
          <p:cNvSpPr>
            <a:spLocks noGrp="1"/>
          </p:cNvSpPr>
          <p:nvPr>
            <p:ph type="ftr" sz="quarter" idx="11"/>
          </p:nvPr>
        </p:nvSpPr>
        <p:spPr bwMode="gray"/>
        <p:txBody>
          <a:bodyPr/>
          <a:lstStyle>
            <a:lvl1pPr>
              <a:defRPr/>
            </a:lvl1pPr>
          </a:lstStyle>
          <a:p>
            <a:r>
              <a:rPr lang="de-DE" altLang="ja-JP"/>
              <a:t>Copyright 2018 FUJITSU LIMITED</a:t>
            </a:r>
            <a:endParaRPr lang="de-DE" altLang="ja-JP" dirty="0"/>
          </a:p>
        </p:txBody>
      </p:sp>
    </p:spTree>
    <p:extLst>
      <p:ext uri="{BB962C8B-B14F-4D97-AF65-F5344CB8AC3E}">
        <p14:creationId xmlns:p14="http://schemas.microsoft.com/office/powerpoint/2010/main" val="207360625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E8E9CBD9-E97A-4244-BA2F-A59041725FCD}" type="slidenum">
              <a:rPr lang="de-DE" altLang="ja-JP"/>
              <a:pPr/>
              <a:t>‹#›</a:t>
            </a:fld>
            <a:endParaRPr lang="de-DE" altLang="ja-JP"/>
          </a:p>
        </p:txBody>
      </p:sp>
      <p:sp>
        <p:nvSpPr>
          <p:cNvPr id="3" name="フッター プレースホルダー 2"/>
          <p:cNvSpPr>
            <a:spLocks noGrp="1"/>
          </p:cNvSpPr>
          <p:nvPr>
            <p:ph type="ftr" sz="quarter" idx="11"/>
          </p:nvPr>
        </p:nvSpPr>
        <p:spPr bwMode="gray"/>
        <p:txBody>
          <a:bodyPr/>
          <a:lstStyle>
            <a:lvl1pPr>
              <a:defRPr/>
            </a:lvl1pPr>
          </a:lstStyle>
          <a:p>
            <a:r>
              <a:rPr lang="de-DE" altLang="ja-JP"/>
              <a:t>Copyright 2018 FUJITSU LIMITED</a:t>
            </a:r>
            <a:endParaRPr lang="de-DE" altLang="ja-JP" dirty="0"/>
          </a:p>
        </p:txBody>
      </p:sp>
    </p:spTree>
    <p:extLst>
      <p:ext uri="{BB962C8B-B14F-4D97-AF65-F5344CB8AC3E}">
        <p14:creationId xmlns:p14="http://schemas.microsoft.com/office/powerpoint/2010/main" val="32610867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a:t>Copyright 2018 FUJITSU LIMITED</a:t>
            </a:r>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97619795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gray">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a:t>Copyright 2018 FUJITSU LIMITED</a:t>
            </a:r>
          </a:p>
        </p:txBody>
      </p:sp>
      <p:pic>
        <p:nvPicPr>
          <p:cNvPr id="4" name="図 3"/>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1"/>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1"/>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1"/>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1"/>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1"/>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10.164.34.171/share/page/site/g3cc-public/document-details?nodeRef=workspace://SpacesStore/787a82d8-6213-4a0a-929c-7553920c5790"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10.164.34.171/share/page/site/g3cc-public/document-details?nodeRef=workspace://SpacesStore/0bafa24b-d5ec-4ab0-8237-22862e26279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10.164.34.171/share/page/site/g3cc-public/document-details?nodeRef=workspace://SpacesStore/ca2c434f-03de-46a1-8d37-0f428c9199a4" TargetMode="External"/><Relationship Id="rId5" Type="http://schemas.openxmlformats.org/officeDocument/2006/relationships/hyperlink" Target="http://10.164.34.171/share/page/site/g3cc-public/document-details?nodeRef=workspace://SpacesStore/c543b07e-a621-479c-9cbc-f6260994155b" TargetMode="External"/><Relationship Id="rId4" Type="http://schemas.openxmlformats.org/officeDocument/2006/relationships/hyperlink" Target="http://10.164.34.171/share/page/site/g3cc-public/document-details?nodeRef=workspace://SpacesStore/811dded8-ae10-4a74-8289-7c98061f026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10.164.34.171/share/page/site/g3cc-public/document-details?nodeRef=workspace://SpacesStore/8c76a822-2e97-4b7b-94b8-a7fcbd587a27" TargetMode="External"/><Relationship Id="rId2" Type="http://schemas.openxmlformats.org/officeDocument/2006/relationships/hyperlink" Target="http://10.164.34.171/share/page/site/g3cc-public/document-details?nodeRef=workspace://SpacesStore/d6749f73-4d2f-4c36-8327-c87b083cae13"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de-DE" altLang="ja-JP"/>
              <a:t>Copyright 2018 FUJITSU LIMITED</a:t>
            </a:r>
          </a:p>
        </p:txBody>
      </p:sp>
      <p:sp>
        <p:nvSpPr>
          <p:cNvPr id="551938" name="Rectangle 2"/>
          <p:cNvSpPr>
            <a:spLocks noGrp="1" noChangeArrowheads="1"/>
          </p:cNvSpPr>
          <p:nvPr>
            <p:ph type="ctrTitle"/>
          </p:nvPr>
        </p:nvSpPr>
        <p:spPr/>
        <p:txBody>
          <a:bodyPr/>
          <a:lstStyle/>
          <a:p>
            <a:r>
              <a:rPr lang="en-US" altLang="ja-JP" sz="3200" dirty="0">
                <a:latin typeface="Fujitsu Sans" panose="020B0404060202020204" pitchFamily="34" charset="0"/>
              </a:rPr>
              <a:t>UI 101(System Design)</a:t>
            </a:r>
            <a:endParaRPr lang="en-GB" sz="3200" dirty="0">
              <a:latin typeface="Fujitsu Sans" panose="020B0404060202020204" pitchFamily="34" charset="0"/>
            </a:endParaRPr>
          </a:p>
        </p:txBody>
      </p:sp>
      <p:sp>
        <p:nvSpPr>
          <p:cNvPr id="551939" name="Rectangle 3"/>
          <p:cNvSpPr>
            <a:spLocks noGrp="1" noChangeArrowheads="1"/>
          </p:cNvSpPr>
          <p:nvPr>
            <p:ph type="subTitle" idx="1"/>
            <p:custDataLst>
              <p:tags r:id="rId1"/>
            </p:custDataLst>
          </p:nvPr>
        </p:nvSpPr>
        <p:spPr>
          <a:xfrm>
            <a:off x="323850" y="4572000"/>
            <a:ext cx="5256262" cy="1784350"/>
          </a:xfrm>
        </p:spPr>
        <p:txBody>
          <a:bodyPr/>
          <a:lstStyle/>
          <a:p>
            <a:r>
              <a:rPr lang="en-US" altLang="ja-JP" sz="2400" dirty="0" err="1"/>
              <a:t>WeServ</a:t>
            </a:r>
            <a:endParaRPr lang="en-US" altLang="ja-JP" sz="2400" dirty="0"/>
          </a:p>
          <a:p>
            <a:r>
              <a:rPr lang="en-US" altLang="ja-JP" sz="2400" dirty="0"/>
              <a:t>Japan RBU </a:t>
            </a:r>
            <a:r>
              <a:rPr lang="en-US" altLang="ja-JP" sz="2400"/>
              <a:t>– G3CC</a:t>
            </a:r>
            <a:endParaRPr lang="en-US" altLang="ja-JP" sz="2400" dirty="0"/>
          </a:p>
        </p:txBody>
      </p:sp>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Documents</a:t>
            </a:r>
          </a:p>
        </p:txBody>
      </p:sp>
      <p:sp>
        <p:nvSpPr>
          <p:cNvPr id="3" name="Content Placeholder 2"/>
          <p:cNvSpPr>
            <a:spLocks noGrp="1"/>
          </p:cNvSpPr>
          <p:nvPr>
            <p:ph idx="1"/>
          </p:nvPr>
        </p:nvSpPr>
        <p:spPr/>
        <p:txBody>
          <a:bodyPr/>
          <a:lstStyle/>
          <a:p>
            <a:pPr marL="0" indent="0">
              <a:buNone/>
            </a:pPr>
            <a:r>
              <a:rPr lang="en-US" dirty="0"/>
              <a:t>	1. Layout</a:t>
            </a:r>
          </a:p>
          <a:p>
            <a:pPr marL="0" indent="0">
              <a:buNone/>
            </a:pPr>
            <a:r>
              <a:rPr lang="en-US" dirty="0"/>
              <a:t>		- Shows the expected layout of the form.</a:t>
            </a:r>
          </a:p>
          <a:p>
            <a:pPr marL="0" indent="0">
              <a:buNone/>
            </a:pPr>
            <a:r>
              <a:rPr lang="en-US" dirty="0"/>
              <a:t>	2. Basic Information</a:t>
            </a:r>
          </a:p>
          <a:p>
            <a:pPr marL="0" indent="0">
              <a:buNone/>
            </a:pPr>
            <a:r>
              <a:rPr lang="en-US" dirty="0"/>
              <a:t>		- Describes the print setting and details section control.	</a:t>
            </a:r>
          </a:p>
          <a:p>
            <a:pPr marL="0" indent="0">
              <a:buNone/>
            </a:pPr>
            <a:r>
              <a:rPr lang="en-US" dirty="0"/>
              <a:t>	3. Item Definition</a:t>
            </a:r>
          </a:p>
          <a:p>
            <a:pPr marL="0" indent="0">
              <a:buNone/>
            </a:pPr>
            <a:r>
              <a:rPr lang="en-US" dirty="0"/>
              <a:t>		- Defines the attributes and specification of all the items that can be found in the form.	</a:t>
            </a:r>
          </a:p>
          <a:p>
            <a:pPr marL="0" indent="0">
              <a:buNone/>
            </a:pPr>
            <a:r>
              <a:rPr lang="en-US" dirty="0"/>
              <a:t>	4. Event Definition</a:t>
            </a:r>
          </a:p>
          <a:p>
            <a:pPr marL="0" indent="0">
              <a:buNone/>
            </a:pPr>
            <a:r>
              <a:rPr lang="en-US" dirty="0"/>
              <a:t>		- List all business events in the form and describes the process that will be performed at the event.</a:t>
            </a:r>
          </a:p>
          <a:p>
            <a:pPr marL="0" indent="0">
              <a:buNone/>
            </a:pPr>
            <a:r>
              <a:rPr lang="en-US" dirty="0"/>
              <a:t>	5. Input Check</a:t>
            </a:r>
          </a:p>
          <a:p>
            <a:pPr marL="0" indent="0">
              <a:buNone/>
            </a:pPr>
            <a:r>
              <a:rPr lang="en-US" dirty="0"/>
              <a:t>		- List down all input validation in the form.</a:t>
            </a:r>
          </a:p>
        </p:txBody>
      </p:sp>
      <p:sp>
        <p:nvSpPr>
          <p:cNvPr id="4" name="Slide Number Placeholder 3"/>
          <p:cNvSpPr>
            <a:spLocks noGrp="1"/>
          </p:cNvSpPr>
          <p:nvPr>
            <p:ph type="sldNum" sz="quarter" idx="10"/>
          </p:nvPr>
        </p:nvSpPr>
        <p:spPr/>
        <p:txBody>
          <a:bodyPr/>
          <a:lstStyle/>
          <a:p>
            <a:fld id="{DE2B87E1-F9DF-4BEE-B07D-635D26011F4B}" type="slidenum">
              <a:rPr lang="de-DE" altLang="ja-JP" smtClean="0"/>
              <a:pPr/>
              <a:t>9</a:t>
            </a:fld>
            <a:endParaRPr lang="de-DE" altLang="ja-JP"/>
          </a:p>
        </p:txBody>
      </p:sp>
      <p:sp>
        <p:nvSpPr>
          <p:cNvPr id="5" name="Footer Placeholder 4"/>
          <p:cNvSpPr>
            <a:spLocks noGrp="1"/>
          </p:cNvSpPr>
          <p:nvPr>
            <p:ph type="ftr" sz="quarter" idx="11"/>
          </p:nvPr>
        </p:nvSpPr>
        <p:spPr/>
        <p:txBody>
          <a:bodyPr/>
          <a:lstStyle/>
          <a:p>
            <a:r>
              <a:rPr lang="de-DE" altLang="ja-JP"/>
              <a:t>Copyright 2018 FUJITSU LIMITED</a:t>
            </a:r>
            <a:endParaRPr lang="de-DE" altLang="ja-JP" dirty="0"/>
          </a:p>
        </p:txBody>
      </p:sp>
    </p:spTree>
    <p:extLst>
      <p:ext uri="{BB962C8B-B14F-4D97-AF65-F5344CB8AC3E}">
        <p14:creationId xmlns:p14="http://schemas.microsoft.com/office/powerpoint/2010/main" val="187909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Documents</a:t>
            </a:r>
          </a:p>
        </p:txBody>
      </p:sp>
      <p:sp>
        <p:nvSpPr>
          <p:cNvPr id="3" name="Content Placeholder 2"/>
          <p:cNvSpPr>
            <a:spLocks noGrp="1"/>
          </p:cNvSpPr>
          <p:nvPr>
            <p:ph idx="1"/>
          </p:nvPr>
        </p:nvSpPr>
        <p:spPr/>
        <p:txBody>
          <a:bodyPr/>
          <a:lstStyle/>
          <a:p>
            <a:pPr marL="0" indent="0">
              <a:buNone/>
            </a:pPr>
            <a:r>
              <a:rPr lang="en-US" dirty="0"/>
              <a:t>	6. Data Mapping</a:t>
            </a:r>
          </a:p>
          <a:p>
            <a:pPr marL="0" indent="0">
              <a:buNone/>
            </a:pPr>
            <a:r>
              <a:rPr lang="en-US" dirty="0"/>
              <a:t>		- Describes the mapping of each item on the form that is dependent to a different resource such as file or database table.</a:t>
            </a:r>
          </a:p>
          <a:p>
            <a:pPr>
              <a:buFont typeface="Wingdings" panose="05000000000000000000" pitchFamily="2" charset="2"/>
              <a:buChar char="§"/>
            </a:pPr>
            <a:r>
              <a:rPr lang="en-US" dirty="0"/>
              <a:t>Process List - contains all the process that the system requires</a:t>
            </a:r>
          </a:p>
          <a:p>
            <a:pPr lvl="1">
              <a:buFont typeface="Wingdings" panose="05000000000000000000" pitchFamily="2" charset="2"/>
              <a:buChar char="§"/>
            </a:pPr>
            <a:r>
              <a:rPr lang="en-US" sz="1600" dirty="0"/>
              <a:t>http://10.164.34.171/share/page/site/g3cc-public/document-details?nodeRef=workspace://SpacesStore/c7c99c8d-ddc1-4c78-b2c4-1a15134038c1</a:t>
            </a:r>
          </a:p>
        </p:txBody>
      </p:sp>
      <p:sp>
        <p:nvSpPr>
          <p:cNvPr id="4" name="Slide Number Placeholder 3"/>
          <p:cNvSpPr>
            <a:spLocks noGrp="1"/>
          </p:cNvSpPr>
          <p:nvPr>
            <p:ph type="sldNum" sz="quarter" idx="10"/>
          </p:nvPr>
        </p:nvSpPr>
        <p:spPr/>
        <p:txBody>
          <a:bodyPr/>
          <a:lstStyle/>
          <a:p>
            <a:fld id="{DE2B87E1-F9DF-4BEE-B07D-635D26011F4B}" type="slidenum">
              <a:rPr lang="de-DE" altLang="ja-JP" smtClean="0"/>
              <a:pPr/>
              <a:t>10</a:t>
            </a:fld>
            <a:endParaRPr lang="de-DE" altLang="ja-JP"/>
          </a:p>
        </p:txBody>
      </p:sp>
      <p:sp>
        <p:nvSpPr>
          <p:cNvPr id="5" name="Footer Placeholder 4"/>
          <p:cNvSpPr>
            <a:spLocks noGrp="1"/>
          </p:cNvSpPr>
          <p:nvPr>
            <p:ph type="ftr" sz="quarter" idx="11"/>
          </p:nvPr>
        </p:nvSpPr>
        <p:spPr/>
        <p:txBody>
          <a:bodyPr/>
          <a:lstStyle/>
          <a:p>
            <a:r>
              <a:rPr lang="de-DE" altLang="ja-JP"/>
              <a:t>Copyright 2018 FUJITSU LIMITED</a:t>
            </a:r>
            <a:endParaRPr lang="de-DE" altLang="ja-JP" dirty="0"/>
          </a:p>
        </p:txBody>
      </p:sp>
    </p:spTree>
    <p:extLst>
      <p:ext uri="{BB962C8B-B14F-4D97-AF65-F5344CB8AC3E}">
        <p14:creationId xmlns:p14="http://schemas.microsoft.com/office/powerpoint/2010/main" val="2039671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Documents</a:t>
            </a:r>
          </a:p>
        </p:txBody>
      </p:sp>
      <p:sp>
        <p:nvSpPr>
          <p:cNvPr id="3" name="Content Placeholder 2"/>
          <p:cNvSpPr>
            <a:spLocks noGrp="1"/>
          </p:cNvSpPr>
          <p:nvPr>
            <p:ph idx="1"/>
          </p:nvPr>
        </p:nvSpPr>
        <p:spPr/>
        <p:txBody>
          <a:bodyPr/>
          <a:lstStyle/>
          <a:p>
            <a:r>
              <a:rPr lang="en-US" dirty="0"/>
              <a:t>Common Function List – defines the common functions both on client and server side.</a:t>
            </a:r>
          </a:p>
          <a:p>
            <a:pPr lvl="1"/>
            <a:r>
              <a:rPr lang="en-US" sz="1600" dirty="0"/>
              <a:t>http://10.164.34.171/share/page/site/g3cc-public/document-details?nodeRef=workspace://SpacesStore/ecdd8c28-306b-48c8-8ce0-6708dad617e2</a:t>
            </a:r>
          </a:p>
          <a:p>
            <a:r>
              <a:rPr lang="en-US" dirty="0"/>
              <a:t>Table List – defines the list of tables that will be used in the system.</a:t>
            </a:r>
          </a:p>
          <a:p>
            <a:pPr lvl="1"/>
            <a:r>
              <a:rPr lang="en-US" sz="1600" dirty="0"/>
              <a:t>http://10.164.34.171/share/page/site/g3cc-public/document-details?nodeRef=workspace://SpacesStore/7536f4e5-746c-42df-941f-8c26537a9f24</a:t>
            </a:r>
          </a:p>
          <a:p>
            <a:r>
              <a:rPr lang="en-US" dirty="0"/>
              <a:t>Table Relation Diagram – also known as Entity Relationship Diagram. </a:t>
            </a:r>
          </a:p>
          <a:p>
            <a:pPr marL="0" indent="0">
              <a:buNone/>
            </a:pPr>
            <a:r>
              <a:rPr lang="en-US" dirty="0"/>
              <a:t>		- represents the database structure of the logical tables.</a:t>
            </a:r>
          </a:p>
          <a:p>
            <a:pPr lvl="1"/>
            <a:r>
              <a:rPr lang="en-US" sz="1600" dirty="0">
                <a:hlinkClick r:id="rId3"/>
              </a:rPr>
              <a:t>http://10.164.34.171/share/page/site/g3cc-public/document-details?nodeRef=workspace://SpacesStore/787a82d8-6213-4a0a-929c-7553920c5790</a:t>
            </a:r>
            <a:endParaRPr lang="en-US" sz="1600" dirty="0"/>
          </a:p>
          <a:p>
            <a:pPr lvl="1"/>
            <a:r>
              <a:rPr lang="en-US" sz="1600" dirty="0"/>
              <a:t>http://10.164.34.171/share/page/site/g3cc-public/document-details?nodeRef=workspace://SpacesStore/4e03f30e-0907-4e95-a571-c309f3023bc2</a:t>
            </a:r>
          </a:p>
        </p:txBody>
      </p:sp>
      <p:sp>
        <p:nvSpPr>
          <p:cNvPr id="4" name="Slide Number Placeholder 3"/>
          <p:cNvSpPr>
            <a:spLocks noGrp="1"/>
          </p:cNvSpPr>
          <p:nvPr>
            <p:ph type="sldNum" sz="quarter" idx="10"/>
          </p:nvPr>
        </p:nvSpPr>
        <p:spPr/>
        <p:txBody>
          <a:bodyPr/>
          <a:lstStyle/>
          <a:p>
            <a:fld id="{DE2B87E1-F9DF-4BEE-B07D-635D26011F4B}" type="slidenum">
              <a:rPr lang="de-DE" altLang="ja-JP" smtClean="0"/>
              <a:pPr/>
              <a:t>11</a:t>
            </a:fld>
            <a:endParaRPr lang="de-DE" altLang="ja-JP"/>
          </a:p>
        </p:txBody>
      </p:sp>
      <p:sp>
        <p:nvSpPr>
          <p:cNvPr id="5" name="Footer Placeholder 4"/>
          <p:cNvSpPr>
            <a:spLocks noGrp="1"/>
          </p:cNvSpPr>
          <p:nvPr>
            <p:ph type="ftr" sz="quarter" idx="11"/>
          </p:nvPr>
        </p:nvSpPr>
        <p:spPr/>
        <p:txBody>
          <a:bodyPr/>
          <a:lstStyle/>
          <a:p>
            <a:r>
              <a:rPr lang="de-DE" altLang="ja-JP"/>
              <a:t>Copyright 2018 FUJITSU LIMITED</a:t>
            </a:r>
            <a:endParaRPr lang="de-DE" altLang="ja-JP" dirty="0"/>
          </a:p>
        </p:txBody>
      </p:sp>
    </p:spTree>
    <p:extLst>
      <p:ext uri="{BB962C8B-B14F-4D97-AF65-F5344CB8AC3E}">
        <p14:creationId xmlns:p14="http://schemas.microsoft.com/office/powerpoint/2010/main" val="3201334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Documents</a:t>
            </a:r>
          </a:p>
        </p:txBody>
      </p:sp>
      <p:sp>
        <p:nvSpPr>
          <p:cNvPr id="3" name="Content Placeholder 2"/>
          <p:cNvSpPr>
            <a:spLocks noGrp="1"/>
          </p:cNvSpPr>
          <p:nvPr>
            <p:ph idx="1"/>
          </p:nvPr>
        </p:nvSpPr>
        <p:spPr/>
        <p:txBody>
          <a:bodyPr/>
          <a:lstStyle/>
          <a:p>
            <a:r>
              <a:rPr lang="en-US" dirty="0"/>
              <a:t>Table Specification – defines the tables items’ format, type, digit limitation, restrictions and index specification.</a:t>
            </a:r>
          </a:p>
          <a:p>
            <a:pPr lvl="1"/>
            <a:r>
              <a:rPr lang="en-US" sz="1600" dirty="0"/>
              <a:t>http://10.164.34.171/share/page/site/g3cc-public/document-details?nodeRef=workspace://SpacesStore/e00959ad-790d-43d6-9e5d-1b5b7fc2af7d</a:t>
            </a:r>
          </a:p>
          <a:p>
            <a:r>
              <a:rPr lang="en-US" dirty="0"/>
              <a:t>File List – contains all resource files that will used by the system.</a:t>
            </a:r>
          </a:p>
          <a:p>
            <a:pPr lvl="1"/>
            <a:r>
              <a:rPr lang="en-US" sz="1600" dirty="0"/>
              <a:t>http://10.164.34.171/share/page/site/g3cc-public/document-details?nodeRef=workspace://SpacesStore/db8d3c8d-fd1d-431c-b043-214a7cf8b8be</a:t>
            </a:r>
          </a:p>
          <a:p>
            <a:r>
              <a:rPr lang="en-US" dirty="0"/>
              <a:t>File Description – describes each resource files with sample file structure depending on the type of file. This could be XML, CSV or Text file.</a:t>
            </a:r>
          </a:p>
          <a:p>
            <a:pPr lvl="1"/>
            <a:r>
              <a:rPr lang="en-US" sz="1600" dirty="0"/>
              <a:t>http://10.164.34.171/share/page/site/g3cc-public/document-details?nodeRef=workspace://SpacesStore/ebbfb896-619c-4117-ae5a-ff14a29937b4</a:t>
            </a:r>
          </a:p>
        </p:txBody>
      </p:sp>
      <p:sp>
        <p:nvSpPr>
          <p:cNvPr id="4" name="Slide Number Placeholder 3"/>
          <p:cNvSpPr>
            <a:spLocks noGrp="1"/>
          </p:cNvSpPr>
          <p:nvPr>
            <p:ph type="sldNum" sz="quarter" idx="10"/>
          </p:nvPr>
        </p:nvSpPr>
        <p:spPr/>
        <p:txBody>
          <a:bodyPr/>
          <a:lstStyle/>
          <a:p>
            <a:fld id="{DE2B87E1-F9DF-4BEE-B07D-635D26011F4B}" type="slidenum">
              <a:rPr lang="de-DE" altLang="ja-JP" smtClean="0"/>
              <a:pPr/>
              <a:t>12</a:t>
            </a:fld>
            <a:endParaRPr lang="de-DE" altLang="ja-JP"/>
          </a:p>
        </p:txBody>
      </p:sp>
      <p:sp>
        <p:nvSpPr>
          <p:cNvPr id="5" name="Footer Placeholder 4"/>
          <p:cNvSpPr>
            <a:spLocks noGrp="1"/>
          </p:cNvSpPr>
          <p:nvPr>
            <p:ph type="ftr" sz="quarter" idx="11"/>
          </p:nvPr>
        </p:nvSpPr>
        <p:spPr/>
        <p:txBody>
          <a:bodyPr/>
          <a:lstStyle/>
          <a:p>
            <a:r>
              <a:rPr lang="de-DE" altLang="ja-JP"/>
              <a:t>Copyright 2018 FUJITSU LIMITED</a:t>
            </a:r>
            <a:endParaRPr lang="de-DE" altLang="ja-JP" dirty="0"/>
          </a:p>
        </p:txBody>
      </p:sp>
    </p:spTree>
    <p:extLst>
      <p:ext uri="{BB962C8B-B14F-4D97-AF65-F5344CB8AC3E}">
        <p14:creationId xmlns:p14="http://schemas.microsoft.com/office/powerpoint/2010/main" val="145960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Documents</a:t>
            </a:r>
          </a:p>
        </p:txBody>
      </p:sp>
      <p:sp>
        <p:nvSpPr>
          <p:cNvPr id="3" name="Content Placeholder 2"/>
          <p:cNvSpPr>
            <a:spLocks noGrp="1"/>
          </p:cNvSpPr>
          <p:nvPr>
            <p:ph idx="1"/>
          </p:nvPr>
        </p:nvSpPr>
        <p:spPr/>
        <p:txBody>
          <a:bodyPr/>
          <a:lstStyle/>
          <a:p>
            <a:r>
              <a:rPr lang="en-US" dirty="0"/>
              <a:t>Message List – lists down all messages (information, confirmation, warning, error or debug) that will be displayed in the screen or logged by the system.</a:t>
            </a:r>
          </a:p>
          <a:p>
            <a:pPr lvl="1"/>
            <a:r>
              <a:rPr lang="en-US" sz="1600" dirty="0"/>
              <a:t>http://10.164.34.171/share/page/site/g3cc-public/document-details?nodeRef=workspace://SpacesStore/98d0d68a-4228-46d4-bcb7-b785f6dfc9d9</a:t>
            </a:r>
          </a:p>
          <a:p>
            <a:r>
              <a:rPr lang="en-US" dirty="0"/>
              <a:t>Term Dictionary – contains all Japanese terms including its way of reading and corresponding English terms.</a:t>
            </a:r>
          </a:p>
          <a:p>
            <a:pPr lvl="1"/>
            <a:r>
              <a:rPr lang="en-US" sz="1600" dirty="0"/>
              <a:t>http://10.164.34.171/share/page/site/g3cc-public/document-details?nodeRef=workspace://SpacesStore/75058554-06f5-4188-954c-133848838f35</a:t>
            </a:r>
          </a:p>
          <a:p>
            <a:endParaRPr lang="en-US" dirty="0"/>
          </a:p>
        </p:txBody>
      </p:sp>
      <p:sp>
        <p:nvSpPr>
          <p:cNvPr id="4" name="Slide Number Placeholder 3"/>
          <p:cNvSpPr>
            <a:spLocks noGrp="1"/>
          </p:cNvSpPr>
          <p:nvPr>
            <p:ph type="sldNum" sz="quarter" idx="10"/>
          </p:nvPr>
        </p:nvSpPr>
        <p:spPr/>
        <p:txBody>
          <a:bodyPr/>
          <a:lstStyle/>
          <a:p>
            <a:fld id="{DE2B87E1-F9DF-4BEE-B07D-635D26011F4B}" type="slidenum">
              <a:rPr lang="de-DE" altLang="ja-JP" smtClean="0"/>
              <a:pPr/>
              <a:t>13</a:t>
            </a:fld>
            <a:endParaRPr lang="de-DE" altLang="ja-JP"/>
          </a:p>
        </p:txBody>
      </p:sp>
      <p:sp>
        <p:nvSpPr>
          <p:cNvPr id="5" name="Footer Placeholder 4"/>
          <p:cNvSpPr>
            <a:spLocks noGrp="1"/>
          </p:cNvSpPr>
          <p:nvPr>
            <p:ph type="ftr" sz="quarter" idx="11"/>
          </p:nvPr>
        </p:nvSpPr>
        <p:spPr/>
        <p:txBody>
          <a:bodyPr/>
          <a:lstStyle/>
          <a:p>
            <a:r>
              <a:rPr lang="de-DE" altLang="ja-JP"/>
              <a:t>Copyright 2018 FUJITSU LIMITED</a:t>
            </a:r>
            <a:endParaRPr lang="de-DE" altLang="ja-JP" dirty="0"/>
          </a:p>
        </p:txBody>
      </p:sp>
    </p:spTree>
    <p:extLst>
      <p:ext uri="{BB962C8B-B14F-4D97-AF65-F5344CB8AC3E}">
        <p14:creationId xmlns:p14="http://schemas.microsoft.com/office/powerpoint/2010/main" val="2541684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defTabSz="914400">
              <a:lnSpc>
                <a:spcPct val="100000"/>
              </a:lnSpc>
              <a:spcBef>
                <a:spcPct val="30000"/>
              </a:spcBef>
              <a:spcAft>
                <a:spcPct val="0"/>
              </a:spcAft>
              <a:buClrTx/>
              <a:defRPr/>
            </a:pPr>
            <a:r>
              <a:rPr lang="en-US" dirty="0"/>
              <a:t>Fujitsu - SDEM Introduction</a:t>
            </a:r>
          </a:p>
          <a:p>
            <a:pPr defTabSz="914400">
              <a:lnSpc>
                <a:spcPct val="100000"/>
              </a:lnSpc>
              <a:spcBef>
                <a:spcPct val="30000"/>
              </a:spcBef>
              <a:spcAft>
                <a:spcPct val="0"/>
              </a:spcAft>
              <a:buClrTx/>
              <a:defRPr/>
            </a:pPr>
            <a:r>
              <a:rPr lang="en-US" dirty="0"/>
              <a:t>Fujitsu - System Design Basics</a:t>
            </a:r>
          </a:p>
          <a:p>
            <a:pPr defTabSz="914400">
              <a:lnSpc>
                <a:spcPct val="100000"/>
              </a:lnSpc>
              <a:spcBef>
                <a:spcPct val="30000"/>
              </a:spcBef>
              <a:spcAft>
                <a:spcPct val="0"/>
              </a:spcAft>
              <a:buClrTx/>
              <a:defRPr/>
            </a:pPr>
            <a:r>
              <a:rPr lang="en-US"/>
              <a:t>Fujitsu - System Design Practice</a:t>
            </a:r>
            <a:endParaRPr lang="en-US" dirty="0"/>
          </a:p>
          <a:p>
            <a:pPr defTabSz="914400">
              <a:lnSpc>
                <a:spcPct val="100000"/>
              </a:lnSpc>
              <a:spcBef>
                <a:spcPct val="30000"/>
              </a:spcBef>
              <a:spcAft>
                <a:spcPct val="0"/>
              </a:spcAft>
              <a:buClrTx/>
              <a:defRPr/>
            </a:pPr>
            <a:r>
              <a:rPr lang="en-US" dirty="0"/>
              <a:t>https://creately.com/blog/diagrams/sequence-diagram-tutorial/</a:t>
            </a:r>
          </a:p>
          <a:p>
            <a:pPr defTabSz="914400">
              <a:lnSpc>
                <a:spcPct val="100000"/>
              </a:lnSpc>
              <a:spcBef>
                <a:spcPct val="30000"/>
              </a:spcBef>
              <a:spcAft>
                <a:spcPct val="0"/>
              </a:spcAft>
              <a:buClrTx/>
              <a:defRPr/>
            </a:pPr>
            <a:r>
              <a:rPr lang="en-US" dirty="0"/>
              <a:t>https://www.smartdraw.com/sequence-diagram/</a:t>
            </a:r>
          </a:p>
          <a:p>
            <a:pPr defTabSz="914400">
              <a:lnSpc>
                <a:spcPct val="100000"/>
              </a:lnSpc>
              <a:spcBef>
                <a:spcPct val="30000"/>
              </a:spcBef>
              <a:spcAft>
                <a:spcPct val="0"/>
              </a:spcAft>
              <a:buClrTx/>
              <a:defRPr/>
            </a:pPr>
            <a:r>
              <a:rPr lang="en-US" dirty="0"/>
              <a:t>http://astah.net/manual/434-sequence-diagram</a:t>
            </a:r>
          </a:p>
        </p:txBody>
      </p:sp>
      <p:sp>
        <p:nvSpPr>
          <p:cNvPr id="4" name="Slide Number Placeholder 3"/>
          <p:cNvSpPr>
            <a:spLocks noGrp="1"/>
          </p:cNvSpPr>
          <p:nvPr>
            <p:ph type="sldNum" sz="quarter" idx="10"/>
          </p:nvPr>
        </p:nvSpPr>
        <p:spPr/>
        <p:txBody>
          <a:bodyPr/>
          <a:lstStyle/>
          <a:p>
            <a:fld id="{DE2B87E1-F9DF-4BEE-B07D-635D26011F4B}" type="slidenum">
              <a:rPr lang="de-DE" altLang="ja-JP" smtClean="0"/>
              <a:pPr/>
              <a:t>14</a:t>
            </a:fld>
            <a:endParaRPr lang="de-DE" altLang="ja-JP"/>
          </a:p>
        </p:txBody>
      </p:sp>
      <p:sp>
        <p:nvSpPr>
          <p:cNvPr id="5" name="Footer Placeholder 4"/>
          <p:cNvSpPr>
            <a:spLocks noGrp="1"/>
          </p:cNvSpPr>
          <p:nvPr>
            <p:ph type="ftr" sz="quarter" idx="11"/>
          </p:nvPr>
        </p:nvSpPr>
        <p:spPr/>
        <p:txBody>
          <a:bodyPr/>
          <a:lstStyle/>
          <a:p>
            <a:r>
              <a:rPr lang="de-DE" altLang="ja-JP"/>
              <a:t>Copyright 2018 FUJITSU LIMITED</a:t>
            </a:r>
            <a:endParaRPr lang="de-DE" altLang="ja-JP" dirty="0"/>
          </a:p>
        </p:txBody>
      </p:sp>
    </p:spTree>
    <p:extLst>
      <p:ext uri="{BB962C8B-B14F-4D97-AF65-F5344CB8AC3E}">
        <p14:creationId xmlns:p14="http://schemas.microsoft.com/office/powerpoint/2010/main" val="78230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0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Objectives</a:t>
            </a:r>
            <a:endParaRPr kumimoji="1" lang="ja-JP" altLang="en-US" dirty="0"/>
          </a:p>
        </p:txBody>
      </p:sp>
      <p:sp>
        <p:nvSpPr>
          <p:cNvPr id="3" name="コンテンツ プレースホルダー 2"/>
          <p:cNvSpPr>
            <a:spLocks noGrp="1"/>
          </p:cNvSpPr>
          <p:nvPr>
            <p:ph idx="1"/>
          </p:nvPr>
        </p:nvSpPr>
        <p:spPr/>
        <p:txBody>
          <a:bodyPr/>
          <a:lstStyle/>
          <a:p>
            <a:r>
              <a:rPr lang="en-US" altLang="ja-JP" dirty="0"/>
              <a:t>To understand UI Phase as part of system design, its outline and its relevance.</a:t>
            </a:r>
          </a:p>
          <a:p>
            <a:r>
              <a:rPr lang="en-US" altLang="ja-JP" dirty="0"/>
              <a:t>To know how to read and understand each UI documents.</a:t>
            </a:r>
          </a:p>
          <a:p>
            <a:r>
              <a:rPr lang="en-US" altLang="ja-JP" dirty="0"/>
              <a:t>To be able to develop a system based on the given design documents (UI and SS documents)</a:t>
            </a:r>
          </a:p>
        </p:txBody>
      </p:sp>
      <p:sp>
        <p:nvSpPr>
          <p:cNvPr id="5" name="フッター プレースホルダー 4"/>
          <p:cNvSpPr>
            <a:spLocks noGrp="1"/>
          </p:cNvSpPr>
          <p:nvPr>
            <p:ph type="ftr" sz="quarter" idx="11"/>
          </p:nvPr>
        </p:nvSpPr>
        <p:spPr/>
        <p:txBody>
          <a:bodyPr/>
          <a:lstStyle/>
          <a:p>
            <a:r>
              <a:rPr lang="de-DE" altLang="ja-JP"/>
              <a:t>Copyright 2018 FUJITSU LIMITED</a:t>
            </a:r>
            <a:endParaRPr lang="de-DE" altLang="ja-JP" dirty="0"/>
          </a:p>
        </p:txBody>
      </p:sp>
      <p:sp>
        <p:nvSpPr>
          <p:cNvPr id="9" name="スライド番号プレースホルダー 8"/>
          <p:cNvSpPr>
            <a:spLocks noGrp="1"/>
          </p:cNvSpPr>
          <p:nvPr>
            <p:ph type="sldNum" sz="quarter" idx="10"/>
          </p:nvPr>
        </p:nvSpPr>
        <p:spPr/>
        <p:txBody>
          <a:bodyPr/>
          <a:lstStyle/>
          <a:p>
            <a:fld id="{DE2B87E1-F9DF-4BEE-B07D-635D26011F4B}" type="slidenum">
              <a:rPr lang="de-DE" altLang="ja-JP" smtClean="0"/>
              <a:pPr/>
              <a:t>1</a:t>
            </a:fld>
            <a:endParaRPr lang="de-DE" altLang="ja-JP"/>
          </a:p>
        </p:txBody>
      </p:sp>
    </p:spTree>
    <p:extLst>
      <p:ext uri="{BB962C8B-B14F-4D97-AF65-F5344CB8AC3E}">
        <p14:creationId xmlns:p14="http://schemas.microsoft.com/office/powerpoint/2010/main" val="90002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2200" dirty="0"/>
              <a:t>What is UI Phase?</a:t>
            </a:r>
          </a:p>
          <a:p>
            <a:r>
              <a:rPr lang="en-US" sz="2200" dirty="0"/>
              <a:t>What are the UI design documents and how to understand them?</a:t>
            </a:r>
          </a:p>
        </p:txBody>
      </p:sp>
      <p:sp>
        <p:nvSpPr>
          <p:cNvPr id="3" name="Title 2"/>
          <p:cNvSpPr>
            <a:spLocks noGrp="1"/>
          </p:cNvSpPr>
          <p:nvPr>
            <p:ph type="ctrTitle"/>
          </p:nvPr>
        </p:nvSpPr>
        <p:spPr/>
        <p:txBody>
          <a:bodyPr/>
          <a:lstStyle/>
          <a:p>
            <a:r>
              <a:rPr lang="en-US" dirty="0"/>
              <a:t>Introduction</a:t>
            </a:r>
          </a:p>
        </p:txBody>
      </p:sp>
      <p:sp>
        <p:nvSpPr>
          <p:cNvPr id="4" name="Footer Placeholder 3"/>
          <p:cNvSpPr>
            <a:spLocks noGrp="1"/>
          </p:cNvSpPr>
          <p:nvPr>
            <p:ph type="ftr" sz="quarter" idx="3"/>
          </p:nvPr>
        </p:nvSpPr>
        <p:spPr/>
        <p:txBody>
          <a:bodyPr/>
          <a:lstStyle/>
          <a:p>
            <a:r>
              <a:rPr lang="de-DE" altLang="ja-JP"/>
              <a:t>Copyright 2018 FUJITSU LIMITED</a:t>
            </a:r>
          </a:p>
        </p:txBody>
      </p:sp>
      <p:sp>
        <p:nvSpPr>
          <p:cNvPr id="5" name="Slide Number Placeholder 4"/>
          <p:cNvSpPr>
            <a:spLocks noGrp="1"/>
          </p:cNvSpPr>
          <p:nvPr>
            <p:ph type="sldNum" sz="quarter" idx="4"/>
          </p:nvPr>
        </p:nvSpPr>
        <p:spPr/>
        <p:txBody>
          <a:bodyPr/>
          <a:lstStyle/>
          <a:p>
            <a:fld id="{E5C4FF1C-8F5E-4BC8-BCAF-207649A9C157}" type="slidenum">
              <a:rPr lang="de-DE" altLang="ja-JP" smtClean="0"/>
              <a:pPr/>
              <a:t>2</a:t>
            </a:fld>
            <a:endParaRPr lang="de-DE" altLang="ja-JP"/>
          </a:p>
        </p:txBody>
      </p:sp>
    </p:spTree>
    <p:extLst>
      <p:ext uri="{BB962C8B-B14F-4D97-AF65-F5344CB8AC3E}">
        <p14:creationId xmlns:p14="http://schemas.microsoft.com/office/powerpoint/2010/main" val="248430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What is UI Phase?</a:t>
            </a:r>
            <a:endParaRPr kumimoji="1" lang="ja-JP" altLang="en-US" dirty="0"/>
          </a:p>
        </p:txBody>
      </p:sp>
      <p:sp>
        <p:nvSpPr>
          <p:cNvPr id="3" name="コンテンツ プレースホルダー 2"/>
          <p:cNvSpPr>
            <a:spLocks noGrp="1"/>
          </p:cNvSpPr>
          <p:nvPr>
            <p:ph idx="1"/>
          </p:nvPr>
        </p:nvSpPr>
        <p:spPr/>
        <p:txBody>
          <a:bodyPr/>
          <a:lstStyle/>
          <a:p>
            <a:r>
              <a:rPr lang="en-US" altLang="ja-JP" dirty="0"/>
              <a:t>UI means User Interface. It is the designing of system specifications from the user’s perspective.</a:t>
            </a:r>
          </a:p>
          <a:p>
            <a:r>
              <a:rPr lang="en-US" altLang="ja-JP" dirty="0"/>
              <a:t>SDEM included UI phase as one of its major components</a:t>
            </a:r>
          </a:p>
          <a:p>
            <a:r>
              <a:rPr lang="en-US" altLang="ja-JP" dirty="0"/>
              <a:t>UI Phase together with SS Phase constitute with the design phase.</a:t>
            </a:r>
          </a:p>
        </p:txBody>
      </p:sp>
      <p:sp>
        <p:nvSpPr>
          <p:cNvPr id="5" name="フッター プレースホルダー 4"/>
          <p:cNvSpPr>
            <a:spLocks noGrp="1"/>
          </p:cNvSpPr>
          <p:nvPr>
            <p:ph type="ftr" sz="quarter" idx="11"/>
          </p:nvPr>
        </p:nvSpPr>
        <p:spPr/>
        <p:txBody>
          <a:bodyPr/>
          <a:lstStyle/>
          <a:p>
            <a:r>
              <a:rPr lang="de-DE" altLang="ja-JP"/>
              <a:t>Copyright 2018 FUJITSU LIMITED</a:t>
            </a:r>
            <a:endParaRPr lang="de-DE" altLang="ja-JP" dirty="0"/>
          </a:p>
        </p:txBody>
      </p:sp>
      <p:sp>
        <p:nvSpPr>
          <p:cNvPr id="9" name="スライド番号プレースホルダー 8"/>
          <p:cNvSpPr>
            <a:spLocks noGrp="1"/>
          </p:cNvSpPr>
          <p:nvPr>
            <p:ph type="sldNum" sz="quarter" idx="10"/>
          </p:nvPr>
        </p:nvSpPr>
        <p:spPr/>
        <p:txBody>
          <a:bodyPr/>
          <a:lstStyle/>
          <a:p>
            <a:fld id="{DE2B87E1-F9DF-4BEE-B07D-635D26011F4B}" type="slidenum">
              <a:rPr lang="de-DE" altLang="ja-JP" smtClean="0"/>
              <a:pPr/>
              <a:t>3</a:t>
            </a:fld>
            <a:endParaRPr lang="de-DE" altLang="ja-JP"/>
          </a:p>
        </p:txBody>
      </p:sp>
    </p:spTree>
    <p:extLst>
      <p:ext uri="{BB962C8B-B14F-4D97-AF65-F5344CB8AC3E}">
        <p14:creationId xmlns:p14="http://schemas.microsoft.com/office/powerpoint/2010/main" val="226643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are the UI design documents and how to understand them?</a:t>
            </a:r>
            <a:endParaRPr lang="en-US" dirty="0"/>
          </a:p>
        </p:txBody>
      </p:sp>
      <p:sp>
        <p:nvSpPr>
          <p:cNvPr id="4" name="Slide Number Placeholder 3"/>
          <p:cNvSpPr>
            <a:spLocks noGrp="1"/>
          </p:cNvSpPr>
          <p:nvPr>
            <p:ph type="sldNum" sz="quarter" idx="10"/>
          </p:nvPr>
        </p:nvSpPr>
        <p:spPr/>
        <p:txBody>
          <a:bodyPr/>
          <a:lstStyle/>
          <a:p>
            <a:fld id="{DE2B87E1-F9DF-4BEE-B07D-635D26011F4B}" type="slidenum">
              <a:rPr lang="de-DE" altLang="ja-JP" smtClean="0"/>
              <a:pPr/>
              <a:t>4</a:t>
            </a:fld>
            <a:endParaRPr lang="de-DE" altLang="ja-JP"/>
          </a:p>
        </p:txBody>
      </p:sp>
      <p:sp>
        <p:nvSpPr>
          <p:cNvPr id="5" name="Footer Placeholder 4"/>
          <p:cNvSpPr>
            <a:spLocks noGrp="1"/>
          </p:cNvSpPr>
          <p:nvPr>
            <p:ph type="ftr" sz="quarter" idx="11"/>
          </p:nvPr>
        </p:nvSpPr>
        <p:spPr/>
        <p:txBody>
          <a:bodyPr/>
          <a:lstStyle/>
          <a:p>
            <a:r>
              <a:rPr lang="de-DE" altLang="ja-JP"/>
              <a:t>Copyright 2018 FUJITSU LIMITED</a:t>
            </a:r>
            <a:endParaRPr lang="de-DE" altLang="ja-JP" dirty="0"/>
          </a:p>
        </p:txBody>
      </p:sp>
      <p:sp>
        <p:nvSpPr>
          <p:cNvPr id="3" name="Content Placeholder 2"/>
          <p:cNvSpPr>
            <a:spLocks noGrp="1"/>
          </p:cNvSpPr>
          <p:nvPr>
            <p:ph idx="1"/>
          </p:nvPr>
        </p:nvSpPr>
        <p:spPr>
          <a:xfrm>
            <a:off x="168275" y="869950"/>
            <a:ext cx="4403725" cy="5592763"/>
          </a:xfrm>
        </p:spPr>
        <p:txBody>
          <a:bodyPr/>
          <a:lstStyle/>
          <a:p>
            <a:pPr marL="0" indent="0">
              <a:buNone/>
            </a:pPr>
            <a:r>
              <a:rPr lang="en-US" dirty="0"/>
              <a:t>UI Documents List</a:t>
            </a:r>
          </a:p>
          <a:p>
            <a:pPr>
              <a:buFont typeface="Wingdings" panose="05000000000000000000" pitchFamily="2" charset="2"/>
              <a:buChar char="§"/>
            </a:pPr>
            <a:r>
              <a:rPr lang="en-US" dirty="0"/>
              <a:t>Screen List</a:t>
            </a:r>
          </a:p>
          <a:p>
            <a:pPr>
              <a:buFont typeface="Wingdings" panose="05000000000000000000" pitchFamily="2" charset="2"/>
              <a:buChar char="§"/>
            </a:pPr>
            <a:r>
              <a:rPr lang="en-US" dirty="0"/>
              <a:t>Screen Transition Diagram</a:t>
            </a:r>
          </a:p>
          <a:p>
            <a:pPr>
              <a:buFont typeface="Wingdings" panose="05000000000000000000" pitchFamily="2" charset="2"/>
              <a:buChar char="§"/>
            </a:pPr>
            <a:r>
              <a:rPr lang="en-US" dirty="0"/>
              <a:t>Screen Layout</a:t>
            </a:r>
          </a:p>
          <a:p>
            <a:pPr>
              <a:buFont typeface="Wingdings" panose="05000000000000000000" pitchFamily="2" charset="2"/>
              <a:buChar char="§"/>
            </a:pPr>
            <a:r>
              <a:rPr lang="en-US" dirty="0"/>
              <a:t>Form List</a:t>
            </a:r>
          </a:p>
          <a:p>
            <a:pPr>
              <a:buFont typeface="Wingdings" panose="05000000000000000000" pitchFamily="2" charset="2"/>
              <a:buChar char="§"/>
            </a:pPr>
            <a:r>
              <a:rPr lang="en-US" dirty="0"/>
              <a:t>Form Layout</a:t>
            </a:r>
          </a:p>
          <a:p>
            <a:pPr>
              <a:buFont typeface="Wingdings" panose="05000000000000000000" pitchFamily="2" charset="2"/>
              <a:buChar char="§"/>
            </a:pPr>
            <a:r>
              <a:rPr lang="en-US" dirty="0"/>
              <a:t>Process List</a:t>
            </a:r>
          </a:p>
          <a:p>
            <a:pPr>
              <a:buFont typeface="Wingdings" panose="05000000000000000000" pitchFamily="2" charset="2"/>
              <a:buChar char="§"/>
            </a:pPr>
            <a:r>
              <a:rPr lang="en-US" dirty="0"/>
              <a:t>Process Function Definition</a:t>
            </a:r>
          </a:p>
          <a:p>
            <a:pPr>
              <a:buFont typeface="Wingdings" panose="05000000000000000000" pitchFamily="2" charset="2"/>
              <a:buChar char="§"/>
            </a:pPr>
            <a:r>
              <a:rPr lang="en-US" dirty="0"/>
              <a:t>Common Function List</a:t>
            </a:r>
          </a:p>
          <a:p>
            <a:pPr>
              <a:buFont typeface="Wingdings" panose="05000000000000000000" pitchFamily="2" charset="2"/>
              <a:buChar char="§"/>
            </a:pPr>
            <a:r>
              <a:rPr lang="en-US" dirty="0"/>
              <a:t>Table List</a:t>
            </a:r>
          </a:p>
          <a:p>
            <a:pPr>
              <a:buFont typeface="Wingdings" panose="05000000000000000000" pitchFamily="2" charset="2"/>
              <a:buChar char="§"/>
            </a:pPr>
            <a:r>
              <a:rPr lang="en-US" dirty="0"/>
              <a:t>Table Relation Diagram</a:t>
            </a:r>
          </a:p>
          <a:p>
            <a:pPr>
              <a:buFont typeface="Wingdings" panose="05000000000000000000" pitchFamily="2" charset="2"/>
              <a:buChar char="§"/>
            </a:pPr>
            <a:r>
              <a:rPr lang="en-US" dirty="0"/>
              <a:t>Table Specification</a:t>
            </a:r>
          </a:p>
        </p:txBody>
      </p:sp>
      <p:sp>
        <p:nvSpPr>
          <p:cNvPr id="7" name="Content Placeholder 2"/>
          <p:cNvSpPr txBox="1">
            <a:spLocks/>
          </p:cNvSpPr>
          <p:nvPr/>
        </p:nvSpPr>
        <p:spPr bwMode="gray">
          <a:xfrm>
            <a:off x="4570413" y="965200"/>
            <a:ext cx="4403725"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pPr>
              <a:buFont typeface="Wingdings" pitchFamily="2" charset="2"/>
              <a:buChar char="§"/>
            </a:pPr>
            <a:endParaRPr lang="en-US" kern="0" dirty="0"/>
          </a:p>
          <a:p>
            <a:pPr>
              <a:buFont typeface="Wingdings" pitchFamily="2" charset="2"/>
              <a:buChar char="§"/>
            </a:pPr>
            <a:r>
              <a:rPr lang="en-US" kern="0" dirty="0"/>
              <a:t>File List</a:t>
            </a:r>
          </a:p>
          <a:p>
            <a:pPr>
              <a:buFont typeface="Wingdings" pitchFamily="2" charset="2"/>
              <a:buChar char="§"/>
            </a:pPr>
            <a:r>
              <a:rPr lang="en-US" kern="0" dirty="0"/>
              <a:t>File Description</a:t>
            </a:r>
          </a:p>
          <a:p>
            <a:pPr>
              <a:buFont typeface="Wingdings" pitchFamily="2" charset="2"/>
              <a:buChar char="§"/>
            </a:pPr>
            <a:r>
              <a:rPr lang="en-US" kern="0" dirty="0"/>
              <a:t>Message List</a:t>
            </a:r>
          </a:p>
          <a:p>
            <a:pPr>
              <a:buFont typeface="Wingdings" pitchFamily="2" charset="2"/>
              <a:buChar char="§"/>
            </a:pPr>
            <a:r>
              <a:rPr lang="en-US" kern="0" dirty="0"/>
              <a:t>Term Dictionary</a:t>
            </a:r>
          </a:p>
        </p:txBody>
      </p:sp>
    </p:spTree>
    <p:extLst>
      <p:ext uri="{BB962C8B-B14F-4D97-AF65-F5344CB8AC3E}">
        <p14:creationId xmlns:p14="http://schemas.microsoft.com/office/powerpoint/2010/main" val="353460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How to understand each documents?</a:t>
            </a:r>
          </a:p>
          <a:p>
            <a:r>
              <a:rPr lang="en-US" dirty="0"/>
              <a:t>How are the documents related to each other?</a:t>
            </a:r>
          </a:p>
        </p:txBody>
      </p:sp>
      <p:sp>
        <p:nvSpPr>
          <p:cNvPr id="3" name="Title 2"/>
          <p:cNvSpPr>
            <a:spLocks noGrp="1"/>
          </p:cNvSpPr>
          <p:nvPr>
            <p:ph type="ctrTitle"/>
          </p:nvPr>
        </p:nvSpPr>
        <p:spPr/>
        <p:txBody>
          <a:bodyPr/>
          <a:lstStyle/>
          <a:p>
            <a:r>
              <a:rPr lang="en-US" dirty="0"/>
              <a:t>Explanation of UI documents</a:t>
            </a:r>
          </a:p>
        </p:txBody>
      </p:sp>
      <p:sp>
        <p:nvSpPr>
          <p:cNvPr id="4" name="Footer Placeholder 3"/>
          <p:cNvSpPr>
            <a:spLocks noGrp="1"/>
          </p:cNvSpPr>
          <p:nvPr>
            <p:ph type="ftr" sz="quarter" idx="3"/>
          </p:nvPr>
        </p:nvSpPr>
        <p:spPr/>
        <p:txBody>
          <a:bodyPr/>
          <a:lstStyle/>
          <a:p>
            <a:r>
              <a:rPr lang="de-DE" altLang="ja-JP"/>
              <a:t>Copyright 2018 FUJITSU LIMITED</a:t>
            </a:r>
          </a:p>
        </p:txBody>
      </p:sp>
      <p:sp>
        <p:nvSpPr>
          <p:cNvPr id="5" name="Slide Number Placeholder 4"/>
          <p:cNvSpPr>
            <a:spLocks noGrp="1"/>
          </p:cNvSpPr>
          <p:nvPr>
            <p:ph type="sldNum" sz="quarter" idx="4"/>
          </p:nvPr>
        </p:nvSpPr>
        <p:spPr/>
        <p:txBody>
          <a:bodyPr/>
          <a:lstStyle/>
          <a:p>
            <a:fld id="{E5C4FF1C-8F5E-4BC8-BCAF-207649A9C157}" type="slidenum">
              <a:rPr lang="de-DE" altLang="ja-JP" smtClean="0"/>
              <a:pPr/>
              <a:t>5</a:t>
            </a:fld>
            <a:endParaRPr lang="de-DE" altLang="ja-JP"/>
          </a:p>
        </p:txBody>
      </p:sp>
    </p:spTree>
    <p:extLst>
      <p:ext uri="{BB962C8B-B14F-4D97-AF65-F5344CB8AC3E}">
        <p14:creationId xmlns:p14="http://schemas.microsoft.com/office/powerpoint/2010/main" val="412681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Documents</a:t>
            </a:r>
          </a:p>
        </p:txBody>
      </p:sp>
      <p:sp>
        <p:nvSpPr>
          <p:cNvPr id="3" name="Content Placeholder 2"/>
          <p:cNvSpPr>
            <a:spLocks noGrp="1"/>
          </p:cNvSpPr>
          <p:nvPr>
            <p:ph idx="1"/>
          </p:nvPr>
        </p:nvSpPr>
        <p:spPr/>
        <p:txBody>
          <a:bodyPr/>
          <a:lstStyle/>
          <a:p>
            <a:r>
              <a:rPr lang="en-US" dirty="0"/>
              <a:t>Screen List – contains all the screen in the system (main, pop-up, modal or modeless window)</a:t>
            </a:r>
          </a:p>
          <a:p>
            <a:pPr lvl="1"/>
            <a:r>
              <a:rPr lang="en-US" sz="1600" dirty="0">
                <a:hlinkClick r:id="rId3"/>
              </a:rPr>
              <a:t>http://10.164.34.171/share/page/site/g3cc-public/document-details?nodeRef=workspace://SpacesStore/0bafa24b-d5ec-4ab0-8237-22862e262799</a:t>
            </a:r>
            <a:endParaRPr lang="en-US" sz="1600" dirty="0"/>
          </a:p>
          <a:p>
            <a:r>
              <a:rPr lang="en-US" dirty="0"/>
              <a:t>Screen Transition Diagram – shows the connection of each screens and how one screen make transition to the other</a:t>
            </a:r>
          </a:p>
          <a:p>
            <a:pPr lvl="1"/>
            <a:r>
              <a:rPr lang="en-US" sz="1600" dirty="0">
                <a:hlinkClick r:id="rId4"/>
              </a:rPr>
              <a:t>http://10.164.34.171/share/page/site/g3cc-public/document-details?nodeRef=workspace://SpacesStore/811dded8-ae10-4a74-8289-7c98061f026e</a:t>
            </a:r>
            <a:endParaRPr lang="en-US" sz="1600" dirty="0"/>
          </a:p>
          <a:p>
            <a:pPr lvl="1"/>
            <a:r>
              <a:rPr lang="en-US" sz="1600" dirty="0">
                <a:hlinkClick r:id="rId5"/>
              </a:rPr>
              <a:t>http://10.164.34.171/share/page/site/g3cc-public/document-details?nodeRef=workspace://SpacesStore/c543b07e-a621-479c-9cbc-f6260994155b</a:t>
            </a:r>
            <a:endParaRPr lang="en-US" sz="1600" dirty="0"/>
          </a:p>
          <a:p>
            <a:r>
              <a:rPr lang="en-US" dirty="0"/>
              <a:t>Screen Layout – defines the expected layout, items, events, input check and data mapping of the screen</a:t>
            </a:r>
          </a:p>
          <a:p>
            <a:pPr lvl="1"/>
            <a:r>
              <a:rPr lang="en-US" sz="1600" dirty="0">
                <a:hlinkClick r:id="rId6"/>
              </a:rPr>
              <a:t>http://10.164.34.171/share/page/site/g3cc-public/document-details?nodeRef=workspace://SpacesStore/ca2c434f-03de-46a1-8d37-0f428c9199a4</a:t>
            </a:r>
            <a:r>
              <a:rPr lang="en-US" dirty="0"/>
              <a:t>	</a:t>
            </a:r>
          </a:p>
        </p:txBody>
      </p:sp>
      <p:sp>
        <p:nvSpPr>
          <p:cNvPr id="4" name="Slide Number Placeholder 3"/>
          <p:cNvSpPr>
            <a:spLocks noGrp="1"/>
          </p:cNvSpPr>
          <p:nvPr>
            <p:ph type="sldNum" sz="quarter" idx="10"/>
          </p:nvPr>
        </p:nvSpPr>
        <p:spPr/>
        <p:txBody>
          <a:bodyPr/>
          <a:lstStyle/>
          <a:p>
            <a:fld id="{DE2B87E1-F9DF-4BEE-B07D-635D26011F4B}" type="slidenum">
              <a:rPr lang="de-DE" altLang="ja-JP" smtClean="0"/>
              <a:pPr/>
              <a:t>6</a:t>
            </a:fld>
            <a:endParaRPr lang="de-DE" altLang="ja-JP"/>
          </a:p>
        </p:txBody>
      </p:sp>
      <p:sp>
        <p:nvSpPr>
          <p:cNvPr id="5" name="Footer Placeholder 4"/>
          <p:cNvSpPr>
            <a:spLocks noGrp="1"/>
          </p:cNvSpPr>
          <p:nvPr>
            <p:ph type="ftr" sz="quarter" idx="11"/>
          </p:nvPr>
        </p:nvSpPr>
        <p:spPr/>
        <p:txBody>
          <a:bodyPr/>
          <a:lstStyle/>
          <a:p>
            <a:r>
              <a:rPr lang="de-DE" altLang="ja-JP"/>
              <a:t>Copyright 2018 FUJITSU LIMITED</a:t>
            </a:r>
            <a:endParaRPr lang="de-DE" altLang="ja-JP" dirty="0"/>
          </a:p>
        </p:txBody>
      </p:sp>
    </p:spTree>
    <p:extLst>
      <p:ext uri="{BB962C8B-B14F-4D97-AF65-F5344CB8AC3E}">
        <p14:creationId xmlns:p14="http://schemas.microsoft.com/office/powerpoint/2010/main" val="73877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Documents</a:t>
            </a:r>
          </a:p>
        </p:txBody>
      </p:sp>
      <p:sp>
        <p:nvSpPr>
          <p:cNvPr id="3" name="Content Placeholder 2"/>
          <p:cNvSpPr>
            <a:spLocks noGrp="1"/>
          </p:cNvSpPr>
          <p:nvPr>
            <p:ph idx="1"/>
          </p:nvPr>
        </p:nvSpPr>
        <p:spPr/>
        <p:txBody>
          <a:bodyPr/>
          <a:lstStyle/>
          <a:p>
            <a:pPr marL="0" indent="0">
              <a:buNone/>
            </a:pPr>
            <a:r>
              <a:rPr lang="en-US" dirty="0"/>
              <a:t>	1. Layout</a:t>
            </a:r>
          </a:p>
          <a:p>
            <a:pPr marL="0" indent="0">
              <a:buNone/>
            </a:pPr>
            <a:r>
              <a:rPr lang="en-US" dirty="0"/>
              <a:t>		- Shows the expected layout of the screen with the overview and operation flow of the screen.</a:t>
            </a:r>
          </a:p>
          <a:p>
            <a:pPr marL="0" indent="0">
              <a:buNone/>
            </a:pPr>
            <a:r>
              <a:rPr lang="en-US" dirty="0"/>
              <a:t>	2. Item Definition</a:t>
            </a:r>
          </a:p>
          <a:p>
            <a:pPr marL="0" indent="0">
              <a:buNone/>
            </a:pPr>
            <a:r>
              <a:rPr lang="en-US" dirty="0"/>
              <a:t>		- Defines the attributes and specification of all the items that can be found in the screen.</a:t>
            </a:r>
          </a:p>
          <a:p>
            <a:pPr marL="0" indent="0">
              <a:buNone/>
            </a:pPr>
            <a:r>
              <a:rPr lang="en-US" dirty="0"/>
              <a:t>	3. Event Definition</a:t>
            </a:r>
          </a:p>
          <a:p>
            <a:pPr marL="0" indent="0">
              <a:buNone/>
            </a:pPr>
            <a:r>
              <a:rPr lang="en-US" dirty="0"/>
              <a:t>		- List all events that can occur in the specific screen and describes the process that will be done upon triggering this event. </a:t>
            </a:r>
          </a:p>
          <a:p>
            <a:pPr marL="0" indent="0">
              <a:buNone/>
            </a:pPr>
            <a:r>
              <a:rPr lang="en-US" dirty="0"/>
              <a:t>	4. Input Check</a:t>
            </a:r>
          </a:p>
          <a:p>
            <a:pPr marL="0" indent="0">
              <a:buNone/>
            </a:pPr>
            <a:r>
              <a:rPr lang="en-US" dirty="0"/>
              <a:t>		- List down all input validation that should be implemented whether this is a client or server side validation.</a:t>
            </a:r>
          </a:p>
          <a:p>
            <a:pPr marL="0" indent="0">
              <a:buNone/>
            </a:pPr>
            <a:r>
              <a:rPr lang="en-US" dirty="0"/>
              <a:t>	</a:t>
            </a:r>
          </a:p>
        </p:txBody>
      </p:sp>
      <p:sp>
        <p:nvSpPr>
          <p:cNvPr id="4" name="Slide Number Placeholder 3"/>
          <p:cNvSpPr>
            <a:spLocks noGrp="1"/>
          </p:cNvSpPr>
          <p:nvPr>
            <p:ph type="sldNum" sz="quarter" idx="10"/>
          </p:nvPr>
        </p:nvSpPr>
        <p:spPr/>
        <p:txBody>
          <a:bodyPr/>
          <a:lstStyle/>
          <a:p>
            <a:fld id="{DE2B87E1-F9DF-4BEE-B07D-635D26011F4B}" type="slidenum">
              <a:rPr lang="de-DE" altLang="ja-JP" smtClean="0"/>
              <a:pPr/>
              <a:t>7</a:t>
            </a:fld>
            <a:endParaRPr lang="de-DE" altLang="ja-JP"/>
          </a:p>
        </p:txBody>
      </p:sp>
      <p:sp>
        <p:nvSpPr>
          <p:cNvPr id="5" name="Footer Placeholder 4"/>
          <p:cNvSpPr>
            <a:spLocks noGrp="1"/>
          </p:cNvSpPr>
          <p:nvPr>
            <p:ph type="ftr" sz="quarter" idx="11"/>
          </p:nvPr>
        </p:nvSpPr>
        <p:spPr/>
        <p:txBody>
          <a:bodyPr/>
          <a:lstStyle/>
          <a:p>
            <a:r>
              <a:rPr lang="de-DE" altLang="ja-JP"/>
              <a:t>Copyright 2018 FUJITSU LIMITED</a:t>
            </a:r>
            <a:endParaRPr lang="de-DE" altLang="ja-JP" dirty="0"/>
          </a:p>
        </p:txBody>
      </p:sp>
    </p:spTree>
    <p:extLst>
      <p:ext uri="{BB962C8B-B14F-4D97-AF65-F5344CB8AC3E}">
        <p14:creationId xmlns:p14="http://schemas.microsoft.com/office/powerpoint/2010/main" val="420028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Documents</a:t>
            </a:r>
          </a:p>
        </p:txBody>
      </p:sp>
      <p:sp>
        <p:nvSpPr>
          <p:cNvPr id="3" name="Content Placeholder 2"/>
          <p:cNvSpPr>
            <a:spLocks noGrp="1"/>
          </p:cNvSpPr>
          <p:nvPr>
            <p:ph idx="1"/>
          </p:nvPr>
        </p:nvSpPr>
        <p:spPr/>
        <p:txBody>
          <a:bodyPr/>
          <a:lstStyle/>
          <a:p>
            <a:pPr marL="0" indent="0">
              <a:buNone/>
            </a:pPr>
            <a:r>
              <a:rPr lang="en-US" dirty="0"/>
              <a:t>	5. Data Mapping</a:t>
            </a:r>
          </a:p>
          <a:p>
            <a:pPr marL="0" indent="0">
              <a:buNone/>
            </a:pPr>
            <a:r>
              <a:rPr lang="en-US" dirty="0"/>
              <a:t>		- Describes the mapping of each item on the screen that is dependent to a different resource such as file or database table.</a:t>
            </a:r>
          </a:p>
          <a:p>
            <a:pPr>
              <a:buFont typeface="Wingdings" panose="05000000000000000000" pitchFamily="2" charset="2"/>
              <a:buChar char="§"/>
            </a:pPr>
            <a:r>
              <a:rPr lang="en-US" dirty="0"/>
              <a:t>Form List - contains all the form/report that the system can generate</a:t>
            </a:r>
          </a:p>
          <a:p>
            <a:pPr lvl="1">
              <a:buFont typeface="Wingdings" panose="05000000000000000000" pitchFamily="2" charset="2"/>
              <a:buChar char="§"/>
            </a:pPr>
            <a:r>
              <a:rPr lang="en-US" sz="1600" dirty="0">
                <a:hlinkClick r:id="rId2"/>
              </a:rPr>
              <a:t>http://10.164.34.171/share/page/site/g3cc-public/document-details?nodeRef=workspace://SpacesStore/d6749f73-4d2f-4c36-8327-c87b083cae13</a:t>
            </a:r>
            <a:endParaRPr lang="en-US" sz="1600" dirty="0"/>
          </a:p>
          <a:p>
            <a:pPr>
              <a:buFont typeface="Wingdings" panose="05000000000000000000" pitchFamily="2" charset="2"/>
              <a:buChar char="§"/>
            </a:pPr>
            <a:r>
              <a:rPr lang="en-US" dirty="0"/>
              <a:t>Form Layout - defines the expected layout, basic information, items, events, input check and data mapping of the form</a:t>
            </a:r>
          </a:p>
          <a:p>
            <a:pPr lvl="1">
              <a:buFont typeface="Wingdings" panose="05000000000000000000" pitchFamily="2" charset="2"/>
              <a:buChar char="§"/>
            </a:pPr>
            <a:r>
              <a:rPr lang="en-US" sz="1600" dirty="0">
                <a:hlinkClick r:id="rId3"/>
              </a:rPr>
              <a:t>http://10.164.34.171/share/page/site/g3cc-public/document-details?nodeRef=workspace://SpacesStore/8c76a822-2e97-4b7b-94b8-a7fcbd587a27</a:t>
            </a:r>
            <a:endParaRPr lang="en-US" sz="1600" dirty="0"/>
          </a:p>
          <a:p>
            <a:pPr lvl="1">
              <a:buFont typeface="Wingdings" panose="05000000000000000000" pitchFamily="2" charset="2"/>
              <a:buChar char="§"/>
            </a:pPr>
            <a:endParaRPr lang="en-US" dirty="0"/>
          </a:p>
          <a:p>
            <a:pPr marL="0" indent="0">
              <a:buNone/>
            </a:pPr>
            <a:r>
              <a:rPr lang="en-US" dirty="0"/>
              <a:t>	</a:t>
            </a:r>
          </a:p>
        </p:txBody>
      </p:sp>
      <p:sp>
        <p:nvSpPr>
          <p:cNvPr id="4" name="Slide Number Placeholder 3"/>
          <p:cNvSpPr>
            <a:spLocks noGrp="1"/>
          </p:cNvSpPr>
          <p:nvPr>
            <p:ph type="sldNum" sz="quarter" idx="10"/>
          </p:nvPr>
        </p:nvSpPr>
        <p:spPr/>
        <p:txBody>
          <a:bodyPr/>
          <a:lstStyle/>
          <a:p>
            <a:fld id="{DE2B87E1-F9DF-4BEE-B07D-635D26011F4B}" type="slidenum">
              <a:rPr lang="de-DE" altLang="ja-JP" smtClean="0"/>
              <a:pPr/>
              <a:t>8</a:t>
            </a:fld>
            <a:endParaRPr lang="de-DE" altLang="ja-JP"/>
          </a:p>
        </p:txBody>
      </p:sp>
      <p:sp>
        <p:nvSpPr>
          <p:cNvPr id="5" name="Footer Placeholder 4"/>
          <p:cNvSpPr>
            <a:spLocks noGrp="1"/>
          </p:cNvSpPr>
          <p:nvPr>
            <p:ph type="ftr" sz="quarter" idx="11"/>
          </p:nvPr>
        </p:nvSpPr>
        <p:spPr/>
        <p:txBody>
          <a:bodyPr/>
          <a:lstStyle/>
          <a:p>
            <a:r>
              <a:rPr lang="de-DE" altLang="ja-JP"/>
              <a:t>Copyright 2018 FUJITSU LIMITED</a:t>
            </a:r>
            <a:endParaRPr lang="de-DE" altLang="ja-JP" dirty="0"/>
          </a:p>
        </p:txBody>
      </p:sp>
    </p:spTree>
    <p:extLst>
      <p:ext uri="{BB962C8B-B14F-4D97-AF65-F5344CB8AC3E}">
        <p14:creationId xmlns:p14="http://schemas.microsoft.com/office/powerpoint/2010/main" val="13686557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717</Words>
  <Application>Microsoft Office PowerPoint</Application>
  <PresentationFormat>On-screen Show (4:3)</PresentationFormat>
  <Paragraphs>165</Paragraphs>
  <Slides>16</Slides>
  <Notes>9</Notes>
  <HiddenSlides>1</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F_Tool_2_JA_R</vt:lpstr>
      <vt:lpstr>UI 101(System Design)</vt:lpstr>
      <vt:lpstr>Objectives</vt:lpstr>
      <vt:lpstr>Introduction</vt:lpstr>
      <vt:lpstr>What is UI Phase?</vt:lpstr>
      <vt:lpstr>What are the UI design documents and how to understand them?</vt:lpstr>
      <vt:lpstr>Explanation of UI documents</vt:lpstr>
      <vt:lpstr>UI Documents</vt:lpstr>
      <vt:lpstr>UI Documents</vt:lpstr>
      <vt:lpstr>UI Documents</vt:lpstr>
      <vt:lpstr>UI Documents</vt:lpstr>
      <vt:lpstr>UI Documents</vt:lpstr>
      <vt:lpstr>UI Documents</vt:lpstr>
      <vt:lpstr>UI Documents</vt:lpstr>
      <vt:lpstr>UI Documents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2</cp:revision>
  <dcterms:created xsi:type="dcterms:W3CDTF">2005-05-17T00:06:03Z</dcterms:created>
  <dcterms:modified xsi:type="dcterms:W3CDTF">2023-06-26T00:36:32Z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2023-06-26T00:36:27Z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77c647e0-b4a2-46e6-8b59-364f58145789</vt:lpwstr>
  </property>
  <property fmtid="{D5CDD505-2E9C-101B-9397-08002B2CF9AE}" pid="8" name="MSIP_Label_a7295cc1-d279-42ac-ab4d-3b0f4fece050_ContentBits">
    <vt:lpwstr>0</vt:lpwstr>
  </property>
</Properties>
</file>