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58" r:id="rId4"/>
  </p:sldMasterIdLst>
  <p:notesMasterIdLst>
    <p:notesMasterId r:id="rId12"/>
  </p:notesMasterIdLst>
  <p:handoutMasterIdLst>
    <p:handoutMasterId r:id="rId13"/>
  </p:handoutMasterIdLst>
  <p:sldIdLst>
    <p:sldId id="324" r:id="rId5"/>
    <p:sldId id="305" r:id="rId6"/>
    <p:sldId id="306" r:id="rId7"/>
    <p:sldId id="307" r:id="rId8"/>
    <p:sldId id="308" r:id="rId9"/>
    <p:sldId id="355" r:id="rId10"/>
    <p:sldId id="354" r:id="rId11"/>
  </p:sldIdLst>
  <p:sldSz cx="9144000" cy="5143500" type="screen16x9"/>
  <p:notesSz cx="7099300" cy="10234613"/>
  <p:defaultTextStyle>
    <a:defPPr>
      <a:defRPr lang="ja-JP"/>
    </a:defPPr>
    <a:lvl1pPr algn="ctr" rtl="0" fontAlgn="ctr">
      <a:spcBef>
        <a:spcPct val="0"/>
      </a:spcBef>
      <a:spcAft>
        <a:spcPct val="0"/>
      </a:spcAft>
      <a:defRPr kumimoji="1" sz="1600" kern="1200">
        <a:solidFill>
          <a:srgbClr val="000000"/>
        </a:solidFill>
        <a:latin typeface="Arial" charset="0"/>
        <a:ea typeface="ＭＳ Ｐゴシック" pitchFamily="50" charset="-128"/>
        <a:cs typeface="+mn-cs"/>
      </a:defRPr>
    </a:lvl1pPr>
    <a:lvl2pPr marL="457200" algn="ctr" rtl="0" fontAlgn="ctr">
      <a:spcBef>
        <a:spcPct val="0"/>
      </a:spcBef>
      <a:spcAft>
        <a:spcPct val="0"/>
      </a:spcAft>
      <a:defRPr kumimoji="1" sz="1600" kern="1200">
        <a:solidFill>
          <a:srgbClr val="000000"/>
        </a:solidFill>
        <a:latin typeface="Arial" charset="0"/>
        <a:ea typeface="ＭＳ Ｐゴシック" pitchFamily="50" charset="-128"/>
        <a:cs typeface="+mn-cs"/>
      </a:defRPr>
    </a:lvl2pPr>
    <a:lvl3pPr marL="914400" algn="ctr" rtl="0" fontAlgn="ctr">
      <a:spcBef>
        <a:spcPct val="0"/>
      </a:spcBef>
      <a:spcAft>
        <a:spcPct val="0"/>
      </a:spcAft>
      <a:defRPr kumimoji="1" sz="1600" kern="1200">
        <a:solidFill>
          <a:srgbClr val="000000"/>
        </a:solidFill>
        <a:latin typeface="Arial" charset="0"/>
        <a:ea typeface="ＭＳ Ｐゴシック" pitchFamily="50" charset="-128"/>
        <a:cs typeface="+mn-cs"/>
      </a:defRPr>
    </a:lvl3pPr>
    <a:lvl4pPr marL="1371600" algn="ctr" rtl="0" fontAlgn="ctr">
      <a:spcBef>
        <a:spcPct val="0"/>
      </a:spcBef>
      <a:spcAft>
        <a:spcPct val="0"/>
      </a:spcAft>
      <a:defRPr kumimoji="1" sz="1600" kern="1200">
        <a:solidFill>
          <a:srgbClr val="000000"/>
        </a:solidFill>
        <a:latin typeface="Arial" charset="0"/>
        <a:ea typeface="ＭＳ Ｐゴシック" pitchFamily="50" charset="-128"/>
        <a:cs typeface="+mn-cs"/>
      </a:defRPr>
    </a:lvl4pPr>
    <a:lvl5pPr marL="1828800" algn="ctr" rtl="0" fontAlgn="ctr">
      <a:spcBef>
        <a:spcPct val="0"/>
      </a:spcBef>
      <a:spcAft>
        <a:spcPct val="0"/>
      </a:spcAft>
      <a:defRPr kumimoji="1" sz="1600" kern="1200">
        <a:solidFill>
          <a:srgbClr val="000000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rgbClr val="000000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rgbClr val="000000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rgbClr val="000000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rgbClr val="000000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85">
          <p15:clr>
            <a:srgbClr val="A4A3A4"/>
          </p15:clr>
        </p15:guide>
        <p15:guide id="2" orient="horz" pos="555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73440"/>
    <a:srgbClr val="706ABA"/>
    <a:srgbClr val="1782DB"/>
    <a:srgbClr val="1BA12B"/>
    <a:srgbClr val="8B8807"/>
    <a:srgbClr val="C07000"/>
    <a:srgbClr val="7E7D7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9CDC6C-65AA-4BCE-8E96-807C2D076C37}" v="1" dt="2022-04-20T01:30:27.3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7089" autoAdjust="0"/>
    <p:restoredTop sz="98230" autoAdjust="0"/>
  </p:normalViewPr>
  <p:slideViewPr>
    <p:cSldViewPr showGuides="1">
      <p:cViewPr varScale="1">
        <p:scale>
          <a:sx n="113" d="100"/>
          <a:sy n="113" d="100"/>
        </p:scale>
        <p:origin x="186" y="96"/>
      </p:cViewPr>
      <p:guideLst>
        <p:guide orient="horz" pos="2985"/>
        <p:guide orient="horz" pos="555"/>
        <p:guide pos="158"/>
        <p:guide pos="560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44" d="100"/>
          <a:sy n="44" d="100"/>
        </p:scale>
        <p:origin x="2592" y="72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00" tIns="47703" rIns="95400" bIns="47703" numCol="1" anchor="t" anchorCtr="0" compatLnSpc="1">
            <a:prstTxWarp prst="textNoShape">
              <a:avLst/>
            </a:prstTxWarp>
          </a:bodyPr>
          <a:lstStyle>
            <a:lvl1pPr algn="l" defTabSz="954088" fontAlgn="base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ja-JP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00" tIns="47703" rIns="95400" bIns="47703" numCol="1" anchor="t" anchorCtr="0" compatLnSpc="1">
            <a:prstTxWarp prst="textNoShape">
              <a:avLst/>
            </a:prstTxWarp>
          </a:bodyPr>
          <a:lstStyle>
            <a:lvl1pPr algn="r" defTabSz="954088" fontAlgn="base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ja-JP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00" tIns="47703" rIns="95400" bIns="47703" numCol="1" anchor="b" anchorCtr="0" compatLnSpc="1">
            <a:prstTxWarp prst="textNoShape">
              <a:avLst/>
            </a:prstTxWarp>
          </a:bodyPr>
          <a:lstStyle>
            <a:lvl1pPr algn="l" defTabSz="954088" fontAlgn="base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ja-JP" sz="10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A16DD-5F15-440A-8689-D520289F1409}" type="slidenum">
              <a:rPr kumimoji="1" lang="ja-JP" alt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kumimoji="1" lang="ja-JP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4433475-0183-478E-8BD6-01974DEC1C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" y="53975"/>
            <a:ext cx="1581912" cy="1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8938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20" tIns="47712" rIns="95420" bIns="47712" numCol="1" anchor="t" anchorCtr="0" compatLnSpc="1">
            <a:prstTxWarp prst="textNoShape">
              <a:avLst/>
            </a:prstTxWarp>
          </a:bodyPr>
          <a:lstStyle>
            <a:lvl1pPr algn="l" defTabSz="954088" fontAlgn="base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ja-JP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20" tIns="47712" rIns="95420" bIns="47712" numCol="1" anchor="t" anchorCtr="0" compatLnSpc="1">
            <a:prstTxWarp prst="textNoShape">
              <a:avLst/>
            </a:prstTxWarp>
          </a:bodyPr>
          <a:lstStyle>
            <a:lvl1pPr algn="r" defTabSz="954088" fontAlgn="base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ja-JP" dirty="0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6763"/>
            <a:ext cx="682466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025" y="4860925"/>
            <a:ext cx="5683250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20" tIns="47712" rIns="95420" bIns="47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20" tIns="47712" rIns="95420" bIns="47712" numCol="1" anchor="b" anchorCtr="0" compatLnSpc="1">
            <a:prstTxWarp prst="textNoShape">
              <a:avLst/>
            </a:prstTxWarp>
          </a:bodyPr>
          <a:lstStyle>
            <a:lvl1pPr algn="l" defTabSz="954088" fontAlgn="base">
              <a:defRPr sz="1000">
                <a:solidFill>
                  <a:schemeClr val="tx1"/>
                </a:solidFill>
              </a:defRPr>
            </a:lvl1pPr>
          </a:lstStyle>
          <a:p>
            <a:endParaRPr lang="en-US" altLang="ja-JP" dirty="0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20" tIns="47712" rIns="95420" bIns="47712" numCol="1" anchor="b" anchorCtr="0" compatLnSpc="1">
            <a:prstTxWarp prst="textNoShape">
              <a:avLst/>
            </a:prstTxWarp>
          </a:bodyPr>
          <a:lstStyle>
            <a:lvl1pPr algn="r" defTabSz="954088" fontAlgn="base">
              <a:defRPr sz="1000">
                <a:solidFill>
                  <a:schemeClr val="tx1"/>
                </a:solidFill>
              </a:defRPr>
            </a:lvl1pPr>
          </a:lstStyle>
          <a:p>
            <a:fld id="{2F680F5F-F392-44E6-8054-82736A05727A}" type="slidenum">
              <a:rPr lang="en-US" altLang="ja-JP" smtClean="0"/>
              <a:pPr/>
              <a:t>‹#›</a:t>
            </a:fld>
            <a:endParaRPr lang="en-US" altLang="ja-JP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6380F2B-E2EA-4668-AD7D-EB83AFA0C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" y="53975"/>
            <a:ext cx="1581912" cy="1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5373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ja-JP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ADC6F5-07B7-4780-8B41-575FB86DF869}" type="slidenum">
              <a:rPr lang="en-US" altLang="ja-JP"/>
              <a:pPr/>
              <a:t>0</a:t>
            </a:fld>
            <a:endParaRPr lang="en-US" altLang="ja-JP"/>
          </a:p>
        </p:txBody>
      </p:sp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87227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680F5F-F392-44E6-8054-82736A05727A}" type="slidenum">
              <a:rPr lang="en-US" altLang="ja-JP" smtClean="0"/>
              <a:pPr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69579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503" name="Picture 7" descr="TitleRed_24_L15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44000" cy="372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2499" name="Rectangle 3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233363" y="1563950"/>
            <a:ext cx="8280000" cy="1500568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ja-JP" altLang="en-US" noProof="0" dirty="0"/>
              <a:t>マスタ タイトルの書式設定</a:t>
            </a:r>
          </a:p>
        </p:txBody>
      </p:sp>
      <p:sp>
        <p:nvSpPr>
          <p:cNvPr id="362500" name="Rectangle 4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233363" y="3398976"/>
            <a:ext cx="8280000" cy="1339712"/>
          </a:xfrm>
        </p:spPr>
        <p:txBody>
          <a:bodyPr anchor="t" anchorCtr="0"/>
          <a:lstStyle>
            <a:lvl1pPr marL="0" marR="0" indent="0" algn="l" defTabSz="80962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0B1A"/>
              </a:buClr>
              <a:buSzTx/>
              <a:buFont typeface="Wingdings" pitchFamily="2" charset="2"/>
              <a:buNone/>
              <a:tabLst/>
              <a:defRPr kumimoji="0"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 noProof="0" dirty="0"/>
              <a:t>マスタ サブタイトルの書式設定</a:t>
            </a:r>
            <a:endParaRPr lang="en-US" altLang="ja-JP" noProof="0" dirty="0"/>
          </a:p>
          <a:p>
            <a:pPr marL="0" marR="0" lvl="0" indent="0" algn="l" defTabSz="80962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0B1A"/>
              </a:buClr>
              <a:buSzTx/>
              <a:buFont typeface="Wingdings" pitchFamily="2" charset="2"/>
              <a:buNone/>
              <a:tabLst/>
              <a:defRPr/>
            </a:pPr>
            <a:endParaRPr lang="ja-JP" altLang="en-US" noProof="0" dirty="0"/>
          </a:p>
        </p:txBody>
      </p:sp>
      <p:grpSp>
        <p:nvGrpSpPr>
          <p:cNvPr id="362507" name="Group 11"/>
          <p:cNvGrpSpPr>
            <a:grpSpLocks noChangeAspect="1"/>
          </p:cNvGrpSpPr>
          <p:nvPr userDrawn="1"/>
        </p:nvGrpSpPr>
        <p:grpSpPr bwMode="gray">
          <a:xfrm>
            <a:off x="7608889" y="114265"/>
            <a:ext cx="1417637" cy="791919"/>
            <a:chOff x="4793" y="72"/>
            <a:chExt cx="893" cy="499"/>
          </a:xfrm>
        </p:grpSpPr>
        <p:sp>
          <p:nvSpPr>
            <p:cNvPr id="362506" name="AutoShape 10"/>
            <p:cNvSpPr>
              <a:spLocks noChangeAspect="1" noChangeArrowheads="1" noTextEdit="1"/>
            </p:cNvSpPr>
            <p:nvPr userDrawn="1"/>
          </p:nvSpPr>
          <p:spPr bwMode="gray">
            <a:xfrm>
              <a:off x="4793" y="72"/>
              <a:ext cx="893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08" name="Freeform 12"/>
            <p:cNvSpPr>
              <a:spLocks/>
            </p:cNvSpPr>
            <p:nvPr userDrawn="1"/>
          </p:nvSpPr>
          <p:spPr bwMode="gray">
            <a:xfrm>
              <a:off x="4837" y="491"/>
              <a:ext cx="22" cy="37"/>
            </a:xfrm>
            <a:custGeom>
              <a:avLst/>
              <a:gdLst>
                <a:gd name="T0" fmla="*/ 0 w 463"/>
                <a:gd name="T1" fmla="*/ 731 h 762"/>
                <a:gd name="T2" fmla="*/ 0 w 463"/>
                <a:gd name="T3" fmla="*/ 643 h 762"/>
                <a:gd name="T4" fmla="*/ 177 w 463"/>
                <a:gd name="T5" fmla="*/ 684 h 762"/>
                <a:gd name="T6" fmla="*/ 355 w 463"/>
                <a:gd name="T7" fmla="*/ 568 h 762"/>
                <a:gd name="T8" fmla="*/ 325 w 463"/>
                <a:gd name="T9" fmla="*/ 493 h 762"/>
                <a:gd name="T10" fmla="*/ 271 w 463"/>
                <a:gd name="T11" fmla="*/ 452 h 762"/>
                <a:gd name="T12" fmla="*/ 203 w 463"/>
                <a:gd name="T13" fmla="*/ 417 h 762"/>
                <a:gd name="T14" fmla="*/ 62 w 463"/>
                <a:gd name="T15" fmla="*/ 323 h 762"/>
                <a:gd name="T16" fmla="*/ 12 w 463"/>
                <a:gd name="T17" fmla="*/ 190 h 762"/>
                <a:gd name="T18" fmla="*/ 90 w 463"/>
                <a:gd name="T19" fmla="*/ 41 h 762"/>
                <a:gd name="T20" fmla="*/ 257 w 463"/>
                <a:gd name="T21" fmla="*/ 0 h 762"/>
                <a:gd name="T22" fmla="*/ 411 w 463"/>
                <a:gd name="T23" fmla="*/ 24 h 762"/>
                <a:gd name="T24" fmla="*/ 411 w 463"/>
                <a:gd name="T25" fmla="*/ 106 h 762"/>
                <a:gd name="T26" fmla="*/ 262 w 463"/>
                <a:gd name="T27" fmla="*/ 74 h 762"/>
                <a:gd name="T28" fmla="*/ 162 w 463"/>
                <a:gd name="T29" fmla="*/ 98 h 762"/>
                <a:gd name="T30" fmla="*/ 120 w 463"/>
                <a:gd name="T31" fmla="*/ 178 h 762"/>
                <a:gd name="T32" fmla="*/ 149 w 463"/>
                <a:gd name="T33" fmla="*/ 253 h 762"/>
                <a:gd name="T34" fmla="*/ 273 w 463"/>
                <a:gd name="T35" fmla="*/ 331 h 762"/>
                <a:gd name="T36" fmla="*/ 374 w 463"/>
                <a:gd name="T37" fmla="*/ 388 h 762"/>
                <a:gd name="T38" fmla="*/ 444 w 463"/>
                <a:gd name="T39" fmla="*/ 465 h 762"/>
                <a:gd name="T40" fmla="*/ 463 w 463"/>
                <a:gd name="T41" fmla="*/ 556 h 762"/>
                <a:gd name="T42" fmla="*/ 184 w 463"/>
                <a:gd name="T43" fmla="*/ 762 h 762"/>
                <a:gd name="T44" fmla="*/ 0 w 463"/>
                <a:gd name="T45" fmla="*/ 731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3" h="762">
                  <a:moveTo>
                    <a:pt x="0" y="731"/>
                  </a:moveTo>
                  <a:cubicBezTo>
                    <a:pt x="0" y="643"/>
                    <a:pt x="0" y="643"/>
                    <a:pt x="0" y="643"/>
                  </a:cubicBezTo>
                  <a:cubicBezTo>
                    <a:pt x="48" y="670"/>
                    <a:pt x="107" y="684"/>
                    <a:pt x="177" y="684"/>
                  </a:cubicBezTo>
                  <a:cubicBezTo>
                    <a:pt x="296" y="684"/>
                    <a:pt x="355" y="645"/>
                    <a:pt x="355" y="568"/>
                  </a:cubicBezTo>
                  <a:cubicBezTo>
                    <a:pt x="355" y="538"/>
                    <a:pt x="345" y="513"/>
                    <a:pt x="325" y="493"/>
                  </a:cubicBezTo>
                  <a:cubicBezTo>
                    <a:pt x="309" y="477"/>
                    <a:pt x="291" y="463"/>
                    <a:pt x="271" y="452"/>
                  </a:cubicBezTo>
                  <a:cubicBezTo>
                    <a:pt x="253" y="442"/>
                    <a:pt x="231" y="431"/>
                    <a:pt x="203" y="417"/>
                  </a:cubicBezTo>
                  <a:cubicBezTo>
                    <a:pt x="135" y="384"/>
                    <a:pt x="89" y="352"/>
                    <a:pt x="62" y="323"/>
                  </a:cubicBezTo>
                  <a:cubicBezTo>
                    <a:pt x="29" y="286"/>
                    <a:pt x="12" y="242"/>
                    <a:pt x="12" y="190"/>
                  </a:cubicBezTo>
                  <a:cubicBezTo>
                    <a:pt x="12" y="124"/>
                    <a:pt x="38" y="74"/>
                    <a:pt x="90" y="41"/>
                  </a:cubicBezTo>
                  <a:cubicBezTo>
                    <a:pt x="134" y="13"/>
                    <a:pt x="189" y="0"/>
                    <a:pt x="257" y="0"/>
                  </a:cubicBezTo>
                  <a:cubicBezTo>
                    <a:pt x="304" y="0"/>
                    <a:pt x="355" y="8"/>
                    <a:pt x="411" y="24"/>
                  </a:cubicBezTo>
                  <a:cubicBezTo>
                    <a:pt x="411" y="106"/>
                    <a:pt x="411" y="106"/>
                    <a:pt x="411" y="106"/>
                  </a:cubicBezTo>
                  <a:cubicBezTo>
                    <a:pt x="364" y="85"/>
                    <a:pt x="314" y="74"/>
                    <a:pt x="262" y="74"/>
                  </a:cubicBezTo>
                  <a:cubicBezTo>
                    <a:pt x="222" y="74"/>
                    <a:pt x="188" y="82"/>
                    <a:pt x="162" y="98"/>
                  </a:cubicBezTo>
                  <a:cubicBezTo>
                    <a:pt x="134" y="115"/>
                    <a:pt x="120" y="141"/>
                    <a:pt x="120" y="178"/>
                  </a:cubicBezTo>
                  <a:cubicBezTo>
                    <a:pt x="120" y="209"/>
                    <a:pt x="130" y="234"/>
                    <a:pt x="149" y="253"/>
                  </a:cubicBezTo>
                  <a:cubicBezTo>
                    <a:pt x="168" y="273"/>
                    <a:pt x="209" y="298"/>
                    <a:pt x="273" y="331"/>
                  </a:cubicBezTo>
                  <a:cubicBezTo>
                    <a:pt x="324" y="356"/>
                    <a:pt x="357" y="375"/>
                    <a:pt x="374" y="388"/>
                  </a:cubicBezTo>
                  <a:cubicBezTo>
                    <a:pt x="407" y="412"/>
                    <a:pt x="430" y="437"/>
                    <a:pt x="444" y="465"/>
                  </a:cubicBezTo>
                  <a:cubicBezTo>
                    <a:pt x="457" y="490"/>
                    <a:pt x="463" y="520"/>
                    <a:pt x="463" y="556"/>
                  </a:cubicBezTo>
                  <a:cubicBezTo>
                    <a:pt x="463" y="693"/>
                    <a:pt x="370" y="762"/>
                    <a:pt x="184" y="762"/>
                  </a:cubicBezTo>
                  <a:cubicBezTo>
                    <a:pt x="109" y="762"/>
                    <a:pt x="48" y="752"/>
                    <a:pt x="0" y="7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09" name="Freeform 13"/>
            <p:cNvSpPr>
              <a:spLocks/>
            </p:cNvSpPr>
            <p:nvPr userDrawn="1"/>
          </p:nvSpPr>
          <p:spPr bwMode="gray">
            <a:xfrm>
              <a:off x="4868" y="475"/>
              <a:ext cx="26" cy="52"/>
            </a:xfrm>
            <a:custGeom>
              <a:avLst/>
              <a:gdLst>
                <a:gd name="T0" fmla="*/ 0 w 548"/>
                <a:gd name="T1" fmla="*/ 1087 h 1087"/>
                <a:gd name="T2" fmla="*/ 0 w 548"/>
                <a:gd name="T3" fmla="*/ 0 h 1087"/>
                <a:gd name="T4" fmla="*/ 124 w 548"/>
                <a:gd name="T5" fmla="*/ 0 h 1087"/>
                <a:gd name="T6" fmla="*/ 124 w 548"/>
                <a:gd name="T7" fmla="*/ 382 h 1087"/>
                <a:gd name="T8" fmla="*/ 306 w 548"/>
                <a:gd name="T9" fmla="*/ 345 h 1087"/>
                <a:gd name="T10" fmla="*/ 526 w 548"/>
                <a:gd name="T11" fmla="*/ 458 h 1087"/>
                <a:gd name="T12" fmla="*/ 548 w 548"/>
                <a:gd name="T13" fmla="*/ 644 h 1087"/>
                <a:gd name="T14" fmla="*/ 548 w 548"/>
                <a:gd name="T15" fmla="*/ 1087 h 1087"/>
                <a:gd name="T16" fmla="*/ 425 w 548"/>
                <a:gd name="T17" fmla="*/ 1087 h 1087"/>
                <a:gd name="T18" fmla="*/ 425 w 548"/>
                <a:gd name="T19" fmla="*/ 624 h 1087"/>
                <a:gd name="T20" fmla="*/ 403 w 548"/>
                <a:gd name="T21" fmla="*/ 477 h 1087"/>
                <a:gd name="T22" fmla="*/ 294 w 548"/>
                <a:gd name="T23" fmla="*/ 419 h 1087"/>
                <a:gd name="T24" fmla="*/ 124 w 548"/>
                <a:gd name="T25" fmla="*/ 463 h 1087"/>
                <a:gd name="T26" fmla="*/ 124 w 548"/>
                <a:gd name="T27" fmla="*/ 1087 h 1087"/>
                <a:gd name="T28" fmla="*/ 0 w 548"/>
                <a:gd name="T29" fmla="*/ 1087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8" h="1087">
                  <a:moveTo>
                    <a:pt x="0" y="108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382"/>
                    <a:pt x="124" y="382"/>
                    <a:pt x="124" y="382"/>
                  </a:cubicBezTo>
                  <a:cubicBezTo>
                    <a:pt x="188" y="357"/>
                    <a:pt x="249" y="345"/>
                    <a:pt x="306" y="345"/>
                  </a:cubicBezTo>
                  <a:cubicBezTo>
                    <a:pt x="420" y="345"/>
                    <a:pt x="493" y="382"/>
                    <a:pt x="526" y="458"/>
                  </a:cubicBezTo>
                  <a:cubicBezTo>
                    <a:pt x="541" y="492"/>
                    <a:pt x="548" y="554"/>
                    <a:pt x="548" y="644"/>
                  </a:cubicBezTo>
                  <a:cubicBezTo>
                    <a:pt x="548" y="1087"/>
                    <a:pt x="548" y="1087"/>
                    <a:pt x="548" y="1087"/>
                  </a:cubicBezTo>
                  <a:cubicBezTo>
                    <a:pt x="425" y="1087"/>
                    <a:pt x="425" y="1087"/>
                    <a:pt x="425" y="1087"/>
                  </a:cubicBezTo>
                  <a:cubicBezTo>
                    <a:pt x="425" y="624"/>
                    <a:pt x="425" y="624"/>
                    <a:pt x="425" y="624"/>
                  </a:cubicBezTo>
                  <a:cubicBezTo>
                    <a:pt x="425" y="555"/>
                    <a:pt x="418" y="506"/>
                    <a:pt x="403" y="477"/>
                  </a:cubicBezTo>
                  <a:cubicBezTo>
                    <a:pt x="384" y="439"/>
                    <a:pt x="347" y="419"/>
                    <a:pt x="294" y="419"/>
                  </a:cubicBezTo>
                  <a:cubicBezTo>
                    <a:pt x="245" y="419"/>
                    <a:pt x="189" y="434"/>
                    <a:pt x="124" y="463"/>
                  </a:cubicBezTo>
                  <a:cubicBezTo>
                    <a:pt x="124" y="1087"/>
                    <a:pt x="124" y="1087"/>
                    <a:pt x="124" y="1087"/>
                  </a:cubicBezTo>
                  <a:lnTo>
                    <a:pt x="0" y="10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10" name="Freeform 14"/>
            <p:cNvSpPr>
              <a:spLocks noEditPoints="1"/>
            </p:cNvSpPr>
            <p:nvPr userDrawn="1"/>
          </p:nvSpPr>
          <p:spPr bwMode="gray">
            <a:xfrm>
              <a:off x="4902" y="491"/>
              <a:ext cx="27" cy="37"/>
            </a:xfrm>
            <a:custGeom>
              <a:avLst/>
              <a:gdLst>
                <a:gd name="T0" fmla="*/ 437 w 561"/>
                <a:gd name="T1" fmla="*/ 286 h 762"/>
                <a:gd name="T2" fmla="*/ 437 w 561"/>
                <a:gd name="T3" fmla="*/ 248 h 762"/>
                <a:gd name="T4" fmla="*/ 415 w 561"/>
                <a:gd name="T5" fmla="*/ 138 h 762"/>
                <a:gd name="T6" fmla="*/ 271 w 561"/>
                <a:gd name="T7" fmla="*/ 77 h 762"/>
                <a:gd name="T8" fmla="*/ 70 w 561"/>
                <a:gd name="T9" fmla="*/ 118 h 762"/>
                <a:gd name="T10" fmla="*/ 70 w 561"/>
                <a:gd name="T11" fmla="*/ 31 h 762"/>
                <a:gd name="T12" fmla="*/ 284 w 561"/>
                <a:gd name="T13" fmla="*/ 0 h 762"/>
                <a:gd name="T14" fmla="*/ 516 w 561"/>
                <a:gd name="T15" fmla="*/ 76 h 762"/>
                <a:gd name="T16" fmla="*/ 558 w 561"/>
                <a:gd name="T17" fmla="*/ 200 h 762"/>
                <a:gd name="T18" fmla="*/ 561 w 561"/>
                <a:gd name="T19" fmla="*/ 290 h 762"/>
                <a:gd name="T20" fmla="*/ 561 w 561"/>
                <a:gd name="T21" fmla="*/ 727 h 762"/>
                <a:gd name="T22" fmla="*/ 293 w 561"/>
                <a:gd name="T23" fmla="*/ 762 h 762"/>
                <a:gd name="T24" fmla="*/ 83 w 561"/>
                <a:gd name="T25" fmla="*/ 720 h 762"/>
                <a:gd name="T26" fmla="*/ 0 w 561"/>
                <a:gd name="T27" fmla="*/ 558 h 762"/>
                <a:gd name="T28" fmla="*/ 96 w 561"/>
                <a:gd name="T29" fmla="*/ 363 h 762"/>
                <a:gd name="T30" fmla="*/ 336 w 561"/>
                <a:gd name="T31" fmla="*/ 297 h 762"/>
                <a:gd name="T32" fmla="*/ 437 w 561"/>
                <a:gd name="T33" fmla="*/ 286 h 762"/>
                <a:gd name="T34" fmla="*/ 437 w 561"/>
                <a:gd name="T35" fmla="*/ 356 h 762"/>
                <a:gd name="T36" fmla="*/ 267 w 561"/>
                <a:gd name="T37" fmla="*/ 382 h 762"/>
                <a:gd name="T38" fmla="*/ 127 w 561"/>
                <a:gd name="T39" fmla="*/ 545 h 762"/>
                <a:gd name="T40" fmla="*/ 168 w 561"/>
                <a:gd name="T41" fmla="*/ 650 h 762"/>
                <a:gd name="T42" fmla="*/ 312 w 561"/>
                <a:gd name="T43" fmla="*/ 687 h 762"/>
                <a:gd name="T44" fmla="*/ 437 w 561"/>
                <a:gd name="T45" fmla="*/ 670 h 762"/>
                <a:gd name="T46" fmla="*/ 437 w 561"/>
                <a:gd name="T47" fmla="*/ 356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1" h="762">
                  <a:moveTo>
                    <a:pt x="437" y="286"/>
                  </a:moveTo>
                  <a:cubicBezTo>
                    <a:pt x="437" y="248"/>
                    <a:pt x="437" y="248"/>
                    <a:pt x="437" y="248"/>
                  </a:cubicBezTo>
                  <a:cubicBezTo>
                    <a:pt x="437" y="200"/>
                    <a:pt x="430" y="164"/>
                    <a:pt x="415" y="138"/>
                  </a:cubicBezTo>
                  <a:cubicBezTo>
                    <a:pt x="392" y="97"/>
                    <a:pt x="344" y="77"/>
                    <a:pt x="271" y="77"/>
                  </a:cubicBezTo>
                  <a:cubicBezTo>
                    <a:pt x="206" y="77"/>
                    <a:pt x="139" y="91"/>
                    <a:pt x="70" y="118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139" y="10"/>
                    <a:pt x="210" y="0"/>
                    <a:pt x="284" y="0"/>
                  </a:cubicBezTo>
                  <a:cubicBezTo>
                    <a:pt x="397" y="0"/>
                    <a:pt x="474" y="25"/>
                    <a:pt x="516" y="76"/>
                  </a:cubicBezTo>
                  <a:cubicBezTo>
                    <a:pt x="539" y="104"/>
                    <a:pt x="553" y="145"/>
                    <a:pt x="558" y="200"/>
                  </a:cubicBezTo>
                  <a:cubicBezTo>
                    <a:pt x="560" y="220"/>
                    <a:pt x="561" y="250"/>
                    <a:pt x="561" y="290"/>
                  </a:cubicBezTo>
                  <a:cubicBezTo>
                    <a:pt x="561" y="727"/>
                    <a:pt x="561" y="727"/>
                    <a:pt x="561" y="727"/>
                  </a:cubicBezTo>
                  <a:cubicBezTo>
                    <a:pt x="477" y="750"/>
                    <a:pt x="387" y="762"/>
                    <a:pt x="293" y="762"/>
                  </a:cubicBezTo>
                  <a:cubicBezTo>
                    <a:pt x="203" y="762"/>
                    <a:pt x="133" y="748"/>
                    <a:pt x="83" y="720"/>
                  </a:cubicBezTo>
                  <a:cubicBezTo>
                    <a:pt x="28" y="689"/>
                    <a:pt x="0" y="635"/>
                    <a:pt x="0" y="558"/>
                  </a:cubicBezTo>
                  <a:cubicBezTo>
                    <a:pt x="0" y="470"/>
                    <a:pt x="32" y="405"/>
                    <a:pt x="96" y="363"/>
                  </a:cubicBezTo>
                  <a:cubicBezTo>
                    <a:pt x="143" y="332"/>
                    <a:pt x="223" y="310"/>
                    <a:pt x="336" y="297"/>
                  </a:cubicBezTo>
                  <a:cubicBezTo>
                    <a:pt x="357" y="294"/>
                    <a:pt x="391" y="291"/>
                    <a:pt x="437" y="286"/>
                  </a:cubicBezTo>
                  <a:close/>
                  <a:moveTo>
                    <a:pt x="437" y="356"/>
                  </a:moveTo>
                  <a:cubicBezTo>
                    <a:pt x="362" y="363"/>
                    <a:pt x="305" y="372"/>
                    <a:pt x="267" y="382"/>
                  </a:cubicBezTo>
                  <a:cubicBezTo>
                    <a:pt x="173" y="405"/>
                    <a:pt x="127" y="460"/>
                    <a:pt x="127" y="545"/>
                  </a:cubicBezTo>
                  <a:cubicBezTo>
                    <a:pt x="127" y="593"/>
                    <a:pt x="140" y="627"/>
                    <a:pt x="168" y="650"/>
                  </a:cubicBezTo>
                  <a:cubicBezTo>
                    <a:pt x="198" y="675"/>
                    <a:pt x="246" y="687"/>
                    <a:pt x="312" y="687"/>
                  </a:cubicBezTo>
                  <a:cubicBezTo>
                    <a:pt x="357" y="687"/>
                    <a:pt x="398" y="681"/>
                    <a:pt x="437" y="670"/>
                  </a:cubicBezTo>
                  <a:lnTo>
                    <a:pt x="437" y="3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11" name="Freeform 15"/>
            <p:cNvSpPr>
              <a:spLocks noEditPoints="1"/>
            </p:cNvSpPr>
            <p:nvPr userDrawn="1"/>
          </p:nvSpPr>
          <p:spPr bwMode="gray">
            <a:xfrm>
              <a:off x="4939" y="491"/>
              <a:ext cx="28" cy="53"/>
            </a:xfrm>
            <a:custGeom>
              <a:avLst/>
              <a:gdLst>
                <a:gd name="T0" fmla="*/ 123 w 567"/>
                <a:gd name="T1" fmla="*/ 711 h 1087"/>
                <a:gd name="T2" fmla="*/ 123 w 567"/>
                <a:gd name="T3" fmla="*/ 1087 h 1087"/>
                <a:gd name="T4" fmla="*/ 0 w 567"/>
                <a:gd name="T5" fmla="*/ 1087 h 1087"/>
                <a:gd name="T6" fmla="*/ 0 w 567"/>
                <a:gd name="T7" fmla="*/ 28 h 1087"/>
                <a:gd name="T8" fmla="*/ 249 w 567"/>
                <a:gd name="T9" fmla="*/ 0 h 1087"/>
                <a:gd name="T10" fmla="*/ 505 w 567"/>
                <a:gd name="T11" fmla="*/ 113 h 1087"/>
                <a:gd name="T12" fmla="*/ 567 w 567"/>
                <a:gd name="T13" fmla="*/ 379 h 1087"/>
                <a:gd name="T14" fmla="*/ 489 w 567"/>
                <a:gd name="T15" fmla="*/ 662 h 1087"/>
                <a:gd name="T16" fmla="*/ 274 w 567"/>
                <a:gd name="T17" fmla="*/ 762 h 1087"/>
                <a:gd name="T18" fmla="*/ 172 w 567"/>
                <a:gd name="T19" fmla="*/ 742 h 1087"/>
                <a:gd name="T20" fmla="*/ 123 w 567"/>
                <a:gd name="T21" fmla="*/ 711 h 1087"/>
                <a:gd name="T22" fmla="*/ 123 w 567"/>
                <a:gd name="T23" fmla="*/ 625 h 1087"/>
                <a:gd name="T24" fmla="*/ 260 w 567"/>
                <a:gd name="T25" fmla="*/ 687 h 1087"/>
                <a:gd name="T26" fmla="*/ 400 w 567"/>
                <a:gd name="T27" fmla="*/ 591 h 1087"/>
                <a:gd name="T28" fmla="*/ 441 w 567"/>
                <a:gd name="T29" fmla="*/ 378 h 1087"/>
                <a:gd name="T30" fmla="*/ 386 w 567"/>
                <a:gd name="T31" fmla="*/ 140 h 1087"/>
                <a:gd name="T32" fmla="*/ 230 w 567"/>
                <a:gd name="T33" fmla="*/ 74 h 1087"/>
                <a:gd name="T34" fmla="*/ 123 w 567"/>
                <a:gd name="T35" fmla="*/ 83 h 1087"/>
                <a:gd name="T36" fmla="*/ 123 w 567"/>
                <a:gd name="T37" fmla="*/ 625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7" h="1087">
                  <a:moveTo>
                    <a:pt x="123" y="711"/>
                  </a:moveTo>
                  <a:cubicBezTo>
                    <a:pt x="123" y="1087"/>
                    <a:pt x="123" y="1087"/>
                    <a:pt x="123" y="1087"/>
                  </a:cubicBezTo>
                  <a:cubicBezTo>
                    <a:pt x="0" y="1087"/>
                    <a:pt x="0" y="1087"/>
                    <a:pt x="0" y="108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5" y="9"/>
                    <a:pt x="168" y="0"/>
                    <a:pt x="249" y="0"/>
                  </a:cubicBezTo>
                  <a:cubicBezTo>
                    <a:pt x="374" y="0"/>
                    <a:pt x="459" y="37"/>
                    <a:pt x="505" y="113"/>
                  </a:cubicBezTo>
                  <a:cubicBezTo>
                    <a:pt x="546" y="180"/>
                    <a:pt x="567" y="269"/>
                    <a:pt x="567" y="379"/>
                  </a:cubicBezTo>
                  <a:cubicBezTo>
                    <a:pt x="567" y="495"/>
                    <a:pt x="541" y="590"/>
                    <a:pt x="489" y="662"/>
                  </a:cubicBezTo>
                  <a:cubicBezTo>
                    <a:pt x="440" y="728"/>
                    <a:pt x="369" y="762"/>
                    <a:pt x="274" y="762"/>
                  </a:cubicBezTo>
                  <a:cubicBezTo>
                    <a:pt x="234" y="762"/>
                    <a:pt x="200" y="755"/>
                    <a:pt x="172" y="742"/>
                  </a:cubicBezTo>
                  <a:cubicBezTo>
                    <a:pt x="159" y="736"/>
                    <a:pt x="142" y="725"/>
                    <a:pt x="123" y="711"/>
                  </a:cubicBezTo>
                  <a:close/>
                  <a:moveTo>
                    <a:pt x="123" y="625"/>
                  </a:moveTo>
                  <a:cubicBezTo>
                    <a:pt x="165" y="666"/>
                    <a:pt x="210" y="687"/>
                    <a:pt x="260" y="687"/>
                  </a:cubicBezTo>
                  <a:cubicBezTo>
                    <a:pt x="324" y="687"/>
                    <a:pt x="371" y="655"/>
                    <a:pt x="400" y="591"/>
                  </a:cubicBezTo>
                  <a:cubicBezTo>
                    <a:pt x="427" y="533"/>
                    <a:pt x="441" y="462"/>
                    <a:pt x="441" y="378"/>
                  </a:cubicBezTo>
                  <a:cubicBezTo>
                    <a:pt x="441" y="272"/>
                    <a:pt x="422" y="193"/>
                    <a:pt x="386" y="140"/>
                  </a:cubicBezTo>
                  <a:cubicBezTo>
                    <a:pt x="356" y="96"/>
                    <a:pt x="304" y="74"/>
                    <a:pt x="230" y="74"/>
                  </a:cubicBezTo>
                  <a:cubicBezTo>
                    <a:pt x="198" y="74"/>
                    <a:pt x="162" y="77"/>
                    <a:pt x="123" y="83"/>
                  </a:cubicBezTo>
                  <a:lnTo>
                    <a:pt x="123" y="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12" name="Freeform 16"/>
            <p:cNvSpPr>
              <a:spLocks noEditPoints="1"/>
            </p:cNvSpPr>
            <p:nvPr userDrawn="1"/>
          </p:nvSpPr>
          <p:spPr bwMode="gray">
            <a:xfrm>
              <a:off x="4975" y="479"/>
              <a:ext cx="7" cy="48"/>
            </a:xfrm>
            <a:custGeom>
              <a:avLst/>
              <a:gdLst>
                <a:gd name="T0" fmla="*/ 75 w 150"/>
                <a:gd name="T1" fmla="*/ 0 h 987"/>
                <a:gd name="T2" fmla="*/ 131 w 150"/>
                <a:gd name="T3" fmla="*/ 25 h 987"/>
                <a:gd name="T4" fmla="*/ 150 w 150"/>
                <a:gd name="T5" fmla="*/ 76 h 987"/>
                <a:gd name="T6" fmla="*/ 126 w 150"/>
                <a:gd name="T7" fmla="*/ 132 h 987"/>
                <a:gd name="T8" fmla="*/ 74 w 150"/>
                <a:gd name="T9" fmla="*/ 151 h 987"/>
                <a:gd name="T10" fmla="*/ 19 w 150"/>
                <a:gd name="T11" fmla="*/ 127 h 987"/>
                <a:gd name="T12" fmla="*/ 0 w 150"/>
                <a:gd name="T13" fmla="*/ 75 h 987"/>
                <a:gd name="T14" fmla="*/ 24 w 150"/>
                <a:gd name="T15" fmla="*/ 20 h 987"/>
                <a:gd name="T16" fmla="*/ 75 w 150"/>
                <a:gd name="T17" fmla="*/ 0 h 987"/>
                <a:gd name="T18" fmla="*/ 15 w 150"/>
                <a:gd name="T19" fmla="*/ 987 h 987"/>
                <a:gd name="T20" fmla="*/ 15 w 150"/>
                <a:gd name="T21" fmla="*/ 265 h 987"/>
                <a:gd name="T22" fmla="*/ 138 w 150"/>
                <a:gd name="T23" fmla="*/ 265 h 987"/>
                <a:gd name="T24" fmla="*/ 138 w 150"/>
                <a:gd name="T25" fmla="*/ 987 h 987"/>
                <a:gd name="T26" fmla="*/ 15 w 150"/>
                <a:gd name="T27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987">
                  <a:moveTo>
                    <a:pt x="75" y="0"/>
                  </a:moveTo>
                  <a:cubicBezTo>
                    <a:pt x="97" y="0"/>
                    <a:pt x="116" y="9"/>
                    <a:pt x="131" y="25"/>
                  </a:cubicBezTo>
                  <a:cubicBezTo>
                    <a:pt x="144" y="40"/>
                    <a:pt x="150" y="57"/>
                    <a:pt x="150" y="76"/>
                  </a:cubicBezTo>
                  <a:cubicBezTo>
                    <a:pt x="150" y="98"/>
                    <a:pt x="142" y="117"/>
                    <a:pt x="126" y="132"/>
                  </a:cubicBezTo>
                  <a:cubicBezTo>
                    <a:pt x="112" y="145"/>
                    <a:pt x="94" y="151"/>
                    <a:pt x="74" y="151"/>
                  </a:cubicBezTo>
                  <a:cubicBezTo>
                    <a:pt x="52" y="151"/>
                    <a:pt x="33" y="143"/>
                    <a:pt x="19" y="127"/>
                  </a:cubicBezTo>
                  <a:cubicBezTo>
                    <a:pt x="6" y="112"/>
                    <a:pt x="0" y="95"/>
                    <a:pt x="0" y="75"/>
                  </a:cubicBezTo>
                  <a:cubicBezTo>
                    <a:pt x="0" y="53"/>
                    <a:pt x="8" y="35"/>
                    <a:pt x="24" y="20"/>
                  </a:cubicBezTo>
                  <a:cubicBezTo>
                    <a:pt x="38" y="7"/>
                    <a:pt x="55" y="0"/>
                    <a:pt x="75" y="0"/>
                  </a:cubicBezTo>
                  <a:close/>
                  <a:moveTo>
                    <a:pt x="15" y="987"/>
                  </a:moveTo>
                  <a:cubicBezTo>
                    <a:pt x="15" y="265"/>
                    <a:pt x="15" y="265"/>
                    <a:pt x="15" y="265"/>
                  </a:cubicBezTo>
                  <a:cubicBezTo>
                    <a:pt x="138" y="265"/>
                    <a:pt x="138" y="265"/>
                    <a:pt x="138" y="265"/>
                  </a:cubicBezTo>
                  <a:cubicBezTo>
                    <a:pt x="138" y="987"/>
                    <a:pt x="138" y="987"/>
                    <a:pt x="138" y="987"/>
                  </a:cubicBezTo>
                  <a:lnTo>
                    <a:pt x="15" y="9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13" name="Freeform 17"/>
            <p:cNvSpPr>
              <a:spLocks/>
            </p:cNvSpPr>
            <p:nvPr userDrawn="1"/>
          </p:nvSpPr>
          <p:spPr bwMode="gray">
            <a:xfrm>
              <a:off x="4993" y="491"/>
              <a:ext cx="26" cy="36"/>
            </a:xfrm>
            <a:custGeom>
              <a:avLst/>
              <a:gdLst>
                <a:gd name="T0" fmla="*/ 0 w 548"/>
                <a:gd name="T1" fmla="*/ 742 h 742"/>
                <a:gd name="T2" fmla="*/ 0 w 548"/>
                <a:gd name="T3" fmla="*/ 28 h 742"/>
                <a:gd name="T4" fmla="*/ 289 w 548"/>
                <a:gd name="T5" fmla="*/ 0 h 742"/>
                <a:gd name="T6" fmla="*/ 526 w 548"/>
                <a:gd name="T7" fmla="*/ 113 h 742"/>
                <a:gd name="T8" fmla="*/ 548 w 548"/>
                <a:gd name="T9" fmla="*/ 299 h 742"/>
                <a:gd name="T10" fmla="*/ 548 w 548"/>
                <a:gd name="T11" fmla="*/ 742 h 742"/>
                <a:gd name="T12" fmla="*/ 424 w 548"/>
                <a:gd name="T13" fmla="*/ 742 h 742"/>
                <a:gd name="T14" fmla="*/ 424 w 548"/>
                <a:gd name="T15" fmla="*/ 306 h 742"/>
                <a:gd name="T16" fmla="*/ 403 w 548"/>
                <a:gd name="T17" fmla="*/ 134 h 742"/>
                <a:gd name="T18" fmla="*/ 277 w 548"/>
                <a:gd name="T19" fmla="*/ 74 h 742"/>
                <a:gd name="T20" fmla="*/ 123 w 548"/>
                <a:gd name="T21" fmla="*/ 90 h 742"/>
                <a:gd name="T22" fmla="*/ 123 w 548"/>
                <a:gd name="T23" fmla="*/ 742 h 742"/>
                <a:gd name="T24" fmla="*/ 0 w 548"/>
                <a:gd name="T25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8" h="742">
                  <a:moveTo>
                    <a:pt x="0" y="742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14" y="9"/>
                    <a:pt x="210" y="0"/>
                    <a:pt x="289" y="0"/>
                  </a:cubicBezTo>
                  <a:cubicBezTo>
                    <a:pt x="415" y="0"/>
                    <a:pt x="494" y="38"/>
                    <a:pt x="526" y="113"/>
                  </a:cubicBezTo>
                  <a:cubicBezTo>
                    <a:pt x="541" y="149"/>
                    <a:pt x="548" y="210"/>
                    <a:pt x="548" y="299"/>
                  </a:cubicBezTo>
                  <a:cubicBezTo>
                    <a:pt x="548" y="742"/>
                    <a:pt x="548" y="742"/>
                    <a:pt x="548" y="742"/>
                  </a:cubicBezTo>
                  <a:cubicBezTo>
                    <a:pt x="424" y="742"/>
                    <a:pt x="424" y="742"/>
                    <a:pt x="424" y="742"/>
                  </a:cubicBezTo>
                  <a:cubicBezTo>
                    <a:pt x="424" y="306"/>
                    <a:pt x="424" y="306"/>
                    <a:pt x="424" y="306"/>
                  </a:cubicBezTo>
                  <a:cubicBezTo>
                    <a:pt x="424" y="221"/>
                    <a:pt x="417" y="163"/>
                    <a:pt x="403" y="134"/>
                  </a:cubicBezTo>
                  <a:cubicBezTo>
                    <a:pt x="382" y="94"/>
                    <a:pt x="341" y="74"/>
                    <a:pt x="277" y="74"/>
                  </a:cubicBezTo>
                  <a:cubicBezTo>
                    <a:pt x="227" y="74"/>
                    <a:pt x="176" y="80"/>
                    <a:pt x="123" y="90"/>
                  </a:cubicBezTo>
                  <a:cubicBezTo>
                    <a:pt x="123" y="742"/>
                    <a:pt x="123" y="742"/>
                    <a:pt x="123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14" name="Freeform 18"/>
            <p:cNvSpPr>
              <a:spLocks noEditPoints="1"/>
            </p:cNvSpPr>
            <p:nvPr userDrawn="1"/>
          </p:nvSpPr>
          <p:spPr bwMode="gray">
            <a:xfrm>
              <a:off x="5027" y="491"/>
              <a:ext cx="27" cy="53"/>
            </a:xfrm>
            <a:custGeom>
              <a:avLst/>
              <a:gdLst>
                <a:gd name="T0" fmla="*/ 445 w 569"/>
                <a:gd name="T1" fmla="*/ 677 h 1098"/>
                <a:gd name="T2" fmla="*/ 399 w 569"/>
                <a:gd name="T3" fmla="*/ 721 h 1098"/>
                <a:gd name="T4" fmla="*/ 257 w 569"/>
                <a:gd name="T5" fmla="*/ 762 h 1098"/>
                <a:gd name="T6" fmla="*/ 97 w 569"/>
                <a:gd name="T7" fmla="*/ 708 h 1098"/>
                <a:gd name="T8" fmla="*/ 0 w 569"/>
                <a:gd name="T9" fmla="*/ 414 h 1098"/>
                <a:gd name="T10" fmla="*/ 71 w 569"/>
                <a:gd name="T11" fmla="*/ 131 h 1098"/>
                <a:gd name="T12" fmla="*/ 340 w 569"/>
                <a:gd name="T13" fmla="*/ 0 h 1098"/>
                <a:gd name="T14" fmla="*/ 569 w 569"/>
                <a:gd name="T15" fmla="*/ 28 h 1098"/>
                <a:gd name="T16" fmla="*/ 569 w 569"/>
                <a:gd name="T17" fmla="*/ 601 h 1098"/>
                <a:gd name="T18" fmla="*/ 555 w 569"/>
                <a:gd name="T19" fmla="*/ 843 h 1098"/>
                <a:gd name="T20" fmla="*/ 422 w 569"/>
                <a:gd name="T21" fmla="*/ 1052 h 1098"/>
                <a:gd name="T22" fmla="*/ 191 w 569"/>
                <a:gd name="T23" fmla="*/ 1098 h 1098"/>
                <a:gd name="T24" fmla="*/ 98 w 569"/>
                <a:gd name="T25" fmla="*/ 1092 h 1098"/>
                <a:gd name="T26" fmla="*/ 98 w 569"/>
                <a:gd name="T27" fmla="*/ 1018 h 1098"/>
                <a:gd name="T28" fmla="*/ 190 w 569"/>
                <a:gd name="T29" fmla="*/ 1024 h 1098"/>
                <a:gd name="T30" fmla="*/ 341 w 569"/>
                <a:gd name="T31" fmla="*/ 997 h 1098"/>
                <a:gd name="T32" fmla="*/ 434 w 569"/>
                <a:gd name="T33" fmla="*/ 858 h 1098"/>
                <a:gd name="T34" fmla="*/ 445 w 569"/>
                <a:gd name="T35" fmla="*/ 716 h 1098"/>
                <a:gd name="T36" fmla="*/ 445 w 569"/>
                <a:gd name="T37" fmla="*/ 677 h 1098"/>
                <a:gd name="T38" fmla="*/ 445 w 569"/>
                <a:gd name="T39" fmla="*/ 81 h 1098"/>
                <a:gd name="T40" fmla="*/ 353 w 569"/>
                <a:gd name="T41" fmla="*/ 74 h 1098"/>
                <a:gd name="T42" fmla="*/ 231 w 569"/>
                <a:gd name="T43" fmla="*/ 106 h 1098"/>
                <a:gd name="T44" fmla="*/ 152 w 569"/>
                <a:gd name="T45" fmla="*/ 233 h 1098"/>
                <a:gd name="T46" fmla="*/ 126 w 569"/>
                <a:gd name="T47" fmla="*/ 419 h 1098"/>
                <a:gd name="T48" fmla="*/ 174 w 569"/>
                <a:gd name="T49" fmla="*/ 633 h 1098"/>
                <a:gd name="T50" fmla="*/ 274 w 569"/>
                <a:gd name="T51" fmla="*/ 687 h 1098"/>
                <a:gd name="T52" fmla="*/ 371 w 569"/>
                <a:gd name="T53" fmla="*/ 654 h 1098"/>
                <a:gd name="T54" fmla="*/ 435 w 569"/>
                <a:gd name="T55" fmla="*/ 566 h 1098"/>
                <a:gd name="T56" fmla="*/ 445 w 569"/>
                <a:gd name="T57" fmla="*/ 483 h 1098"/>
                <a:gd name="T58" fmla="*/ 445 w 569"/>
                <a:gd name="T59" fmla="*/ 81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69" h="1098">
                  <a:moveTo>
                    <a:pt x="445" y="677"/>
                  </a:moveTo>
                  <a:cubicBezTo>
                    <a:pt x="427" y="697"/>
                    <a:pt x="412" y="712"/>
                    <a:pt x="399" y="721"/>
                  </a:cubicBezTo>
                  <a:cubicBezTo>
                    <a:pt x="362" y="748"/>
                    <a:pt x="314" y="762"/>
                    <a:pt x="257" y="762"/>
                  </a:cubicBezTo>
                  <a:cubicBezTo>
                    <a:pt x="192" y="762"/>
                    <a:pt x="139" y="744"/>
                    <a:pt x="97" y="708"/>
                  </a:cubicBezTo>
                  <a:cubicBezTo>
                    <a:pt x="32" y="654"/>
                    <a:pt x="0" y="556"/>
                    <a:pt x="0" y="414"/>
                  </a:cubicBezTo>
                  <a:cubicBezTo>
                    <a:pt x="0" y="300"/>
                    <a:pt x="24" y="206"/>
                    <a:pt x="71" y="131"/>
                  </a:cubicBezTo>
                  <a:cubicBezTo>
                    <a:pt x="126" y="44"/>
                    <a:pt x="216" y="0"/>
                    <a:pt x="340" y="0"/>
                  </a:cubicBezTo>
                  <a:cubicBezTo>
                    <a:pt x="414" y="0"/>
                    <a:pt x="490" y="9"/>
                    <a:pt x="569" y="28"/>
                  </a:cubicBezTo>
                  <a:cubicBezTo>
                    <a:pt x="569" y="601"/>
                    <a:pt x="569" y="601"/>
                    <a:pt x="569" y="601"/>
                  </a:cubicBezTo>
                  <a:cubicBezTo>
                    <a:pt x="569" y="707"/>
                    <a:pt x="564" y="788"/>
                    <a:pt x="555" y="843"/>
                  </a:cubicBezTo>
                  <a:cubicBezTo>
                    <a:pt x="538" y="944"/>
                    <a:pt x="494" y="1013"/>
                    <a:pt x="422" y="1052"/>
                  </a:cubicBezTo>
                  <a:cubicBezTo>
                    <a:pt x="363" y="1083"/>
                    <a:pt x="286" y="1098"/>
                    <a:pt x="191" y="1098"/>
                  </a:cubicBezTo>
                  <a:cubicBezTo>
                    <a:pt x="164" y="1098"/>
                    <a:pt x="133" y="1096"/>
                    <a:pt x="98" y="1092"/>
                  </a:cubicBezTo>
                  <a:cubicBezTo>
                    <a:pt x="98" y="1018"/>
                    <a:pt x="98" y="1018"/>
                    <a:pt x="98" y="1018"/>
                  </a:cubicBezTo>
                  <a:cubicBezTo>
                    <a:pt x="130" y="1022"/>
                    <a:pt x="160" y="1024"/>
                    <a:pt x="190" y="1024"/>
                  </a:cubicBezTo>
                  <a:cubicBezTo>
                    <a:pt x="258" y="1024"/>
                    <a:pt x="308" y="1015"/>
                    <a:pt x="341" y="997"/>
                  </a:cubicBezTo>
                  <a:cubicBezTo>
                    <a:pt x="390" y="971"/>
                    <a:pt x="421" y="924"/>
                    <a:pt x="434" y="858"/>
                  </a:cubicBezTo>
                  <a:cubicBezTo>
                    <a:pt x="442" y="821"/>
                    <a:pt x="445" y="773"/>
                    <a:pt x="445" y="716"/>
                  </a:cubicBezTo>
                  <a:lnTo>
                    <a:pt x="445" y="677"/>
                  </a:lnTo>
                  <a:close/>
                  <a:moveTo>
                    <a:pt x="445" y="81"/>
                  </a:moveTo>
                  <a:cubicBezTo>
                    <a:pt x="411" y="77"/>
                    <a:pt x="380" y="74"/>
                    <a:pt x="353" y="74"/>
                  </a:cubicBezTo>
                  <a:cubicBezTo>
                    <a:pt x="301" y="74"/>
                    <a:pt x="260" y="85"/>
                    <a:pt x="231" y="106"/>
                  </a:cubicBezTo>
                  <a:cubicBezTo>
                    <a:pt x="197" y="130"/>
                    <a:pt x="171" y="173"/>
                    <a:pt x="152" y="233"/>
                  </a:cubicBezTo>
                  <a:cubicBezTo>
                    <a:pt x="135" y="287"/>
                    <a:pt x="126" y="348"/>
                    <a:pt x="126" y="419"/>
                  </a:cubicBezTo>
                  <a:cubicBezTo>
                    <a:pt x="126" y="517"/>
                    <a:pt x="142" y="589"/>
                    <a:pt x="174" y="633"/>
                  </a:cubicBezTo>
                  <a:cubicBezTo>
                    <a:pt x="199" y="669"/>
                    <a:pt x="233" y="687"/>
                    <a:pt x="274" y="687"/>
                  </a:cubicBezTo>
                  <a:cubicBezTo>
                    <a:pt x="308" y="687"/>
                    <a:pt x="341" y="676"/>
                    <a:pt x="371" y="654"/>
                  </a:cubicBezTo>
                  <a:cubicBezTo>
                    <a:pt x="401" y="631"/>
                    <a:pt x="423" y="602"/>
                    <a:pt x="435" y="566"/>
                  </a:cubicBezTo>
                  <a:cubicBezTo>
                    <a:pt x="442" y="547"/>
                    <a:pt x="445" y="520"/>
                    <a:pt x="445" y="483"/>
                  </a:cubicBezTo>
                  <a:lnTo>
                    <a:pt x="445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15" name="Freeform 19"/>
            <p:cNvSpPr>
              <a:spLocks/>
            </p:cNvSpPr>
            <p:nvPr userDrawn="1"/>
          </p:nvSpPr>
          <p:spPr bwMode="gray">
            <a:xfrm>
              <a:off x="5082" y="483"/>
              <a:ext cx="15" cy="44"/>
            </a:xfrm>
            <a:custGeom>
              <a:avLst/>
              <a:gdLst>
                <a:gd name="T0" fmla="*/ 0 w 318"/>
                <a:gd name="T1" fmla="*/ 0 h 917"/>
                <a:gd name="T2" fmla="*/ 124 w 318"/>
                <a:gd name="T3" fmla="*/ 0 h 917"/>
                <a:gd name="T4" fmla="*/ 124 w 318"/>
                <a:gd name="T5" fmla="*/ 195 h 917"/>
                <a:gd name="T6" fmla="*/ 318 w 318"/>
                <a:gd name="T7" fmla="*/ 195 h 917"/>
                <a:gd name="T8" fmla="*/ 318 w 318"/>
                <a:gd name="T9" fmla="*/ 273 h 917"/>
                <a:gd name="T10" fmla="*/ 124 w 318"/>
                <a:gd name="T11" fmla="*/ 273 h 917"/>
                <a:gd name="T12" fmla="*/ 124 w 318"/>
                <a:gd name="T13" fmla="*/ 656 h 917"/>
                <a:gd name="T14" fmla="*/ 156 w 318"/>
                <a:gd name="T15" fmla="*/ 804 h 917"/>
                <a:gd name="T16" fmla="*/ 225 w 318"/>
                <a:gd name="T17" fmla="*/ 836 h 917"/>
                <a:gd name="T18" fmla="*/ 277 w 318"/>
                <a:gd name="T19" fmla="*/ 838 h 917"/>
                <a:gd name="T20" fmla="*/ 318 w 318"/>
                <a:gd name="T21" fmla="*/ 838 h 917"/>
                <a:gd name="T22" fmla="*/ 318 w 318"/>
                <a:gd name="T23" fmla="*/ 917 h 917"/>
                <a:gd name="T24" fmla="*/ 251 w 318"/>
                <a:gd name="T25" fmla="*/ 917 h 917"/>
                <a:gd name="T26" fmla="*/ 127 w 318"/>
                <a:gd name="T27" fmla="*/ 904 h 917"/>
                <a:gd name="T28" fmla="*/ 11 w 318"/>
                <a:gd name="T29" fmla="*/ 782 h 917"/>
                <a:gd name="T30" fmla="*/ 0 w 318"/>
                <a:gd name="T31" fmla="*/ 638 h 917"/>
                <a:gd name="T32" fmla="*/ 0 w 318"/>
                <a:gd name="T33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8" h="917">
                  <a:moveTo>
                    <a:pt x="0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195"/>
                    <a:pt x="124" y="195"/>
                    <a:pt x="124" y="195"/>
                  </a:cubicBezTo>
                  <a:cubicBezTo>
                    <a:pt x="318" y="195"/>
                    <a:pt x="318" y="195"/>
                    <a:pt x="318" y="195"/>
                  </a:cubicBezTo>
                  <a:cubicBezTo>
                    <a:pt x="318" y="273"/>
                    <a:pt x="318" y="273"/>
                    <a:pt x="318" y="273"/>
                  </a:cubicBezTo>
                  <a:cubicBezTo>
                    <a:pt x="124" y="273"/>
                    <a:pt x="124" y="273"/>
                    <a:pt x="124" y="273"/>
                  </a:cubicBezTo>
                  <a:cubicBezTo>
                    <a:pt x="124" y="656"/>
                    <a:pt x="124" y="656"/>
                    <a:pt x="124" y="656"/>
                  </a:cubicBezTo>
                  <a:cubicBezTo>
                    <a:pt x="124" y="729"/>
                    <a:pt x="135" y="778"/>
                    <a:pt x="156" y="804"/>
                  </a:cubicBezTo>
                  <a:cubicBezTo>
                    <a:pt x="171" y="821"/>
                    <a:pt x="194" y="832"/>
                    <a:pt x="225" y="836"/>
                  </a:cubicBezTo>
                  <a:cubicBezTo>
                    <a:pt x="235" y="837"/>
                    <a:pt x="252" y="838"/>
                    <a:pt x="277" y="838"/>
                  </a:cubicBezTo>
                  <a:cubicBezTo>
                    <a:pt x="318" y="838"/>
                    <a:pt x="318" y="838"/>
                    <a:pt x="318" y="838"/>
                  </a:cubicBezTo>
                  <a:cubicBezTo>
                    <a:pt x="318" y="917"/>
                    <a:pt x="318" y="917"/>
                    <a:pt x="318" y="917"/>
                  </a:cubicBezTo>
                  <a:cubicBezTo>
                    <a:pt x="251" y="917"/>
                    <a:pt x="251" y="917"/>
                    <a:pt x="251" y="917"/>
                  </a:cubicBezTo>
                  <a:cubicBezTo>
                    <a:pt x="198" y="917"/>
                    <a:pt x="157" y="913"/>
                    <a:pt x="127" y="904"/>
                  </a:cubicBezTo>
                  <a:cubicBezTo>
                    <a:pt x="64" y="887"/>
                    <a:pt x="26" y="846"/>
                    <a:pt x="11" y="782"/>
                  </a:cubicBezTo>
                  <a:cubicBezTo>
                    <a:pt x="4" y="747"/>
                    <a:pt x="0" y="699"/>
                    <a:pt x="0" y="6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16" name="Freeform 20"/>
            <p:cNvSpPr>
              <a:spLocks noEditPoints="1"/>
            </p:cNvSpPr>
            <p:nvPr userDrawn="1"/>
          </p:nvSpPr>
          <p:spPr bwMode="gray">
            <a:xfrm>
              <a:off x="5102" y="491"/>
              <a:ext cx="29" cy="37"/>
            </a:xfrm>
            <a:custGeom>
              <a:avLst/>
              <a:gdLst>
                <a:gd name="T0" fmla="*/ 304 w 607"/>
                <a:gd name="T1" fmla="*/ 0 h 762"/>
                <a:gd name="T2" fmla="*/ 534 w 607"/>
                <a:gd name="T3" fmla="*/ 103 h 762"/>
                <a:gd name="T4" fmla="*/ 607 w 607"/>
                <a:gd name="T5" fmla="*/ 381 h 762"/>
                <a:gd name="T6" fmla="*/ 534 w 607"/>
                <a:gd name="T7" fmla="*/ 659 h 762"/>
                <a:gd name="T8" fmla="*/ 304 w 607"/>
                <a:gd name="T9" fmla="*/ 762 h 762"/>
                <a:gd name="T10" fmla="*/ 0 w 607"/>
                <a:gd name="T11" fmla="*/ 375 h 762"/>
                <a:gd name="T12" fmla="*/ 73 w 607"/>
                <a:gd name="T13" fmla="*/ 103 h 762"/>
                <a:gd name="T14" fmla="*/ 304 w 607"/>
                <a:gd name="T15" fmla="*/ 0 h 762"/>
                <a:gd name="T16" fmla="*/ 304 w 607"/>
                <a:gd name="T17" fmla="*/ 74 h 762"/>
                <a:gd name="T18" fmla="*/ 159 w 607"/>
                <a:gd name="T19" fmla="*/ 168 h 762"/>
                <a:gd name="T20" fmla="*/ 126 w 607"/>
                <a:gd name="T21" fmla="*/ 377 h 762"/>
                <a:gd name="T22" fmla="*/ 159 w 607"/>
                <a:gd name="T23" fmla="*/ 593 h 762"/>
                <a:gd name="T24" fmla="*/ 304 w 607"/>
                <a:gd name="T25" fmla="*/ 687 h 762"/>
                <a:gd name="T26" fmla="*/ 448 w 607"/>
                <a:gd name="T27" fmla="*/ 593 h 762"/>
                <a:gd name="T28" fmla="*/ 481 w 607"/>
                <a:gd name="T29" fmla="*/ 380 h 762"/>
                <a:gd name="T30" fmla="*/ 448 w 607"/>
                <a:gd name="T31" fmla="*/ 168 h 762"/>
                <a:gd name="T32" fmla="*/ 304 w 607"/>
                <a:gd name="T33" fmla="*/ 7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4" y="762"/>
                  </a:cubicBezTo>
                  <a:cubicBezTo>
                    <a:pt x="101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6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6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17" name="Freeform 21"/>
            <p:cNvSpPr>
              <a:spLocks/>
            </p:cNvSpPr>
            <p:nvPr userDrawn="1"/>
          </p:nvSpPr>
          <p:spPr bwMode="gray">
            <a:xfrm>
              <a:off x="5140" y="491"/>
              <a:ext cx="45" cy="36"/>
            </a:xfrm>
            <a:custGeom>
              <a:avLst/>
              <a:gdLst>
                <a:gd name="T0" fmla="*/ 0 w 933"/>
                <a:gd name="T1" fmla="*/ 742 h 742"/>
                <a:gd name="T2" fmla="*/ 0 w 933"/>
                <a:gd name="T3" fmla="*/ 28 h 742"/>
                <a:gd name="T4" fmla="*/ 267 w 933"/>
                <a:gd name="T5" fmla="*/ 0 h 742"/>
                <a:gd name="T6" fmla="*/ 460 w 933"/>
                <a:gd name="T7" fmla="*/ 46 h 742"/>
                <a:gd name="T8" fmla="*/ 691 w 933"/>
                <a:gd name="T9" fmla="*/ 0 h 742"/>
                <a:gd name="T10" fmla="*/ 912 w 933"/>
                <a:gd name="T11" fmla="*/ 114 h 742"/>
                <a:gd name="T12" fmla="*/ 933 w 933"/>
                <a:gd name="T13" fmla="*/ 299 h 742"/>
                <a:gd name="T14" fmla="*/ 933 w 933"/>
                <a:gd name="T15" fmla="*/ 742 h 742"/>
                <a:gd name="T16" fmla="*/ 809 w 933"/>
                <a:gd name="T17" fmla="*/ 742 h 742"/>
                <a:gd name="T18" fmla="*/ 809 w 933"/>
                <a:gd name="T19" fmla="*/ 306 h 742"/>
                <a:gd name="T20" fmla="*/ 790 w 933"/>
                <a:gd name="T21" fmla="*/ 135 h 742"/>
                <a:gd name="T22" fmla="*/ 675 w 933"/>
                <a:gd name="T23" fmla="*/ 74 h 742"/>
                <a:gd name="T24" fmla="*/ 528 w 933"/>
                <a:gd name="T25" fmla="*/ 108 h 742"/>
                <a:gd name="T26" fmla="*/ 528 w 933"/>
                <a:gd name="T27" fmla="*/ 742 h 742"/>
                <a:gd name="T28" fmla="*/ 405 w 933"/>
                <a:gd name="T29" fmla="*/ 742 h 742"/>
                <a:gd name="T30" fmla="*/ 405 w 933"/>
                <a:gd name="T31" fmla="*/ 301 h 742"/>
                <a:gd name="T32" fmla="*/ 385 w 933"/>
                <a:gd name="T33" fmla="*/ 135 h 742"/>
                <a:gd name="T34" fmla="*/ 267 w 933"/>
                <a:gd name="T35" fmla="*/ 74 h 742"/>
                <a:gd name="T36" fmla="*/ 124 w 933"/>
                <a:gd name="T37" fmla="*/ 90 h 742"/>
                <a:gd name="T38" fmla="*/ 124 w 933"/>
                <a:gd name="T39" fmla="*/ 742 h 742"/>
                <a:gd name="T40" fmla="*/ 0 w 933"/>
                <a:gd name="T41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3" h="742">
                  <a:moveTo>
                    <a:pt x="0" y="742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13" y="9"/>
                    <a:pt x="202" y="0"/>
                    <a:pt x="267" y="0"/>
                  </a:cubicBezTo>
                  <a:cubicBezTo>
                    <a:pt x="352" y="0"/>
                    <a:pt x="417" y="15"/>
                    <a:pt x="460" y="46"/>
                  </a:cubicBezTo>
                  <a:cubicBezTo>
                    <a:pt x="538" y="15"/>
                    <a:pt x="615" y="0"/>
                    <a:pt x="691" y="0"/>
                  </a:cubicBezTo>
                  <a:cubicBezTo>
                    <a:pt x="808" y="0"/>
                    <a:pt x="881" y="38"/>
                    <a:pt x="912" y="114"/>
                  </a:cubicBezTo>
                  <a:cubicBezTo>
                    <a:pt x="926" y="149"/>
                    <a:pt x="933" y="211"/>
                    <a:pt x="933" y="299"/>
                  </a:cubicBezTo>
                  <a:cubicBezTo>
                    <a:pt x="933" y="742"/>
                    <a:pt x="933" y="742"/>
                    <a:pt x="933" y="742"/>
                  </a:cubicBezTo>
                  <a:cubicBezTo>
                    <a:pt x="809" y="742"/>
                    <a:pt x="809" y="742"/>
                    <a:pt x="809" y="742"/>
                  </a:cubicBezTo>
                  <a:cubicBezTo>
                    <a:pt x="809" y="306"/>
                    <a:pt x="809" y="306"/>
                    <a:pt x="809" y="306"/>
                  </a:cubicBezTo>
                  <a:cubicBezTo>
                    <a:pt x="809" y="222"/>
                    <a:pt x="803" y="164"/>
                    <a:pt x="790" y="135"/>
                  </a:cubicBezTo>
                  <a:cubicBezTo>
                    <a:pt x="771" y="94"/>
                    <a:pt x="733" y="74"/>
                    <a:pt x="675" y="74"/>
                  </a:cubicBezTo>
                  <a:cubicBezTo>
                    <a:pt x="627" y="74"/>
                    <a:pt x="578" y="86"/>
                    <a:pt x="528" y="108"/>
                  </a:cubicBezTo>
                  <a:cubicBezTo>
                    <a:pt x="528" y="742"/>
                    <a:pt x="528" y="742"/>
                    <a:pt x="528" y="742"/>
                  </a:cubicBezTo>
                  <a:cubicBezTo>
                    <a:pt x="405" y="742"/>
                    <a:pt x="405" y="742"/>
                    <a:pt x="405" y="742"/>
                  </a:cubicBezTo>
                  <a:cubicBezTo>
                    <a:pt x="405" y="301"/>
                    <a:pt x="405" y="301"/>
                    <a:pt x="405" y="301"/>
                  </a:cubicBezTo>
                  <a:cubicBezTo>
                    <a:pt x="405" y="219"/>
                    <a:pt x="398" y="164"/>
                    <a:pt x="385" y="135"/>
                  </a:cubicBezTo>
                  <a:cubicBezTo>
                    <a:pt x="366" y="94"/>
                    <a:pt x="327" y="74"/>
                    <a:pt x="267" y="74"/>
                  </a:cubicBezTo>
                  <a:cubicBezTo>
                    <a:pt x="221" y="74"/>
                    <a:pt x="173" y="80"/>
                    <a:pt x="124" y="90"/>
                  </a:cubicBezTo>
                  <a:cubicBezTo>
                    <a:pt x="124" y="742"/>
                    <a:pt x="124" y="742"/>
                    <a:pt x="124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18" name="Freeform 22"/>
            <p:cNvSpPr>
              <a:spLocks noEditPoints="1"/>
            </p:cNvSpPr>
            <p:nvPr userDrawn="1"/>
          </p:nvSpPr>
          <p:spPr bwMode="gray">
            <a:xfrm>
              <a:off x="5193" y="491"/>
              <a:ext cx="29" cy="37"/>
            </a:xfrm>
            <a:custGeom>
              <a:avLst/>
              <a:gdLst>
                <a:gd name="T0" fmla="*/ 304 w 607"/>
                <a:gd name="T1" fmla="*/ 0 h 762"/>
                <a:gd name="T2" fmla="*/ 534 w 607"/>
                <a:gd name="T3" fmla="*/ 103 h 762"/>
                <a:gd name="T4" fmla="*/ 607 w 607"/>
                <a:gd name="T5" fmla="*/ 381 h 762"/>
                <a:gd name="T6" fmla="*/ 534 w 607"/>
                <a:gd name="T7" fmla="*/ 659 h 762"/>
                <a:gd name="T8" fmla="*/ 304 w 607"/>
                <a:gd name="T9" fmla="*/ 762 h 762"/>
                <a:gd name="T10" fmla="*/ 0 w 607"/>
                <a:gd name="T11" fmla="*/ 375 h 762"/>
                <a:gd name="T12" fmla="*/ 73 w 607"/>
                <a:gd name="T13" fmla="*/ 103 h 762"/>
                <a:gd name="T14" fmla="*/ 304 w 607"/>
                <a:gd name="T15" fmla="*/ 0 h 762"/>
                <a:gd name="T16" fmla="*/ 304 w 607"/>
                <a:gd name="T17" fmla="*/ 74 h 762"/>
                <a:gd name="T18" fmla="*/ 159 w 607"/>
                <a:gd name="T19" fmla="*/ 168 h 762"/>
                <a:gd name="T20" fmla="*/ 126 w 607"/>
                <a:gd name="T21" fmla="*/ 377 h 762"/>
                <a:gd name="T22" fmla="*/ 159 w 607"/>
                <a:gd name="T23" fmla="*/ 593 h 762"/>
                <a:gd name="T24" fmla="*/ 304 w 607"/>
                <a:gd name="T25" fmla="*/ 687 h 762"/>
                <a:gd name="T26" fmla="*/ 448 w 607"/>
                <a:gd name="T27" fmla="*/ 593 h 762"/>
                <a:gd name="T28" fmla="*/ 481 w 607"/>
                <a:gd name="T29" fmla="*/ 380 h 762"/>
                <a:gd name="T30" fmla="*/ 448 w 607"/>
                <a:gd name="T31" fmla="*/ 168 h 762"/>
                <a:gd name="T32" fmla="*/ 304 w 607"/>
                <a:gd name="T33" fmla="*/ 7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4" y="762"/>
                  </a:cubicBezTo>
                  <a:cubicBezTo>
                    <a:pt x="101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6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6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19" name="Freeform 23"/>
            <p:cNvSpPr>
              <a:spLocks/>
            </p:cNvSpPr>
            <p:nvPr userDrawn="1"/>
          </p:nvSpPr>
          <p:spPr bwMode="gray">
            <a:xfrm>
              <a:off x="5230" y="491"/>
              <a:ext cx="16" cy="36"/>
            </a:xfrm>
            <a:custGeom>
              <a:avLst/>
              <a:gdLst>
                <a:gd name="T0" fmla="*/ 0 w 312"/>
                <a:gd name="T1" fmla="*/ 742 h 742"/>
                <a:gd name="T2" fmla="*/ 0 w 312"/>
                <a:gd name="T3" fmla="*/ 31 h 742"/>
                <a:gd name="T4" fmla="*/ 312 w 312"/>
                <a:gd name="T5" fmla="*/ 0 h 742"/>
                <a:gd name="T6" fmla="*/ 312 w 312"/>
                <a:gd name="T7" fmla="*/ 77 h 742"/>
                <a:gd name="T8" fmla="*/ 124 w 312"/>
                <a:gd name="T9" fmla="*/ 90 h 742"/>
                <a:gd name="T10" fmla="*/ 124 w 312"/>
                <a:gd name="T11" fmla="*/ 742 h 742"/>
                <a:gd name="T12" fmla="*/ 0 w 312"/>
                <a:gd name="T13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742">
                  <a:moveTo>
                    <a:pt x="0" y="742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94" y="11"/>
                    <a:pt x="198" y="1"/>
                    <a:pt x="312" y="0"/>
                  </a:cubicBezTo>
                  <a:cubicBezTo>
                    <a:pt x="312" y="77"/>
                    <a:pt x="312" y="77"/>
                    <a:pt x="312" y="77"/>
                  </a:cubicBezTo>
                  <a:cubicBezTo>
                    <a:pt x="243" y="78"/>
                    <a:pt x="180" y="82"/>
                    <a:pt x="124" y="90"/>
                  </a:cubicBezTo>
                  <a:cubicBezTo>
                    <a:pt x="124" y="742"/>
                    <a:pt x="124" y="742"/>
                    <a:pt x="124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20" name="Freeform 24"/>
            <p:cNvSpPr>
              <a:spLocks/>
            </p:cNvSpPr>
            <p:nvPr userDrawn="1"/>
          </p:nvSpPr>
          <p:spPr bwMode="gray">
            <a:xfrm>
              <a:off x="5252" y="491"/>
              <a:ext cx="15" cy="36"/>
            </a:xfrm>
            <a:custGeom>
              <a:avLst/>
              <a:gdLst>
                <a:gd name="T0" fmla="*/ 0 w 312"/>
                <a:gd name="T1" fmla="*/ 742 h 742"/>
                <a:gd name="T2" fmla="*/ 0 w 312"/>
                <a:gd name="T3" fmla="*/ 31 h 742"/>
                <a:gd name="T4" fmla="*/ 312 w 312"/>
                <a:gd name="T5" fmla="*/ 0 h 742"/>
                <a:gd name="T6" fmla="*/ 312 w 312"/>
                <a:gd name="T7" fmla="*/ 77 h 742"/>
                <a:gd name="T8" fmla="*/ 124 w 312"/>
                <a:gd name="T9" fmla="*/ 90 h 742"/>
                <a:gd name="T10" fmla="*/ 124 w 312"/>
                <a:gd name="T11" fmla="*/ 742 h 742"/>
                <a:gd name="T12" fmla="*/ 0 w 312"/>
                <a:gd name="T13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742">
                  <a:moveTo>
                    <a:pt x="0" y="742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94" y="11"/>
                    <a:pt x="198" y="1"/>
                    <a:pt x="312" y="0"/>
                  </a:cubicBezTo>
                  <a:cubicBezTo>
                    <a:pt x="312" y="77"/>
                    <a:pt x="312" y="77"/>
                    <a:pt x="312" y="77"/>
                  </a:cubicBezTo>
                  <a:cubicBezTo>
                    <a:pt x="243" y="78"/>
                    <a:pt x="180" y="82"/>
                    <a:pt x="124" y="90"/>
                  </a:cubicBezTo>
                  <a:cubicBezTo>
                    <a:pt x="124" y="742"/>
                    <a:pt x="124" y="742"/>
                    <a:pt x="124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21" name="Freeform 25"/>
            <p:cNvSpPr>
              <a:spLocks noEditPoints="1"/>
            </p:cNvSpPr>
            <p:nvPr userDrawn="1"/>
          </p:nvSpPr>
          <p:spPr bwMode="gray">
            <a:xfrm>
              <a:off x="5271" y="491"/>
              <a:ext cx="29" cy="37"/>
            </a:xfrm>
            <a:custGeom>
              <a:avLst/>
              <a:gdLst>
                <a:gd name="T0" fmla="*/ 304 w 607"/>
                <a:gd name="T1" fmla="*/ 0 h 762"/>
                <a:gd name="T2" fmla="*/ 534 w 607"/>
                <a:gd name="T3" fmla="*/ 103 h 762"/>
                <a:gd name="T4" fmla="*/ 607 w 607"/>
                <a:gd name="T5" fmla="*/ 381 h 762"/>
                <a:gd name="T6" fmla="*/ 534 w 607"/>
                <a:gd name="T7" fmla="*/ 659 h 762"/>
                <a:gd name="T8" fmla="*/ 305 w 607"/>
                <a:gd name="T9" fmla="*/ 762 h 762"/>
                <a:gd name="T10" fmla="*/ 0 w 607"/>
                <a:gd name="T11" fmla="*/ 375 h 762"/>
                <a:gd name="T12" fmla="*/ 73 w 607"/>
                <a:gd name="T13" fmla="*/ 103 h 762"/>
                <a:gd name="T14" fmla="*/ 304 w 607"/>
                <a:gd name="T15" fmla="*/ 0 h 762"/>
                <a:gd name="T16" fmla="*/ 304 w 607"/>
                <a:gd name="T17" fmla="*/ 74 h 762"/>
                <a:gd name="T18" fmla="*/ 159 w 607"/>
                <a:gd name="T19" fmla="*/ 168 h 762"/>
                <a:gd name="T20" fmla="*/ 126 w 607"/>
                <a:gd name="T21" fmla="*/ 377 h 762"/>
                <a:gd name="T22" fmla="*/ 159 w 607"/>
                <a:gd name="T23" fmla="*/ 593 h 762"/>
                <a:gd name="T24" fmla="*/ 304 w 607"/>
                <a:gd name="T25" fmla="*/ 687 h 762"/>
                <a:gd name="T26" fmla="*/ 448 w 607"/>
                <a:gd name="T27" fmla="*/ 593 h 762"/>
                <a:gd name="T28" fmla="*/ 481 w 607"/>
                <a:gd name="T29" fmla="*/ 380 h 762"/>
                <a:gd name="T30" fmla="*/ 448 w 607"/>
                <a:gd name="T31" fmla="*/ 168 h 762"/>
                <a:gd name="T32" fmla="*/ 304 w 607"/>
                <a:gd name="T33" fmla="*/ 7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5" y="762"/>
                  </a:cubicBezTo>
                  <a:cubicBezTo>
                    <a:pt x="102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6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6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22" name="Freeform 26"/>
            <p:cNvSpPr>
              <a:spLocks/>
            </p:cNvSpPr>
            <p:nvPr userDrawn="1"/>
          </p:nvSpPr>
          <p:spPr bwMode="gray">
            <a:xfrm>
              <a:off x="5304" y="492"/>
              <a:ext cx="45" cy="35"/>
            </a:xfrm>
            <a:custGeom>
              <a:avLst/>
              <a:gdLst>
                <a:gd name="T0" fmla="*/ 204 w 929"/>
                <a:gd name="T1" fmla="*/ 722 h 722"/>
                <a:gd name="T2" fmla="*/ 0 w 929"/>
                <a:gd name="T3" fmla="*/ 0 h 722"/>
                <a:gd name="T4" fmla="*/ 124 w 929"/>
                <a:gd name="T5" fmla="*/ 0 h 722"/>
                <a:gd name="T6" fmla="*/ 277 w 929"/>
                <a:gd name="T7" fmla="*/ 588 h 722"/>
                <a:gd name="T8" fmla="*/ 412 w 929"/>
                <a:gd name="T9" fmla="*/ 0 h 722"/>
                <a:gd name="T10" fmla="*/ 534 w 929"/>
                <a:gd name="T11" fmla="*/ 0 h 722"/>
                <a:gd name="T12" fmla="*/ 676 w 929"/>
                <a:gd name="T13" fmla="*/ 588 h 722"/>
                <a:gd name="T14" fmla="*/ 828 w 929"/>
                <a:gd name="T15" fmla="*/ 0 h 722"/>
                <a:gd name="T16" fmla="*/ 929 w 929"/>
                <a:gd name="T17" fmla="*/ 0 h 722"/>
                <a:gd name="T18" fmla="*/ 726 w 929"/>
                <a:gd name="T19" fmla="*/ 722 h 722"/>
                <a:gd name="T20" fmla="*/ 603 w 929"/>
                <a:gd name="T21" fmla="*/ 722 h 722"/>
                <a:gd name="T22" fmla="*/ 495 w 929"/>
                <a:gd name="T23" fmla="*/ 255 h 722"/>
                <a:gd name="T24" fmla="*/ 468 w 929"/>
                <a:gd name="T25" fmla="*/ 107 h 722"/>
                <a:gd name="T26" fmla="*/ 440 w 929"/>
                <a:gd name="T27" fmla="*/ 254 h 722"/>
                <a:gd name="T28" fmla="*/ 332 w 929"/>
                <a:gd name="T29" fmla="*/ 722 h 722"/>
                <a:gd name="T30" fmla="*/ 204 w 929"/>
                <a:gd name="T31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9" h="722">
                  <a:moveTo>
                    <a:pt x="204" y="7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277" y="588"/>
                    <a:pt x="277" y="588"/>
                    <a:pt x="277" y="588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534" y="0"/>
                    <a:pt x="534" y="0"/>
                    <a:pt x="534" y="0"/>
                  </a:cubicBezTo>
                  <a:cubicBezTo>
                    <a:pt x="676" y="588"/>
                    <a:pt x="676" y="588"/>
                    <a:pt x="676" y="588"/>
                  </a:cubicBezTo>
                  <a:cubicBezTo>
                    <a:pt x="828" y="0"/>
                    <a:pt x="828" y="0"/>
                    <a:pt x="828" y="0"/>
                  </a:cubicBezTo>
                  <a:cubicBezTo>
                    <a:pt x="929" y="0"/>
                    <a:pt x="929" y="0"/>
                    <a:pt x="929" y="0"/>
                  </a:cubicBezTo>
                  <a:cubicBezTo>
                    <a:pt x="726" y="722"/>
                    <a:pt x="726" y="722"/>
                    <a:pt x="726" y="722"/>
                  </a:cubicBezTo>
                  <a:cubicBezTo>
                    <a:pt x="603" y="722"/>
                    <a:pt x="603" y="722"/>
                    <a:pt x="603" y="722"/>
                  </a:cubicBezTo>
                  <a:cubicBezTo>
                    <a:pt x="495" y="255"/>
                    <a:pt x="495" y="255"/>
                    <a:pt x="495" y="255"/>
                  </a:cubicBezTo>
                  <a:cubicBezTo>
                    <a:pt x="487" y="221"/>
                    <a:pt x="478" y="172"/>
                    <a:pt x="468" y="107"/>
                  </a:cubicBezTo>
                  <a:cubicBezTo>
                    <a:pt x="460" y="159"/>
                    <a:pt x="451" y="208"/>
                    <a:pt x="440" y="254"/>
                  </a:cubicBezTo>
                  <a:cubicBezTo>
                    <a:pt x="332" y="722"/>
                    <a:pt x="332" y="722"/>
                    <a:pt x="332" y="722"/>
                  </a:cubicBezTo>
                  <a:lnTo>
                    <a:pt x="204" y="7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23" name="Freeform 27"/>
            <p:cNvSpPr>
              <a:spLocks/>
            </p:cNvSpPr>
            <p:nvPr userDrawn="1"/>
          </p:nvSpPr>
          <p:spPr bwMode="gray">
            <a:xfrm>
              <a:off x="5366" y="492"/>
              <a:ext cx="45" cy="35"/>
            </a:xfrm>
            <a:custGeom>
              <a:avLst/>
              <a:gdLst>
                <a:gd name="T0" fmla="*/ 204 w 930"/>
                <a:gd name="T1" fmla="*/ 722 h 722"/>
                <a:gd name="T2" fmla="*/ 0 w 930"/>
                <a:gd name="T3" fmla="*/ 0 h 722"/>
                <a:gd name="T4" fmla="*/ 125 w 930"/>
                <a:gd name="T5" fmla="*/ 0 h 722"/>
                <a:gd name="T6" fmla="*/ 277 w 930"/>
                <a:gd name="T7" fmla="*/ 588 h 722"/>
                <a:gd name="T8" fmla="*/ 412 w 930"/>
                <a:gd name="T9" fmla="*/ 0 h 722"/>
                <a:gd name="T10" fmla="*/ 535 w 930"/>
                <a:gd name="T11" fmla="*/ 0 h 722"/>
                <a:gd name="T12" fmla="*/ 676 w 930"/>
                <a:gd name="T13" fmla="*/ 588 h 722"/>
                <a:gd name="T14" fmla="*/ 829 w 930"/>
                <a:gd name="T15" fmla="*/ 0 h 722"/>
                <a:gd name="T16" fmla="*/ 930 w 930"/>
                <a:gd name="T17" fmla="*/ 0 h 722"/>
                <a:gd name="T18" fmla="*/ 726 w 930"/>
                <a:gd name="T19" fmla="*/ 722 h 722"/>
                <a:gd name="T20" fmla="*/ 604 w 930"/>
                <a:gd name="T21" fmla="*/ 722 h 722"/>
                <a:gd name="T22" fmla="*/ 495 w 930"/>
                <a:gd name="T23" fmla="*/ 255 h 722"/>
                <a:gd name="T24" fmla="*/ 468 w 930"/>
                <a:gd name="T25" fmla="*/ 107 h 722"/>
                <a:gd name="T26" fmla="*/ 441 w 930"/>
                <a:gd name="T27" fmla="*/ 254 h 722"/>
                <a:gd name="T28" fmla="*/ 332 w 930"/>
                <a:gd name="T29" fmla="*/ 722 h 722"/>
                <a:gd name="T30" fmla="*/ 204 w 930"/>
                <a:gd name="T31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0" h="722">
                  <a:moveTo>
                    <a:pt x="204" y="7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277" y="588"/>
                    <a:pt x="277" y="588"/>
                    <a:pt x="277" y="588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535" y="0"/>
                    <a:pt x="535" y="0"/>
                    <a:pt x="535" y="0"/>
                  </a:cubicBezTo>
                  <a:cubicBezTo>
                    <a:pt x="676" y="588"/>
                    <a:pt x="676" y="588"/>
                    <a:pt x="676" y="588"/>
                  </a:cubicBezTo>
                  <a:cubicBezTo>
                    <a:pt x="829" y="0"/>
                    <a:pt x="829" y="0"/>
                    <a:pt x="829" y="0"/>
                  </a:cubicBezTo>
                  <a:cubicBezTo>
                    <a:pt x="930" y="0"/>
                    <a:pt x="930" y="0"/>
                    <a:pt x="930" y="0"/>
                  </a:cubicBezTo>
                  <a:cubicBezTo>
                    <a:pt x="726" y="722"/>
                    <a:pt x="726" y="722"/>
                    <a:pt x="726" y="722"/>
                  </a:cubicBezTo>
                  <a:cubicBezTo>
                    <a:pt x="604" y="722"/>
                    <a:pt x="604" y="722"/>
                    <a:pt x="604" y="722"/>
                  </a:cubicBezTo>
                  <a:cubicBezTo>
                    <a:pt x="495" y="255"/>
                    <a:pt x="495" y="255"/>
                    <a:pt x="495" y="255"/>
                  </a:cubicBezTo>
                  <a:cubicBezTo>
                    <a:pt x="488" y="221"/>
                    <a:pt x="479" y="172"/>
                    <a:pt x="468" y="107"/>
                  </a:cubicBezTo>
                  <a:cubicBezTo>
                    <a:pt x="460" y="159"/>
                    <a:pt x="451" y="208"/>
                    <a:pt x="441" y="254"/>
                  </a:cubicBezTo>
                  <a:cubicBezTo>
                    <a:pt x="332" y="722"/>
                    <a:pt x="332" y="722"/>
                    <a:pt x="332" y="722"/>
                  </a:cubicBezTo>
                  <a:lnTo>
                    <a:pt x="204" y="7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24" name="Freeform 28"/>
            <p:cNvSpPr>
              <a:spLocks noEditPoints="1"/>
            </p:cNvSpPr>
            <p:nvPr userDrawn="1"/>
          </p:nvSpPr>
          <p:spPr bwMode="gray">
            <a:xfrm>
              <a:off x="5417" y="479"/>
              <a:ext cx="7" cy="48"/>
            </a:xfrm>
            <a:custGeom>
              <a:avLst/>
              <a:gdLst>
                <a:gd name="T0" fmla="*/ 76 w 151"/>
                <a:gd name="T1" fmla="*/ 0 h 987"/>
                <a:gd name="T2" fmla="*/ 132 w 151"/>
                <a:gd name="T3" fmla="*/ 25 h 987"/>
                <a:gd name="T4" fmla="*/ 151 w 151"/>
                <a:gd name="T5" fmla="*/ 76 h 987"/>
                <a:gd name="T6" fmla="*/ 126 w 151"/>
                <a:gd name="T7" fmla="*/ 132 h 987"/>
                <a:gd name="T8" fmla="*/ 75 w 151"/>
                <a:gd name="T9" fmla="*/ 151 h 987"/>
                <a:gd name="T10" fmla="*/ 20 w 151"/>
                <a:gd name="T11" fmla="*/ 127 h 987"/>
                <a:gd name="T12" fmla="*/ 0 w 151"/>
                <a:gd name="T13" fmla="*/ 75 h 987"/>
                <a:gd name="T14" fmla="*/ 25 w 151"/>
                <a:gd name="T15" fmla="*/ 20 h 987"/>
                <a:gd name="T16" fmla="*/ 76 w 151"/>
                <a:gd name="T17" fmla="*/ 0 h 987"/>
                <a:gd name="T18" fmla="*/ 15 w 151"/>
                <a:gd name="T19" fmla="*/ 987 h 987"/>
                <a:gd name="T20" fmla="*/ 15 w 151"/>
                <a:gd name="T21" fmla="*/ 265 h 987"/>
                <a:gd name="T22" fmla="*/ 139 w 151"/>
                <a:gd name="T23" fmla="*/ 265 h 987"/>
                <a:gd name="T24" fmla="*/ 139 w 151"/>
                <a:gd name="T25" fmla="*/ 987 h 987"/>
                <a:gd name="T26" fmla="*/ 15 w 151"/>
                <a:gd name="T27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1" h="987">
                  <a:moveTo>
                    <a:pt x="76" y="0"/>
                  </a:moveTo>
                  <a:cubicBezTo>
                    <a:pt x="98" y="0"/>
                    <a:pt x="117" y="9"/>
                    <a:pt x="132" y="25"/>
                  </a:cubicBezTo>
                  <a:cubicBezTo>
                    <a:pt x="145" y="40"/>
                    <a:pt x="151" y="57"/>
                    <a:pt x="151" y="76"/>
                  </a:cubicBezTo>
                  <a:cubicBezTo>
                    <a:pt x="151" y="98"/>
                    <a:pt x="143" y="117"/>
                    <a:pt x="126" y="132"/>
                  </a:cubicBezTo>
                  <a:cubicBezTo>
                    <a:pt x="112" y="145"/>
                    <a:pt x="95" y="151"/>
                    <a:pt x="75" y="151"/>
                  </a:cubicBezTo>
                  <a:cubicBezTo>
                    <a:pt x="53" y="151"/>
                    <a:pt x="34" y="143"/>
                    <a:pt x="20" y="127"/>
                  </a:cubicBezTo>
                  <a:cubicBezTo>
                    <a:pt x="7" y="112"/>
                    <a:pt x="0" y="95"/>
                    <a:pt x="0" y="75"/>
                  </a:cubicBezTo>
                  <a:cubicBezTo>
                    <a:pt x="0" y="53"/>
                    <a:pt x="9" y="35"/>
                    <a:pt x="25" y="20"/>
                  </a:cubicBezTo>
                  <a:cubicBezTo>
                    <a:pt x="39" y="7"/>
                    <a:pt x="56" y="0"/>
                    <a:pt x="76" y="0"/>
                  </a:cubicBezTo>
                  <a:close/>
                  <a:moveTo>
                    <a:pt x="15" y="987"/>
                  </a:moveTo>
                  <a:cubicBezTo>
                    <a:pt x="15" y="265"/>
                    <a:pt x="15" y="265"/>
                    <a:pt x="15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39" y="987"/>
                    <a:pt x="139" y="987"/>
                    <a:pt x="139" y="987"/>
                  </a:cubicBezTo>
                  <a:lnTo>
                    <a:pt x="15" y="9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25" name="Freeform 29"/>
            <p:cNvSpPr>
              <a:spLocks/>
            </p:cNvSpPr>
            <p:nvPr userDrawn="1"/>
          </p:nvSpPr>
          <p:spPr bwMode="gray">
            <a:xfrm>
              <a:off x="5435" y="483"/>
              <a:ext cx="15" cy="44"/>
            </a:xfrm>
            <a:custGeom>
              <a:avLst/>
              <a:gdLst>
                <a:gd name="T0" fmla="*/ 0 w 318"/>
                <a:gd name="T1" fmla="*/ 0 h 917"/>
                <a:gd name="T2" fmla="*/ 124 w 318"/>
                <a:gd name="T3" fmla="*/ 0 h 917"/>
                <a:gd name="T4" fmla="*/ 124 w 318"/>
                <a:gd name="T5" fmla="*/ 195 h 917"/>
                <a:gd name="T6" fmla="*/ 318 w 318"/>
                <a:gd name="T7" fmla="*/ 195 h 917"/>
                <a:gd name="T8" fmla="*/ 318 w 318"/>
                <a:gd name="T9" fmla="*/ 273 h 917"/>
                <a:gd name="T10" fmla="*/ 124 w 318"/>
                <a:gd name="T11" fmla="*/ 273 h 917"/>
                <a:gd name="T12" fmla="*/ 124 w 318"/>
                <a:gd name="T13" fmla="*/ 656 h 917"/>
                <a:gd name="T14" fmla="*/ 156 w 318"/>
                <a:gd name="T15" fmla="*/ 804 h 917"/>
                <a:gd name="T16" fmla="*/ 225 w 318"/>
                <a:gd name="T17" fmla="*/ 836 h 917"/>
                <a:gd name="T18" fmla="*/ 277 w 318"/>
                <a:gd name="T19" fmla="*/ 838 h 917"/>
                <a:gd name="T20" fmla="*/ 318 w 318"/>
                <a:gd name="T21" fmla="*/ 838 h 917"/>
                <a:gd name="T22" fmla="*/ 318 w 318"/>
                <a:gd name="T23" fmla="*/ 917 h 917"/>
                <a:gd name="T24" fmla="*/ 251 w 318"/>
                <a:gd name="T25" fmla="*/ 917 h 917"/>
                <a:gd name="T26" fmla="*/ 127 w 318"/>
                <a:gd name="T27" fmla="*/ 904 h 917"/>
                <a:gd name="T28" fmla="*/ 11 w 318"/>
                <a:gd name="T29" fmla="*/ 782 h 917"/>
                <a:gd name="T30" fmla="*/ 0 w 318"/>
                <a:gd name="T31" fmla="*/ 638 h 917"/>
                <a:gd name="T32" fmla="*/ 0 w 318"/>
                <a:gd name="T33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8" h="917">
                  <a:moveTo>
                    <a:pt x="0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195"/>
                    <a:pt x="124" y="195"/>
                    <a:pt x="124" y="195"/>
                  </a:cubicBezTo>
                  <a:cubicBezTo>
                    <a:pt x="318" y="195"/>
                    <a:pt x="318" y="195"/>
                    <a:pt x="318" y="195"/>
                  </a:cubicBezTo>
                  <a:cubicBezTo>
                    <a:pt x="318" y="273"/>
                    <a:pt x="318" y="273"/>
                    <a:pt x="318" y="273"/>
                  </a:cubicBezTo>
                  <a:cubicBezTo>
                    <a:pt x="124" y="273"/>
                    <a:pt x="124" y="273"/>
                    <a:pt x="124" y="273"/>
                  </a:cubicBezTo>
                  <a:cubicBezTo>
                    <a:pt x="124" y="656"/>
                    <a:pt x="124" y="656"/>
                    <a:pt x="124" y="656"/>
                  </a:cubicBezTo>
                  <a:cubicBezTo>
                    <a:pt x="124" y="729"/>
                    <a:pt x="135" y="778"/>
                    <a:pt x="156" y="804"/>
                  </a:cubicBezTo>
                  <a:cubicBezTo>
                    <a:pt x="171" y="821"/>
                    <a:pt x="194" y="832"/>
                    <a:pt x="225" y="836"/>
                  </a:cubicBezTo>
                  <a:cubicBezTo>
                    <a:pt x="235" y="837"/>
                    <a:pt x="252" y="838"/>
                    <a:pt x="277" y="838"/>
                  </a:cubicBezTo>
                  <a:cubicBezTo>
                    <a:pt x="318" y="838"/>
                    <a:pt x="318" y="838"/>
                    <a:pt x="318" y="838"/>
                  </a:cubicBezTo>
                  <a:cubicBezTo>
                    <a:pt x="318" y="917"/>
                    <a:pt x="318" y="917"/>
                    <a:pt x="318" y="917"/>
                  </a:cubicBezTo>
                  <a:cubicBezTo>
                    <a:pt x="251" y="917"/>
                    <a:pt x="251" y="917"/>
                    <a:pt x="251" y="917"/>
                  </a:cubicBezTo>
                  <a:cubicBezTo>
                    <a:pt x="198" y="917"/>
                    <a:pt x="157" y="913"/>
                    <a:pt x="127" y="904"/>
                  </a:cubicBezTo>
                  <a:cubicBezTo>
                    <a:pt x="64" y="887"/>
                    <a:pt x="25" y="846"/>
                    <a:pt x="11" y="782"/>
                  </a:cubicBezTo>
                  <a:cubicBezTo>
                    <a:pt x="4" y="747"/>
                    <a:pt x="0" y="699"/>
                    <a:pt x="0" y="6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26" name="Freeform 30"/>
            <p:cNvSpPr>
              <a:spLocks/>
            </p:cNvSpPr>
            <p:nvPr userDrawn="1"/>
          </p:nvSpPr>
          <p:spPr bwMode="gray">
            <a:xfrm>
              <a:off x="5457" y="475"/>
              <a:ext cx="26" cy="52"/>
            </a:xfrm>
            <a:custGeom>
              <a:avLst/>
              <a:gdLst>
                <a:gd name="T0" fmla="*/ 0 w 548"/>
                <a:gd name="T1" fmla="*/ 1087 h 1087"/>
                <a:gd name="T2" fmla="*/ 0 w 548"/>
                <a:gd name="T3" fmla="*/ 0 h 1087"/>
                <a:gd name="T4" fmla="*/ 124 w 548"/>
                <a:gd name="T5" fmla="*/ 0 h 1087"/>
                <a:gd name="T6" fmla="*/ 124 w 548"/>
                <a:gd name="T7" fmla="*/ 382 h 1087"/>
                <a:gd name="T8" fmla="*/ 306 w 548"/>
                <a:gd name="T9" fmla="*/ 345 h 1087"/>
                <a:gd name="T10" fmla="*/ 526 w 548"/>
                <a:gd name="T11" fmla="*/ 458 h 1087"/>
                <a:gd name="T12" fmla="*/ 548 w 548"/>
                <a:gd name="T13" fmla="*/ 644 h 1087"/>
                <a:gd name="T14" fmla="*/ 548 w 548"/>
                <a:gd name="T15" fmla="*/ 1087 h 1087"/>
                <a:gd name="T16" fmla="*/ 425 w 548"/>
                <a:gd name="T17" fmla="*/ 1087 h 1087"/>
                <a:gd name="T18" fmla="*/ 425 w 548"/>
                <a:gd name="T19" fmla="*/ 624 h 1087"/>
                <a:gd name="T20" fmla="*/ 403 w 548"/>
                <a:gd name="T21" fmla="*/ 477 h 1087"/>
                <a:gd name="T22" fmla="*/ 294 w 548"/>
                <a:gd name="T23" fmla="*/ 419 h 1087"/>
                <a:gd name="T24" fmla="*/ 124 w 548"/>
                <a:gd name="T25" fmla="*/ 463 h 1087"/>
                <a:gd name="T26" fmla="*/ 124 w 548"/>
                <a:gd name="T27" fmla="*/ 1087 h 1087"/>
                <a:gd name="T28" fmla="*/ 0 w 548"/>
                <a:gd name="T29" fmla="*/ 1087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8" h="1087">
                  <a:moveTo>
                    <a:pt x="0" y="108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382"/>
                    <a:pt x="124" y="382"/>
                    <a:pt x="124" y="382"/>
                  </a:cubicBezTo>
                  <a:cubicBezTo>
                    <a:pt x="188" y="357"/>
                    <a:pt x="249" y="345"/>
                    <a:pt x="306" y="345"/>
                  </a:cubicBezTo>
                  <a:cubicBezTo>
                    <a:pt x="420" y="345"/>
                    <a:pt x="493" y="382"/>
                    <a:pt x="526" y="458"/>
                  </a:cubicBezTo>
                  <a:cubicBezTo>
                    <a:pt x="541" y="492"/>
                    <a:pt x="548" y="554"/>
                    <a:pt x="548" y="644"/>
                  </a:cubicBezTo>
                  <a:cubicBezTo>
                    <a:pt x="548" y="1087"/>
                    <a:pt x="548" y="1087"/>
                    <a:pt x="548" y="1087"/>
                  </a:cubicBezTo>
                  <a:cubicBezTo>
                    <a:pt x="425" y="1087"/>
                    <a:pt x="425" y="1087"/>
                    <a:pt x="425" y="1087"/>
                  </a:cubicBezTo>
                  <a:cubicBezTo>
                    <a:pt x="425" y="624"/>
                    <a:pt x="425" y="624"/>
                    <a:pt x="425" y="624"/>
                  </a:cubicBezTo>
                  <a:cubicBezTo>
                    <a:pt x="425" y="555"/>
                    <a:pt x="418" y="506"/>
                    <a:pt x="403" y="477"/>
                  </a:cubicBezTo>
                  <a:cubicBezTo>
                    <a:pt x="384" y="439"/>
                    <a:pt x="347" y="419"/>
                    <a:pt x="294" y="419"/>
                  </a:cubicBezTo>
                  <a:cubicBezTo>
                    <a:pt x="245" y="419"/>
                    <a:pt x="189" y="434"/>
                    <a:pt x="124" y="463"/>
                  </a:cubicBezTo>
                  <a:cubicBezTo>
                    <a:pt x="124" y="1087"/>
                    <a:pt x="124" y="1087"/>
                    <a:pt x="124" y="1087"/>
                  </a:cubicBezTo>
                  <a:lnTo>
                    <a:pt x="0" y="10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27" name="Freeform 31"/>
            <p:cNvSpPr>
              <a:spLocks/>
            </p:cNvSpPr>
            <p:nvPr userDrawn="1"/>
          </p:nvSpPr>
          <p:spPr bwMode="gray">
            <a:xfrm>
              <a:off x="5506" y="492"/>
              <a:ext cx="29" cy="52"/>
            </a:xfrm>
            <a:custGeom>
              <a:avLst/>
              <a:gdLst>
                <a:gd name="T0" fmla="*/ 12 w 29"/>
                <a:gd name="T1" fmla="*/ 36 h 52"/>
                <a:gd name="T2" fmla="*/ 0 w 29"/>
                <a:gd name="T3" fmla="*/ 0 h 52"/>
                <a:gd name="T4" fmla="*/ 6 w 29"/>
                <a:gd name="T5" fmla="*/ 0 h 52"/>
                <a:gd name="T6" fmla="*/ 15 w 29"/>
                <a:gd name="T7" fmla="*/ 28 h 52"/>
                <a:gd name="T8" fmla="*/ 23 w 29"/>
                <a:gd name="T9" fmla="*/ 0 h 52"/>
                <a:gd name="T10" fmla="*/ 29 w 29"/>
                <a:gd name="T11" fmla="*/ 0 h 52"/>
                <a:gd name="T12" fmla="*/ 11 w 29"/>
                <a:gd name="T13" fmla="*/ 52 h 52"/>
                <a:gd name="T14" fmla="*/ 6 w 29"/>
                <a:gd name="T15" fmla="*/ 52 h 52"/>
                <a:gd name="T16" fmla="*/ 12 w 29"/>
                <a:gd name="T17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52">
                  <a:moveTo>
                    <a:pt x="12" y="36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5" y="28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11" y="52"/>
                  </a:lnTo>
                  <a:lnTo>
                    <a:pt x="6" y="52"/>
                  </a:lnTo>
                  <a:lnTo>
                    <a:pt x="12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28" name="Freeform 32"/>
            <p:cNvSpPr>
              <a:spLocks noEditPoints="1"/>
            </p:cNvSpPr>
            <p:nvPr userDrawn="1"/>
          </p:nvSpPr>
          <p:spPr bwMode="gray">
            <a:xfrm>
              <a:off x="5538" y="491"/>
              <a:ext cx="29" cy="37"/>
            </a:xfrm>
            <a:custGeom>
              <a:avLst/>
              <a:gdLst>
                <a:gd name="T0" fmla="*/ 304 w 607"/>
                <a:gd name="T1" fmla="*/ 0 h 762"/>
                <a:gd name="T2" fmla="*/ 534 w 607"/>
                <a:gd name="T3" fmla="*/ 103 h 762"/>
                <a:gd name="T4" fmla="*/ 607 w 607"/>
                <a:gd name="T5" fmla="*/ 381 h 762"/>
                <a:gd name="T6" fmla="*/ 534 w 607"/>
                <a:gd name="T7" fmla="*/ 659 h 762"/>
                <a:gd name="T8" fmla="*/ 304 w 607"/>
                <a:gd name="T9" fmla="*/ 762 h 762"/>
                <a:gd name="T10" fmla="*/ 0 w 607"/>
                <a:gd name="T11" fmla="*/ 375 h 762"/>
                <a:gd name="T12" fmla="*/ 73 w 607"/>
                <a:gd name="T13" fmla="*/ 103 h 762"/>
                <a:gd name="T14" fmla="*/ 304 w 607"/>
                <a:gd name="T15" fmla="*/ 0 h 762"/>
                <a:gd name="T16" fmla="*/ 304 w 607"/>
                <a:gd name="T17" fmla="*/ 74 h 762"/>
                <a:gd name="T18" fmla="*/ 159 w 607"/>
                <a:gd name="T19" fmla="*/ 168 h 762"/>
                <a:gd name="T20" fmla="*/ 126 w 607"/>
                <a:gd name="T21" fmla="*/ 377 h 762"/>
                <a:gd name="T22" fmla="*/ 159 w 607"/>
                <a:gd name="T23" fmla="*/ 593 h 762"/>
                <a:gd name="T24" fmla="*/ 304 w 607"/>
                <a:gd name="T25" fmla="*/ 687 h 762"/>
                <a:gd name="T26" fmla="*/ 448 w 607"/>
                <a:gd name="T27" fmla="*/ 593 h 762"/>
                <a:gd name="T28" fmla="*/ 481 w 607"/>
                <a:gd name="T29" fmla="*/ 380 h 762"/>
                <a:gd name="T30" fmla="*/ 448 w 607"/>
                <a:gd name="T31" fmla="*/ 168 h 762"/>
                <a:gd name="T32" fmla="*/ 304 w 607"/>
                <a:gd name="T33" fmla="*/ 7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4" y="762"/>
                  </a:cubicBezTo>
                  <a:cubicBezTo>
                    <a:pt x="101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5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5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29" name="Freeform 33"/>
            <p:cNvSpPr>
              <a:spLocks/>
            </p:cNvSpPr>
            <p:nvPr userDrawn="1"/>
          </p:nvSpPr>
          <p:spPr bwMode="gray">
            <a:xfrm>
              <a:off x="5576" y="492"/>
              <a:ext cx="25" cy="36"/>
            </a:xfrm>
            <a:custGeom>
              <a:avLst/>
              <a:gdLst>
                <a:gd name="T0" fmla="*/ 0 w 527"/>
                <a:gd name="T1" fmla="*/ 0 h 742"/>
                <a:gd name="T2" fmla="*/ 123 w 527"/>
                <a:gd name="T3" fmla="*/ 0 h 742"/>
                <a:gd name="T4" fmla="*/ 123 w 527"/>
                <a:gd name="T5" fmla="*/ 445 h 742"/>
                <a:gd name="T6" fmla="*/ 145 w 527"/>
                <a:gd name="T7" fmla="*/ 609 h 742"/>
                <a:gd name="T8" fmla="*/ 197 w 527"/>
                <a:gd name="T9" fmla="*/ 656 h 742"/>
                <a:gd name="T10" fmla="*/ 276 w 527"/>
                <a:gd name="T11" fmla="*/ 667 h 742"/>
                <a:gd name="T12" fmla="*/ 403 w 527"/>
                <a:gd name="T13" fmla="*/ 648 h 742"/>
                <a:gd name="T14" fmla="*/ 403 w 527"/>
                <a:gd name="T15" fmla="*/ 0 h 742"/>
                <a:gd name="T16" fmla="*/ 527 w 527"/>
                <a:gd name="T17" fmla="*/ 0 h 742"/>
                <a:gd name="T18" fmla="*/ 527 w 527"/>
                <a:gd name="T19" fmla="*/ 710 h 742"/>
                <a:gd name="T20" fmla="*/ 269 w 527"/>
                <a:gd name="T21" fmla="*/ 742 h 742"/>
                <a:gd name="T22" fmla="*/ 86 w 527"/>
                <a:gd name="T23" fmla="*/ 703 h 742"/>
                <a:gd name="T24" fmla="*/ 6 w 527"/>
                <a:gd name="T25" fmla="*/ 567 h 742"/>
                <a:gd name="T26" fmla="*/ 0 w 527"/>
                <a:gd name="T27" fmla="*/ 454 h 742"/>
                <a:gd name="T28" fmla="*/ 0 w 527"/>
                <a:gd name="T29" fmla="*/ 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7" h="742">
                  <a:moveTo>
                    <a:pt x="0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23" y="445"/>
                    <a:pt x="123" y="445"/>
                    <a:pt x="123" y="445"/>
                  </a:cubicBezTo>
                  <a:cubicBezTo>
                    <a:pt x="123" y="527"/>
                    <a:pt x="131" y="582"/>
                    <a:pt x="145" y="609"/>
                  </a:cubicBezTo>
                  <a:cubicBezTo>
                    <a:pt x="157" y="632"/>
                    <a:pt x="174" y="648"/>
                    <a:pt x="197" y="656"/>
                  </a:cubicBezTo>
                  <a:cubicBezTo>
                    <a:pt x="216" y="663"/>
                    <a:pt x="242" y="667"/>
                    <a:pt x="276" y="667"/>
                  </a:cubicBezTo>
                  <a:cubicBezTo>
                    <a:pt x="317" y="667"/>
                    <a:pt x="359" y="661"/>
                    <a:pt x="403" y="648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527" y="710"/>
                    <a:pt x="527" y="710"/>
                    <a:pt x="527" y="710"/>
                  </a:cubicBezTo>
                  <a:cubicBezTo>
                    <a:pt x="435" y="731"/>
                    <a:pt x="349" y="742"/>
                    <a:pt x="269" y="742"/>
                  </a:cubicBezTo>
                  <a:cubicBezTo>
                    <a:pt x="187" y="742"/>
                    <a:pt x="126" y="729"/>
                    <a:pt x="86" y="703"/>
                  </a:cubicBezTo>
                  <a:cubicBezTo>
                    <a:pt x="41" y="674"/>
                    <a:pt x="14" y="629"/>
                    <a:pt x="6" y="567"/>
                  </a:cubicBezTo>
                  <a:cubicBezTo>
                    <a:pt x="2" y="539"/>
                    <a:pt x="0" y="501"/>
                    <a:pt x="0" y="45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30" name="Freeform 34"/>
            <p:cNvSpPr>
              <a:spLocks/>
            </p:cNvSpPr>
            <p:nvPr userDrawn="1"/>
          </p:nvSpPr>
          <p:spPr bwMode="gray">
            <a:xfrm>
              <a:off x="5233" y="157"/>
              <a:ext cx="113" cy="88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31" name="Freeform 35"/>
            <p:cNvSpPr>
              <a:spLocks/>
            </p:cNvSpPr>
            <p:nvPr userDrawn="1"/>
          </p:nvSpPr>
          <p:spPr bwMode="gray">
            <a:xfrm>
              <a:off x="5047" y="253"/>
              <a:ext cx="78" cy="127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32" name="Freeform 36"/>
            <p:cNvSpPr>
              <a:spLocks/>
            </p:cNvSpPr>
            <p:nvPr userDrawn="1"/>
          </p:nvSpPr>
          <p:spPr bwMode="gray">
            <a:xfrm>
              <a:off x="5232" y="253"/>
              <a:ext cx="51" cy="17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33" name="Freeform 37"/>
            <p:cNvSpPr>
              <a:spLocks/>
            </p:cNvSpPr>
            <p:nvPr userDrawn="1"/>
          </p:nvSpPr>
          <p:spPr bwMode="gray">
            <a:xfrm>
              <a:off x="5289" y="253"/>
              <a:ext cx="40" cy="127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34" name="Freeform 38"/>
            <p:cNvSpPr>
              <a:spLocks/>
            </p:cNvSpPr>
            <p:nvPr userDrawn="1"/>
          </p:nvSpPr>
          <p:spPr bwMode="gray">
            <a:xfrm>
              <a:off x="5329" y="253"/>
              <a:ext cx="95" cy="127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35" name="Freeform 39"/>
            <p:cNvSpPr>
              <a:spLocks/>
            </p:cNvSpPr>
            <p:nvPr userDrawn="1"/>
          </p:nvSpPr>
          <p:spPr bwMode="gray">
            <a:xfrm>
              <a:off x="5502" y="253"/>
              <a:ext cx="107" cy="129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36" name="Freeform 40"/>
            <p:cNvSpPr>
              <a:spLocks/>
            </p:cNvSpPr>
            <p:nvPr userDrawn="1"/>
          </p:nvSpPr>
          <p:spPr bwMode="gray">
            <a:xfrm>
              <a:off x="5129" y="253"/>
              <a:ext cx="107" cy="130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37" name="Freeform 41"/>
            <p:cNvSpPr>
              <a:spLocks/>
            </p:cNvSpPr>
            <p:nvPr userDrawn="1"/>
          </p:nvSpPr>
          <p:spPr bwMode="gray">
            <a:xfrm>
              <a:off x="5420" y="250"/>
              <a:ext cx="82" cy="13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62538" name="Rectangle 42"/>
          <p:cNvSpPr>
            <a:spLocks noGrp="1" noChangeArrowheads="1"/>
          </p:cNvSpPr>
          <p:nvPr>
            <p:ph type="ftr" sz="quarter" idx="3"/>
          </p:nvPr>
        </p:nvSpPr>
        <p:spPr bwMode="gray"/>
        <p:txBody>
          <a:bodyPr/>
          <a:lstStyle>
            <a:lvl1pPr>
              <a:defRPr/>
            </a:lvl1pPr>
          </a:lstStyle>
          <a:p>
            <a:endParaRPr lang="de-DE" altLang="ja-JP" dirty="0"/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300538" y="4937189"/>
            <a:ext cx="539750" cy="20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fontAlgn="base">
              <a:defRPr kumimoji="0" sz="800">
                <a:solidFill>
                  <a:schemeClr val="bg1"/>
                </a:solidFill>
              </a:defRPr>
            </a:lvl1pPr>
          </a:lstStyle>
          <a:p>
            <a:fld id="{2145D5DA-CF11-4C66-BB26-5DC06B07024B}" type="slidenum">
              <a:rPr lang="de-DE" altLang="ja-JP" smtClean="0"/>
              <a:pPr/>
              <a:t>‹#›</a:t>
            </a:fld>
            <a:endParaRPr lang="de-DE" altLang="ja-JP"/>
          </a:p>
        </p:txBody>
      </p:sp>
      <p:pic>
        <p:nvPicPr>
          <p:cNvPr id="3" name="BP_INTERNAL USE ONLY">
            <a:extLst>
              <a:ext uri="{FF2B5EF4-FFF2-40B4-BE49-F238E27FC236}">
                <a16:creationId xmlns:a16="http://schemas.microsoft.com/office/drawing/2014/main" id="{F6A6621F-86A1-4DBA-ACB6-92F1D714C1C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87" y="4948936"/>
            <a:ext cx="1581912" cy="192024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中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23" descr="F_Tool_Middle_Cover"/>
          <p:cNvGrpSpPr>
            <a:grpSpLocks/>
          </p:cNvGrpSpPr>
          <p:nvPr userDrawn="1"/>
        </p:nvGrpSpPr>
        <p:grpSpPr bwMode="gray">
          <a:xfrm>
            <a:off x="0" y="0"/>
            <a:ext cx="9144000" cy="3028015"/>
            <a:chOff x="0" y="0"/>
            <a:chExt cx="5760" cy="1908"/>
          </a:xfrm>
        </p:grpSpPr>
        <p:pic>
          <p:nvPicPr>
            <p:cNvPr id="41" name="Picture 8" descr="MiddleGray_24_L15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0" y="0"/>
              <a:ext cx="5760" cy="1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" name="Group 12"/>
            <p:cNvGrpSpPr>
              <a:grpSpLocks noChangeAspect="1"/>
            </p:cNvGrpSpPr>
            <p:nvPr/>
          </p:nvGrpSpPr>
          <p:grpSpPr bwMode="gray">
            <a:xfrm>
              <a:off x="4792" y="72"/>
              <a:ext cx="893" cy="499"/>
              <a:chOff x="4792" y="72"/>
              <a:chExt cx="893" cy="499"/>
            </a:xfrm>
          </p:grpSpPr>
          <p:sp>
            <p:nvSpPr>
              <p:cNvPr id="43" name="AutoShape 11"/>
              <p:cNvSpPr>
                <a:spLocks noChangeAspect="1" noChangeArrowheads="1" noTextEdit="1"/>
              </p:cNvSpPr>
              <p:nvPr/>
            </p:nvSpPr>
            <p:spPr bwMode="gray">
              <a:xfrm>
                <a:off x="4792" y="72"/>
                <a:ext cx="893" cy="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4" name="Freeform 13"/>
              <p:cNvSpPr>
                <a:spLocks/>
              </p:cNvSpPr>
              <p:nvPr/>
            </p:nvSpPr>
            <p:spPr bwMode="gray">
              <a:xfrm>
                <a:off x="5232" y="157"/>
                <a:ext cx="113" cy="88"/>
              </a:xfrm>
              <a:custGeom>
                <a:avLst/>
                <a:gdLst>
                  <a:gd name="T0" fmla="*/ 961 w 2365"/>
                  <a:gd name="T1" fmla="*/ 764 h 1825"/>
                  <a:gd name="T2" fmla="*/ 599 w 2365"/>
                  <a:gd name="T3" fmla="*/ 642 h 1825"/>
                  <a:gd name="T4" fmla="*/ 1 w 2365"/>
                  <a:gd name="T5" fmla="*/ 1235 h 1825"/>
                  <a:gd name="T6" fmla="*/ 599 w 2365"/>
                  <a:gd name="T7" fmla="*/ 1825 h 1825"/>
                  <a:gd name="T8" fmla="*/ 1053 w 2365"/>
                  <a:gd name="T9" fmla="*/ 1619 h 1825"/>
                  <a:gd name="T10" fmla="*/ 1053 w 2365"/>
                  <a:gd name="T11" fmla="*/ 1293 h 1825"/>
                  <a:gd name="T12" fmla="*/ 771 w 2365"/>
                  <a:gd name="T13" fmla="*/ 1568 h 1825"/>
                  <a:gd name="T14" fmla="*/ 599 w 2365"/>
                  <a:gd name="T15" fmla="*/ 1604 h 1825"/>
                  <a:gd name="T16" fmla="*/ 225 w 2365"/>
                  <a:gd name="T17" fmla="*/ 1235 h 1825"/>
                  <a:gd name="T18" fmla="*/ 599 w 2365"/>
                  <a:gd name="T19" fmla="*/ 863 h 1825"/>
                  <a:gd name="T20" fmla="*/ 861 w 2365"/>
                  <a:gd name="T21" fmla="*/ 972 h 1825"/>
                  <a:gd name="T22" fmla="*/ 1093 w 2365"/>
                  <a:gd name="T23" fmla="*/ 1239 h 1825"/>
                  <a:gd name="T24" fmla="*/ 1630 w 2365"/>
                  <a:gd name="T25" fmla="*/ 1473 h 1825"/>
                  <a:gd name="T26" fmla="*/ 2365 w 2365"/>
                  <a:gd name="T27" fmla="*/ 741 h 1825"/>
                  <a:gd name="T28" fmla="*/ 1630 w 2365"/>
                  <a:gd name="T29" fmla="*/ 0 h 1825"/>
                  <a:gd name="T30" fmla="*/ 1053 w 2365"/>
                  <a:gd name="T31" fmla="*/ 295 h 1825"/>
                  <a:gd name="T32" fmla="*/ 1053 w 2365"/>
                  <a:gd name="T33" fmla="*/ 735 h 1825"/>
                  <a:gd name="T34" fmla="*/ 1630 w 2365"/>
                  <a:gd name="T35" fmla="*/ 232 h 1825"/>
                  <a:gd name="T36" fmla="*/ 2134 w 2365"/>
                  <a:gd name="T37" fmla="*/ 741 h 1825"/>
                  <a:gd name="T38" fmla="*/ 1630 w 2365"/>
                  <a:gd name="T39" fmla="*/ 1245 h 1825"/>
                  <a:gd name="T40" fmla="*/ 1303 w 2365"/>
                  <a:gd name="T41" fmla="*/ 1125 h 1825"/>
                  <a:gd name="T42" fmla="*/ 961 w 2365"/>
                  <a:gd name="T43" fmla="*/ 764 h 1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65" h="1825">
                    <a:moveTo>
                      <a:pt x="961" y="764"/>
                    </a:moveTo>
                    <a:cubicBezTo>
                      <a:pt x="875" y="688"/>
                      <a:pt x="736" y="643"/>
                      <a:pt x="599" y="642"/>
                    </a:cubicBezTo>
                    <a:cubicBezTo>
                      <a:pt x="270" y="641"/>
                      <a:pt x="2" y="900"/>
                      <a:pt x="1" y="1235"/>
                    </a:cubicBezTo>
                    <a:cubicBezTo>
                      <a:pt x="0" y="1563"/>
                      <a:pt x="270" y="1824"/>
                      <a:pt x="599" y="1825"/>
                    </a:cubicBezTo>
                    <a:cubicBezTo>
                      <a:pt x="783" y="1825"/>
                      <a:pt x="943" y="1751"/>
                      <a:pt x="1053" y="1619"/>
                    </a:cubicBezTo>
                    <a:cubicBezTo>
                      <a:pt x="1053" y="1293"/>
                      <a:pt x="1053" y="1293"/>
                      <a:pt x="1053" y="1293"/>
                    </a:cubicBezTo>
                    <a:cubicBezTo>
                      <a:pt x="994" y="1394"/>
                      <a:pt x="877" y="1524"/>
                      <a:pt x="771" y="1568"/>
                    </a:cubicBezTo>
                    <a:cubicBezTo>
                      <a:pt x="717" y="1590"/>
                      <a:pt x="662" y="1604"/>
                      <a:pt x="599" y="1604"/>
                    </a:cubicBezTo>
                    <a:cubicBezTo>
                      <a:pt x="394" y="1604"/>
                      <a:pt x="225" y="1445"/>
                      <a:pt x="225" y="1235"/>
                    </a:cubicBezTo>
                    <a:cubicBezTo>
                      <a:pt x="225" y="1041"/>
                      <a:pt x="380" y="862"/>
                      <a:pt x="599" y="863"/>
                    </a:cubicBezTo>
                    <a:cubicBezTo>
                      <a:pt x="701" y="863"/>
                      <a:pt x="793" y="905"/>
                      <a:pt x="861" y="972"/>
                    </a:cubicBezTo>
                    <a:cubicBezTo>
                      <a:pt x="931" y="1040"/>
                      <a:pt x="1041" y="1183"/>
                      <a:pt x="1093" y="1239"/>
                    </a:cubicBezTo>
                    <a:cubicBezTo>
                      <a:pt x="1227" y="1383"/>
                      <a:pt x="1419" y="1473"/>
                      <a:pt x="1630" y="1473"/>
                    </a:cubicBezTo>
                    <a:cubicBezTo>
                      <a:pt x="2036" y="1474"/>
                      <a:pt x="2365" y="1146"/>
                      <a:pt x="2365" y="741"/>
                    </a:cubicBezTo>
                    <a:cubicBezTo>
                      <a:pt x="2365" y="336"/>
                      <a:pt x="2035" y="0"/>
                      <a:pt x="1630" y="0"/>
                    </a:cubicBezTo>
                    <a:cubicBezTo>
                      <a:pt x="1395" y="0"/>
                      <a:pt x="1187" y="122"/>
                      <a:pt x="1053" y="295"/>
                    </a:cubicBezTo>
                    <a:cubicBezTo>
                      <a:pt x="1053" y="735"/>
                      <a:pt x="1053" y="735"/>
                      <a:pt x="1053" y="735"/>
                    </a:cubicBezTo>
                    <a:cubicBezTo>
                      <a:pt x="1155" y="455"/>
                      <a:pt x="1340" y="232"/>
                      <a:pt x="1630" y="232"/>
                    </a:cubicBezTo>
                    <a:cubicBezTo>
                      <a:pt x="1909" y="232"/>
                      <a:pt x="2135" y="463"/>
                      <a:pt x="2134" y="741"/>
                    </a:cubicBezTo>
                    <a:cubicBezTo>
                      <a:pt x="2134" y="1020"/>
                      <a:pt x="1909" y="1246"/>
                      <a:pt x="1630" y="1245"/>
                    </a:cubicBezTo>
                    <a:cubicBezTo>
                      <a:pt x="1506" y="1244"/>
                      <a:pt x="1391" y="1199"/>
                      <a:pt x="1303" y="1125"/>
                    </a:cubicBezTo>
                    <a:cubicBezTo>
                      <a:pt x="1194" y="1040"/>
                      <a:pt x="1074" y="860"/>
                      <a:pt x="961" y="764"/>
                    </a:cubicBez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5" name="Freeform 14"/>
              <p:cNvSpPr>
                <a:spLocks/>
              </p:cNvSpPr>
              <p:nvPr/>
            </p:nvSpPr>
            <p:spPr bwMode="gray">
              <a:xfrm>
                <a:off x="5046" y="253"/>
                <a:ext cx="78" cy="127"/>
              </a:xfrm>
              <a:custGeom>
                <a:avLst/>
                <a:gdLst>
                  <a:gd name="T0" fmla="*/ 0 w 1624"/>
                  <a:gd name="T1" fmla="*/ 0 h 2651"/>
                  <a:gd name="T2" fmla="*/ 1624 w 1624"/>
                  <a:gd name="T3" fmla="*/ 0 h 2651"/>
                  <a:gd name="T4" fmla="*/ 1624 w 1624"/>
                  <a:gd name="T5" fmla="*/ 452 h 2651"/>
                  <a:gd name="T6" fmla="*/ 1365 w 1624"/>
                  <a:gd name="T7" fmla="*/ 273 h 2651"/>
                  <a:gd name="T8" fmla="*/ 613 w 1624"/>
                  <a:gd name="T9" fmla="*/ 273 h 2651"/>
                  <a:gd name="T10" fmla="*/ 613 w 1624"/>
                  <a:gd name="T11" fmla="*/ 1053 h 2651"/>
                  <a:gd name="T12" fmla="*/ 1428 w 1624"/>
                  <a:gd name="T13" fmla="*/ 1053 h 2651"/>
                  <a:gd name="T14" fmla="*/ 1428 w 1624"/>
                  <a:gd name="T15" fmla="*/ 1467 h 2651"/>
                  <a:gd name="T16" fmla="*/ 1205 w 1624"/>
                  <a:gd name="T17" fmla="*/ 1335 h 2651"/>
                  <a:gd name="T18" fmla="*/ 613 w 1624"/>
                  <a:gd name="T19" fmla="*/ 1335 h 2651"/>
                  <a:gd name="T20" fmla="*/ 613 w 1624"/>
                  <a:gd name="T21" fmla="*/ 2401 h 2651"/>
                  <a:gd name="T22" fmla="*/ 784 w 1624"/>
                  <a:gd name="T23" fmla="*/ 2651 h 2651"/>
                  <a:gd name="T24" fmla="*/ 11 w 1624"/>
                  <a:gd name="T25" fmla="*/ 2651 h 2651"/>
                  <a:gd name="T26" fmla="*/ 173 w 1624"/>
                  <a:gd name="T27" fmla="*/ 2401 h 2651"/>
                  <a:gd name="T28" fmla="*/ 173 w 1624"/>
                  <a:gd name="T29" fmla="*/ 278 h 2651"/>
                  <a:gd name="T30" fmla="*/ 0 w 1624"/>
                  <a:gd name="T31" fmla="*/ 0 h 2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24" h="2651">
                    <a:moveTo>
                      <a:pt x="0" y="0"/>
                    </a:moveTo>
                    <a:cubicBezTo>
                      <a:pt x="1624" y="0"/>
                      <a:pt x="1624" y="0"/>
                      <a:pt x="1624" y="0"/>
                    </a:cubicBezTo>
                    <a:cubicBezTo>
                      <a:pt x="1624" y="452"/>
                      <a:pt x="1624" y="452"/>
                      <a:pt x="1624" y="452"/>
                    </a:cubicBezTo>
                    <a:cubicBezTo>
                      <a:pt x="1624" y="452"/>
                      <a:pt x="1540" y="274"/>
                      <a:pt x="1365" y="273"/>
                    </a:cubicBezTo>
                    <a:cubicBezTo>
                      <a:pt x="613" y="273"/>
                      <a:pt x="613" y="273"/>
                      <a:pt x="613" y="273"/>
                    </a:cubicBezTo>
                    <a:cubicBezTo>
                      <a:pt x="613" y="1053"/>
                      <a:pt x="613" y="1053"/>
                      <a:pt x="613" y="1053"/>
                    </a:cubicBezTo>
                    <a:cubicBezTo>
                      <a:pt x="1428" y="1053"/>
                      <a:pt x="1428" y="1053"/>
                      <a:pt x="1428" y="1053"/>
                    </a:cubicBezTo>
                    <a:cubicBezTo>
                      <a:pt x="1428" y="1467"/>
                      <a:pt x="1428" y="1467"/>
                      <a:pt x="1428" y="1467"/>
                    </a:cubicBezTo>
                    <a:cubicBezTo>
                      <a:pt x="1428" y="1467"/>
                      <a:pt x="1402" y="1335"/>
                      <a:pt x="1205" y="1335"/>
                    </a:cubicBezTo>
                    <a:cubicBezTo>
                      <a:pt x="613" y="1335"/>
                      <a:pt x="613" y="1335"/>
                      <a:pt x="613" y="1335"/>
                    </a:cubicBezTo>
                    <a:cubicBezTo>
                      <a:pt x="613" y="2401"/>
                      <a:pt x="613" y="2401"/>
                      <a:pt x="613" y="2401"/>
                    </a:cubicBezTo>
                    <a:cubicBezTo>
                      <a:pt x="613" y="2558"/>
                      <a:pt x="784" y="2651"/>
                      <a:pt x="784" y="2651"/>
                    </a:cubicBezTo>
                    <a:cubicBezTo>
                      <a:pt x="11" y="2651"/>
                      <a:pt x="11" y="2651"/>
                      <a:pt x="11" y="2651"/>
                    </a:cubicBezTo>
                    <a:cubicBezTo>
                      <a:pt x="11" y="2651"/>
                      <a:pt x="173" y="2569"/>
                      <a:pt x="173" y="2401"/>
                    </a:cubicBezTo>
                    <a:cubicBezTo>
                      <a:pt x="173" y="278"/>
                      <a:pt x="173" y="278"/>
                      <a:pt x="173" y="278"/>
                    </a:cubicBezTo>
                    <a:cubicBezTo>
                      <a:pt x="173" y="9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6" name="Freeform 15"/>
              <p:cNvSpPr>
                <a:spLocks/>
              </p:cNvSpPr>
              <p:nvPr/>
            </p:nvSpPr>
            <p:spPr bwMode="gray">
              <a:xfrm>
                <a:off x="5231" y="253"/>
                <a:ext cx="51" cy="178"/>
              </a:xfrm>
              <a:custGeom>
                <a:avLst/>
                <a:gdLst>
                  <a:gd name="T0" fmla="*/ 246 w 1072"/>
                  <a:gd name="T1" fmla="*/ 0 h 3696"/>
                  <a:gd name="T2" fmla="*/ 1072 w 1072"/>
                  <a:gd name="T3" fmla="*/ 0 h 3696"/>
                  <a:gd name="T4" fmla="*/ 887 w 1072"/>
                  <a:gd name="T5" fmla="*/ 230 h 3696"/>
                  <a:gd name="T6" fmla="*/ 887 w 1072"/>
                  <a:gd name="T7" fmla="*/ 2717 h 3696"/>
                  <a:gd name="T8" fmla="*/ 0 w 1072"/>
                  <a:gd name="T9" fmla="*/ 3693 h 3696"/>
                  <a:gd name="T10" fmla="*/ 423 w 1072"/>
                  <a:gd name="T11" fmla="*/ 2717 h 3696"/>
                  <a:gd name="T12" fmla="*/ 423 w 1072"/>
                  <a:gd name="T13" fmla="*/ 230 h 3696"/>
                  <a:gd name="T14" fmla="*/ 246 w 1072"/>
                  <a:gd name="T15" fmla="*/ 0 h 3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72" h="3696">
                    <a:moveTo>
                      <a:pt x="246" y="0"/>
                    </a:moveTo>
                    <a:cubicBezTo>
                      <a:pt x="1072" y="0"/>
                      <a:pt x="1072" y="0"/>
                      <a:pt x="1072" y="0"/>
                    </a:cubicBezTo>
                    <a:cubicBezTo>
                      <a:pt x="1072" y="0"/>
                      <a:pt x="887" y="87"/>
                      <a:pt x="887" y="230"/>
                    </a:cubicBezTo>
                    <a:cubicBezTo>
                      <a:pt x="887" y="2717"/>
                      <a:pt x="887" y="2717"/>
                      <a:pt x="887" y="2717"/>
                    </a:cubicBezTo>
                    <a:cubicBezTo>
                      <a:pt x="887" y="3558"/>
                      <a:pt x="44" y="3696"/>
                      <a:pt x="0" y="3693"/>
                    </a:cubicBezTo>
                    <a:cubicBezTo>
                      <a:pt x="72" y="3647"/>
                      <a:pt x="422" y="3349"/>
                      <a:pt x="423" y="2717"/>
                    </a:cubicBezTo>
                    <a:cubicBezTo>
                      <a:pt x="423" y="230"/>
                      <a:pt x="423" y="230"/>
                      <a:pt x="423" y="230"/>
                    </a:cubicBezTo>
                    <a:cubicBezTo>
                      <a:pt x="424" y="96"/>
                      <a:pt x="246" y="0"/>
                      <a:pt x="246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7" name="Freeform 16"/>
              <p:cNvSpPr>
                <a:spLocks/>
              </p:cNvSpPr>
              <p:nvPr/>
            </p:nvSpPr>
            <p:spPr bwMode="gray">
              <a:xfrm>
                <a:off x="5288" y="253"/>
                <a:ext cx="40" cy="127"/>
              </a:xfrm>
              <a:custGeom>
                <a:avLst/>
                <a:gdLst>
                  <a:gd name="T0" fmla="*/ 0 w 828"/>
                  <a:gd name="T1" fmla="*/ 0 h 2653"/>
                  <a:gd name="T2" fmla="*/ 828 w 828"/>
                  <a:gd name="T3" fmla="*/ 0 h 2653"/>
                  <a:gd name="T4" fmla="*/ 645 w 828"/>
                  <a:gd name="T5" fmla="*/ 235 h 2653"/>
                  <a:gd name="T6" fmla="*/ 645 w 828"/>
                  <a:gd name="T7" fmla="*/ 2401 h 2653"/>
                  <a:gd name="T8" fmla="*/ 828 w 828"/>
                  <a:gd name="T9" fmla="*/ 2653 h 2653"/>
                  <a:gd name="T10" fmla="*/ 0 w 828"/>
                  <a:gd name="T11" fmla="*/ 2653 h 2653"/>
                  <a:gd name="T12" fmla="*/ 184 w 828"/>
                  <a:gd name="T13" fmla="*/ 2401 h 2653"/>
                  <a:gd name="T14" fmla="*/ 184 w 828"/>
                  <a:gd name="T15" fmla="*/ 235 h 2653"/>
                  <a:gd name="T16" fmla="*/ 0 w 828"/>
                  <a:gd name="T17" fmla="*/ 0 h 2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28" h="2653">
                    <a:moveTo>
                      <a:pt x="0" y="0"/>
                    </a:moveTo>
                    <a:cubicBezTo>
                      <a:pt x="828" y="0"/>
                      <a:pt x="828" y="0"/>
                      <a:pt x="828" y="0"/>
                    </a:cubicBezTo>
                    <a:cubicBezTo>
                      <a:pt x="828" y="0"/>
                      <a:pt x="645" y="89"/>
                      <a:pt x="645" y="235"/>
                    </a:cubicBezTo>
                    <a:cubicBezTo>
                      <a:pt x="645" y="2401"/>
                      <a:pt x="645" y="2401"/>
                      <a:pt x="645" y="2401"/>
                    </a:cubicBezTo>
                    <a:cubicBezTo>
                      <a:pt x="645" y="2556"/>
                      <a:pt x="828" y="2653"/>
                      <a:pt x="828" y="2653"/>
                    </a:cubicBezTo>
                    <a:cubicBezTo>
                      <a:pt x="0" y="2653"/>
                      <a:pt x="0" y="2653"/>
                      <a:pt x="0" y="2653"/>
                    </a:cubicBezTo>
                    <a:cubicBezTo>
                      <a:pt x="0" y="2653"/>
                      <a:pt x="184" y="2557"/>
                      <a:pt x="184" y="2401"/>
                    </a:cubicBezTo>
                    <a:cubicBezTo>
                      <a:pt x="184" y="235"/>
                      <a:pt x="184" y="235"/>
                      <a:pt x="184" y="235"/>
                    </a:cubicBezTo>
                    <a:cubicBezTo>
                      <a:pt x="184" y="8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8" name="Freeform 17"/>
              <p:cNvSpPr>
                <a:spLocks/>
              </p:cNvSpPr>
              <p:nvPr/>
            </p:nvSpPr>
            <p:spPr bwMode="gray">
              <a:xfrm>
                <a:off x="5328" y="253"/>
                <a:ext cx="95" cy="127"/>
              </a:xfrm>
              <a:custGeom>
                <a:avLst/>
                <a:gdLst>
                  <a:gd name="T0" fmla="*/ 161 w 1984"/>
                  <a:gd name="T1" fmla="*/ 0 h 2651"/>
                  <a:gd name="T2" fmla="*/ 1984 w 1984"/>
                  <a:gd name="T3" fmla="*/ 0 h 2651"/>
                  <a:gd name="T4" fmla="*/ 1829 w 1984"/>
                  <a:gd name="T5" fmla="*/ 482 h 2651"/>
                  <a:gd name="T6" fmla="*/ 1607 w 1984"/>
                  <a:gd name="T7" fmla="*/ 279 h 2651"/>
                  <a:gd name="T8" fmla="*/ 1229 w 1984"/>
                  <a:gd name="T9" fmla="*/ 279 h 2651"/>
                  <a:gd name="T10" fmla="*/ 1229 w 1984"/>
                  <a:gd name="T11" fmla="*/ 2401 h 2651"/>
                  <a:gd name="T12" fmla="*/ 1407 w 1984"/>
                  <a:gd name="T13" fmla="*/ 2651 h 2651"/>
                  <a:gd name="T14" fmla="*/ 595 w 1984"/>
                  <a:gd name="T15" fmla="*/ 2651 h 2651"/>
                  <a:gd name="T16" fmla="*/ 771 w 1984"/>
                  <a:gd name="T17" fmla="*/ 2401 h 2651"/>
                  <a:gd name="T18" fmla="*/ 771 w 1984"/>
                  <a:gd name="T19" fmla="*/ 279 h 2651"/>
                  <a:gd name="T20" fmla="*/ 315 w 1984"/>
                  <a:gd name="T21" fmla="*/ 279 h 2651"/>
                  <a:gd name="T22" fmla="*/ 0 w 1984"/>
                  <a:gd name="T23" fmla="*/ 522 h 2651"/>
                  <a:gd name="T24" fmla="*/ 161 w 1984"/>
                  <a:gd name="T25" fmla="*/ 0 h 2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84" h="2651">
                    <a:moveTo>
                      <a:pt x="161" y="0"/>
                    </a:moveTo>
                    <a:cubicBezTo>
                      <a:pt x="1984" y="0"/>
                      <a:pt x="1984" y="0"/>
                      <a:pt x="1984" y="0"/>
                    </a:cubicBezTo>
                    <a:cubicBezTo>
                      <a:pt x="1829" y="482"/>
                      <a:pt x="1829" y="482"/>
                      <a:pt x="1829" y="482"/>
                    </a:cubicBezTo>
                    <a:cubicBezTo>
                      <a:pt x="1829" y="482"/>
                      <a:pt x="1783" y="279"/>
                      <a:pt x="1607" y="279"/>
                    </a:cubicBezTo>
                    <a:cubicBezTo>
                      <a:pt x="1229" y="279"/>
                      <a:pt x="1229" y="279"/>
                      <a:pt x="1229" y="279"/>
                    </a:cubicBezTo>
                    <a:cubicBezTo>
                      <a:pt x="1229" y="2401"/>
                      <a:pt x="1229" y="2401"/>
                      <a:pt x="1229" y="2401"/>
                    </a:cubicBezTo>
                    <a:cubicBezTo>
                      <a:pt x="1229" y="2535"/>
                      <a:pt x="1407" y="2651"/>
                      <a:pt x="1407" y="2651"/>
                    </a:cubicBezTo>
                    <a:cubicBezTo>
                      <a:pt x="595" y="2651"/>
                      <a:pt x="595" y="2651"/>
                      <a:pt x="595" y="2651"/>
                    </a:cubicBezTo>
                    <a:cubicBezTo>
                      <a:pt x="595" y="2651"/>
                      <a:pt x="771" y="2547"/>
                      <a:pt x="771" y="2401"/>
                    </a:cubicBezTo>
                    <a:cubicBezTo>
                      <a:pt x="771" y="279"/>
                      <a:pt x="771" y="279"/>
                      <a:pt x="771" y="279"/>
                    </a:cubicBezTo>
                    <a:cubicBezTo>
                      <a:pt x="315" y="279"/>
                      <a:pt x="315" y="279"/>
                      <a:pt x="315" y="279"/>
                    </a:cubicBezTo>
                    <a:cubicBezTo>
                      <a:pt x="185" y="280"/>
                      <a:pt x="0" y="522"/>
                      <a:pt x="0" y="522"/>
                    </a:cubicBez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9" name="Freeform 18"/>
              <p:cNvSpPr>
                <a:spLocks/>
              </p:cNvSpPr>
              <p:nvPr/>
            </p:nvSpPr>
            <p:spPr bwMode="gray">
              <a:xfrm>
                <a:off x="5501" y="253"/>
                <a:ext cx="107" cy="129"/>
              </a:xfrm>
              <a:custGeom>
                <a:avLst/>
                <a:gdLst>
                  <a:gd name="T0" fmla="*/ 1420 w 2219"/>
                  <a:gd name="T1" fmla="*/ 0 h 2693"/>
                  <a:gd name="T2" fmla="*/ 2219 w 2219"/>
                  <a:gd name="T3" fmla="*/ 0 h 2693"/>
                  <a:gd name="T4" fmla="*/ 2048 w 2219"/>
                  <a:gd name="T5" fmla="*/ 234 h 2693"/>
                  <a:gd name="T6" fmla="*/ 2048 w 2219"/>
                  <a:gd name="T7" fmla="*/ 1840 h 2693"/>
                  <a:gd name="T8" fmla="*/ 1131 w 2219"/>
                  <a:gd name="T9" fmla="*/ 2693 h 2693"/>
                  <a:gd name="T10" fmla="*/ 176 w 2219"/>
                  <a:gd name="T11" fmla="*/ 1840 h 2693"/>
                  <a:gd name="T12" fmla="*/ 176 w 2219"/>
                  <a:gd name="T13" fmla="*/ 234 h 2693"/>
                  <a:gd name="T14" fmla="*/ 0 w 2219"/>
                  <a:gd name="T15" fmla="*/ 0 h 2693"/>
                  <a:gd name="T16" fmla="*/ 821 w 2219"/>
                  <a:gd name="T17" fmla="*/ 0 h 2693"/>
                  <a:gd name="T18" fmla="*/ 638 w 2219"/>
                  <a:gd name="T19" fmla="*/ 234 h 2693"/>
                  <a:gd name="T20" fmla="*/ 638 w 2219"/>
                  <a:gd name="T21" fmla="*/ 1840 h 2693"/>
                  <a:gd name="T22" fmla="*/ 1131 w 2219"/>
                  <a:gd name="T23" fmla="*/ 2406 h 2693"/>
                  <a:gd name="T24" fmla="*/ 1601 w 2219"/>
                  <a:gd name="T25" fmla="*/ 1840 h 2693"/>
                  <a:gd name="T26" fmla="*/ 1601 w 2219"/>
                  <a:gd name="T27" fmla="*/ 234 h 2693"/>
                  <a:gd name="T28" fmla="*/ 1420 w 2219"/>
                  <a:gd name="T29" fmla="*/ 0 h 2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19" h="2693">
                    <a:moveTo>
                      <a:pt x="1420" y="0"/>
                    </a:moveTo>
                    <a:cubicBezTo>
                      <a:pt x="2219" y="0"/>
                      <a:pt x="2219" y="0"/>
                      <a:pt x="2219" y="0"/>
                    </a:cubicBezTo>
                    <a:cubicBezTo>
                      <a:pt x="2219" y="0"/>
                      <a:pt x="2048" y="91"/>
                      <a:pt x="2048" y="234"/>
                    </a:cubicBezTo>
                    <a:cubicBezTo>
                      <a:pt x="2048" y="1840"/>
                      <a:pt x="2048" y="1840"/>
                      <a:pt x="2048" y="1840"/>
                    </a:cubicBezTo>
                    <a:cubicBezTo>
                      <a:pt x="2047" y="2492"/>
                      <a:pt x="1506" y="2693"/>
                      <a:pt x="1131" y="2693"/>
                    </a:cubicBezTo>
                    <a:cubicBezTo>
                      <a:pt x="759" y="2693"/>
                      <a:pt x="175" y="2490"/>
                      <a:pt x="176" y="1840"/>
                    </a:cubicBezTo>
                    <a:cubicBezTo>
                      <a:pt x="176" y="234"/>
                      <a:pt x="176" y="234"/>
                      <a:pt x="176" y="234"/>
                    </a:cubicBezTo>
                    <a:cubicBezTo>
                      <a:pt x="176" y="91"/>
                      <a:pt x="0" y="0"/>
                      <a:pt x="0" y="0"/>
                    </a:cubicBezTo>
                    <a:cubicBezTo>
                      <a:pt x="821" y="0"/>
                      <a:pt x="821" y="0"/>
                      <a:pt x="821" y="0"/>
                    </a:cubicBezTo>
                    <a:cubicBezTo>
                      <a:pt x="821" y="0"/>
                      <a:pt x="638" y="88"/>
                      <a:pt x="638" y="234"/>
                    </a:cubicBezTo>
                    <a:cubicBezTo>
                      <a:pt x="638" y="1840"/>
                      <a:pt x="638" y="1840"/>
                      <a:pt x="638" y="1840"/>
                    </a:cubicBezTo>
                    <a:cubicBezTo>
                      <a:pt x="638" y="2182"/>
                      <a:pt x="865" y="2406"/>
                      <a:pt x="1131" y="2406"/>
                    </a:cubicBezTo>
                    <a:cubicBezTo>
                      <a:pt x="1397" y="2406"/>
                      <a:pt x="1600" y="2173"/>
                      <a:pt x="1601" y="1840"/>
                    </a:cubicBezTo>
                    <a:cubicBezTo>
                      <a:pt x="1601" y="234"/>
                      <a:pt x="1601" y="234"/>
                      <a:pt x="1601" y="234"/>
                    </a:cubicBezTo>
                    <a:cubicBezTo>
                      <a:pt x="1601" y="91"/>
                      <a:pt x="1420" y="0"/>
                      <a:pt x="142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0" name="Freeform 19"/>
              <p:cNvSpPr>
                <a:spLocks/>
              </p:cNvSpPr>
              <p:nvPr/>
            </p:nvSpPr>
            <p:spPr bwMode="gray">
              <a:xfrm>
                <a:off x="5128" y="253"/>
                <a:ext cx="107" cy="130"/>
              </a:xfrm>
              <a:custGeom>
                <a:avLst/>
                <a:gdLst>
                  <a:gd name="T0" fmla="*/ 1427 w 2240"/>
                  <a:gd name="T1" fmla="*/ 0 h 2700"/>
                  <a:gd name="T2" fmla="*/ 2240 w 2240"/>
                  <a:gd name="T3" fmla="*/ 0 h 2700"/>
                  <a:gd name="T4" fmla="*/ 2068 w 2240"/>
                  <a:gd name="T5" fmla="*/ 237 h 2700"/>
                  <a:gd name="T6" fmla="*/ 2067 w 2240"/>
                  <a:gd name="T7" fmla="*/ 1838 h 2700"/>
                  <a:gd name="T8" fmla="*/ 1122 w 2240"/>
                  <a:gd name="T9" fmla="*/ 2700 h 2700"/>
                  <a:gd name="T10" fmla="*/ 166 w 2240"/>
                  <a:gd name="T11" fmla="*/ 1838 h 2700"/>
                  <a:gd name="T12" fmla="*/ 166 w 2240"/>
                  <a:gd name="T13" fmla="*/ 237 h 2700"/>
                  <a:gd name="T14" fmla="*/ 0 w 2240"/>
                  <a:gd name="T15" fmla="*/ 0 h 2700"/>
                  <a:gd name="T16" fmla="*/ 821 w 2240"/>
                  <a:gd name="T17" fmla="*/ 0 h 2700"/>
                  <a:gd name="T18" fmla="*/ 631 w 2240"/>
                  <a:gd name="T19" fmla="*/ 237 h 2700"/>
                  <a:gd name="T20" fmla="*/ 630 w 2240"/>
                  <a:gd name="T21" fmla="*/ 1838 h 2700"/>
                  <a:gd name="T22" fmla="*/ 1122 w 2240"/>
                  <a:gd name="T23" fmla="*/ 2413 h 2700"/>
                  <a:gd name="T24" fmla="*/ 1602 w 2240"/>
                  <a:gd name="T25" fmla="*/ 1838 h 2700"/>
                  <a:gd name="T26" fmla="*/ 1603 w 2240"/>
                  <a:gd name="T27" fmla="*/ 237 h 2700"/>
                  <a:gd name="T28" fmla="*/ 1427 w 2240"/>
                  <a:gd name="T29" fmla="*/ 0 h 2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40" h="2700">
                    <a:moveTo>
                      <a:pt x="1427" y="0"/>
                    </a:moveTo>
                    <a:cubicBezTo>
                      <a:pt x="2240" y="0"/>
                      <a:pt x="2240" y="0"/>
                      <a:pt x="2240" y="0"/>
                    </a:cubicBezTo>
                    <a:cubicBezTo>
                      <a:pt x="2240" y="0"/>
                      <a:pt x="2068" y="95"/>
                      <a:pt x="2068" y="237"/>
                    </a:cubicBezTo>
                    <a:cubicBezTo>
                      <a:pt x="2068" y="238"/>
                      <a:pt x="2067" y="1838"/>
                      <a:pt x="2067" y="1838"/>
                    </a:cubicBezTo>
                    <a:cubicBezTo>
                      <a:pt x="2067" y="2494"/>
                      <a:pt x="1501" y="2700"/>
                      <a:pt x="1122" y="2700"/>
                    </a:cubicBezTo>
                    <a:cubicBezTo>
                      <a:pt x="750" y="2700"/>
                      <a:pt x="166" y="2491"/>
                      <a:pt x="166" y="1838"/>
                    </a:cubicBezTo>
                    <a:cubicBezTo>
                      <a:pt x="166" y="237"/>
                      <a:pt x="166" y="237"/>
                      <a:pt x="166" y="237"/>
                    </a:cubicBezTo>
                    <a:cubicBezTo>
                      <a:pt x="166" y="94"/>
                      <a:pt x="0" y="0"/>
                      <a:pt x="0" y="0"/>
                    </a:cubicBezTo>
                    <a:cubicBezTo>
                      <a:pt x="821" y="0"/>
                      <a:pt x="821" y="0"/>
                      <a:pt x="821" y="0"/>
                    </a:cubicBezTo>
                    <a:cubicBezTo>
                      <a:pt x="821" y="0"/>
                      <a:pt x="631" y="94"/>
                      <a:pt x="631" y="237"/>
                    </a:cubicBezTo>
                    <a:cubicBezTo>
                      <a:pt x="630" y="1838"/>
                      <a:pt x="630" y="1838"/>
                      <a:pt x="630" y="1838"/>
                    </a:cubicBezTo>
                    <a:cubicBezTo>
                      <a:pt x="630" y="2178"/>
                      <a:pt x="856" y="2412"/>
                      <a:pt x="1122" y="2413"/>
                    </a:cubicBezTo>
                    <a:cubicBezTo>
                      <a:pt x="1388" y="2414"/>
                      <a:pt x="1602" y="2174"/>
                      <a:pt x="1602" y="1838"/>
                    </a:cubicBezTo>
                    <a:cubicBezTo>
                      <a:pt x="1603" y="237"/>
                      <a:pt x="1603" y="237"/>
                      <a:pt x="1603" y="237"/>
                    </a:cubicBezTo>
                    <a:cubicBezTo>
                      <a:pt x="1603" y="94"/>
                      <a:pt x="1427" y="0"/>
                      <a:pt x="1427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1" name="Freeform 20"/>
              <p:cNvSpPr>
                <a:spLocks/>
              </p:cNvSpPr>
              <p:nvPr/>
            </p:nvSpPr>
            <p:spPr bwMode="gray">
              <a:xfrm>
                <a:off x="5419" y="250"/>
                <a:ext cx="82" cy="133"/>
              </a:xfrm>
              <a:custGeom>
                <a:avLst/>
                <a:gdLst>
                  <a:gd name="T0" fmla="*/ 1467 w 1707"/>
                  <a:gd name="T1" fmla="*/ 479 h 2755"/>
                  <a:gd name="T2" fmla="*/ 1019 w 1707"/>
                  <a:gd name="T3" fmla="*/ 276 h 2755"/>
                  <a:gd name="T4" fmla="*/ 504 w 1707"/>
                  <a:gd name="T5" fmla="*/ 677 h 2755"/>
                  <a:gd name="T6" fmla="*/ 995 w 1707"/>
                  <a:gd name="T7" fmla="*/ 1174 h 2755"/>
                  <a:gd name="T8" fmla="*/ 1705 w 1707"/>
                  <a:gd name="T9" fmla="*/ 1974 h 2755"/>
                  <a:gd name="T10" fmla="*/ 651 w 1707"/>
                  <a:gd name="T11" fmla="*/ 2755 h 2755"/>
                  <a:gd name="T12" fmla="*/ 155 w 1707"/>
                  <a:gd name="T13" fmla="*/ 2686 h 2755"/>
                  <a:gd name="T14" fmla="*/ 0 w 1707"/>
                  <a:gd name="T15" fmla="*/ 2177 h 2755"/>
                  <a:gd name="T16" fmla="*/ 658 w 1707"/>
                  <a:gd name="T17" fmla="*/ 2466 h 2755"/>
                  <a:gd name="T18" fmla="*/ 1252 w 1707"/>
                  <a:gd name="T19" fmla="*/ 2030 h 2755"/>
                  <a:gd name="T20" fmla="*/ 46 w 1707"/>
                  <a:gd name="T21" fmla="*/ 731 h 2755"/>
                  <a:gd name="T22" fmla="*/ 973 w 1707"/>
                  <a:gd name="T23" fmla="*/ 0 h 2755"/>
                  <a:gd name="T24" fmla="*/ 1467 w 1707"/>
                  <a:gd name="T25" fmla="*/ 69 h 2755"/>
                  <a:gd name="T26" fmla="*/ 1467 w 1707"/>
                  <a:gd name="T27" fmla="*/ 479 h 2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07" h="2755">
                    <a:moveTo>
                      <a:pt x="1467" y="479"/>
                    </a:moveTo>
                    <a:cubicBezTo>
                      <a:pt x="1467" y="479"/>
                      <a:pt x="1352" y="277"/>
                      <a:pt x="1019" y="276"/>
                    </a:cubicBezTo>
                    <a:cubicBezTo>
                      <a:pt x="686" y="275"/>
                      <a:pt x="505" y="450"/>
                      <a:pt x="504" y="677"/>
                    </a:cubicBezTo>
                    <a:cubicBezTo>
                      <a:pt x="503" y="934"/>
                      <a:pt x="696" y="1031"/>
                      <a:pt x="995" y="1174"/>
                    </a:cubicBezTo>
                    <a:cubicBezTo>
                      <a:pt x="1279" y="1311"/>
                      <a:pt x="1707" y="1499"/>
                      <a:pt x="1705" y="1974"/>
                    </a:cubicBezTo>
                    <a:cubicBezTo>
                      <a:pt x="1704" y="2399"/>
                      <a:pt x="1327" y="2755"/>
                      <a:pt x="651" y="2755"/>
                    </a:cubicBezTo>
                    <a:cubicBezTo>
                      <a:pt x="442" y="2754"/>
                      <a:pt x="155" y="2686"/>
                      <a:pt x="155" y="2686"/>
                    </a:cubicBezTo>
                    <a:cubicBezTo>
                      <a:pt x="0" y="2177"/>
                      <a:pt x="0" y="2177"/>
                      <a:pt x="0" y="2177"/>
                    </a:cubicBezTo>
                    <a:cubicBezTo>
                      <a:pt x="143" y="2316"/>
                      <a:pt x="397" y="2466"/>
                      <a:pt x="658" y="2466"/>
                    </a:cubicBezTo>
                    <a:cubicBezTo>
                      <a:pt x="929" y="2466"/>
                      <a:pt x="1252" y="2298"/>
                      <a:pt x="1252" y="2030"/>
                    </a:cubicBezTo>
                    <a:cubicBezTo>
                      <a:pt x="1252" y="1512"/>
                      <a:pt x="46" y="1598"/>
                      <a:pt x="46" y="731"/>
                    </a:cubicBezTo>
                    <a:cubicBezTo>
                      <a:pt x="46" y="433"/>
                      <a:pt x="254" y="0"/>
                      <a:pt x="973" y="0"/>
                    </a:cubicBezTo>
                    <a:cubicBezTo>
                      <a:pt x="1207" y="0"/>
                      <a:pt x="1467" y="69"/>
                      <a:pt x="1467" y="69"/>
                    </a:cubicBezTo>
                    <a:lnTo>
                      <a:pt x="1467" y="47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</p:grpSp>
      <p:sp>
        <p:nvSpPr>
          <p:cNvPr id="362499" name="Rectangle 3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233363" y="1347992"/>
            <a:ext cx="8280000" cy="1048868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100000"/>
              </a:lnSpc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 noProof="0" dirty="0"/>
              <a:t>マスタ タイトルの書式設定</a:t>
            </a:r>
          </a:p>
        </p:txBody>
      </p:sp>
      <p:sp>
        <p:nvSpPr>
          <p:cNvPr id="362500" name="Rectangle 4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233363" y="2727957"/>
            <a:ext cx="8280000" cy="2010731"/>
          </a:xfrm>
        </p:spPr>
        <p:txBody>
          <a:bodyPr anchor="t" anchorCtr="0"/>
          <a:lstStyle>
            <a:lvl1pPr marL="271463" marR="0" indent="-271463" algn="l" defTabSz="809625" rtl="0" eaLnBrk="1" fontAlgn="ctr" latinLnBrk="0" hangingPunct="1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>
                <a:srgbClr val="87867E"/>
              </a:buClr>
              <a:buSzTx/>
              <a:buFont typeface="Wingdings" pitchFamily="2" charset="2"/>
              <a:buChar char="n"/>
              <a:tabLst/>
              <a:defRPr kumimoji="0" sz="2200">
                <a:solidFill>
                  <a:schemeClr val="tx1"/>
                </a:solidFill>
                <a:latin typeface="+mj-lt"/>
              </a:defRPr>
            </a:lvl1pPr>
          </a:lstStyle>
          <a:p>
            <a:pPr marL="271463" marR="0" lvl="0" indent="-271463" algn="l" defTabSz="809625" rtl="0" eaLnBrk="1" fontAlgn="ctr" latinLnBrk="0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rgbClr val="87867E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1" lang="ja-JP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マスタ サブタイトルの書式設定</a:t>
            </a:r>
            <a:endParaRPr kumimoji="1" lang="ja-JP" altLang="de-DE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362538" name="Rectangle 42"/>
          <p:cNvSpPr>
            <a:spLocks noGrp="1" noChangeArrowheads="1"/>
          </p:cNvSpPr>
          <p:nvPr>
            <p:ph type="ftr" sz="quarter" idx="3"/>
          </p:nvPr>
        </p:nvSpPr>
        <p:spPr bwMode="gray"/>
        <p:txBody>
          <a:bodyPr/>
          <a:lstStyle>
            <a:lvl1pPr>
              <a:defRPr/>
            </a:lvl1pPr>
          </a:lstStyle>
          <a:p>
            <a:endParaRPr lang="de-DE" altLang="ja-JP" dirty="0"/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300538" y="4937189"/>
            <a:ext cx="539750" cy="20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fontAlgn="base">
              <a:defRPr kumimoji="0" sz="800">
                <a:solidFill>
                  <a:schemeClr val="tx1"/>
                </a:solidFill>
              </a:defRPr>
            </a:lvl1pPr>
          </a:lstStyle>
          <a:p>
            <a:fld id="{2145D5DA-CF11-4C66-BB26-5DC06B07024B}" type="slidenum">
              <a:rPr lang="de-DE" altLang="ja-JP"/>
              <a:pPr/>
              <a:t>‹#›</a:t>
            </a:fld>
            <a:endParaRPr lang="de-DE" altLang="ja-JP"/>
          </a:p>
        </p:txBody>
      </p:sp>
      <p:sp>
        <p:nvSpPr>
          <p:cNvPr id="18" name="Line 4"/>
          <p:cNvSpPr>
            <a:spLocks noChangeShapeType="1"/>
          </p:cNvSpPr>
          <p:nvPr userDrawn="1"/>
        </p:nvSpPr>
        <p:spPr bwMode="gray">
          <a:xfrm>
            <a:off x="0" y="4918840"/>
            <a:ext cx="9144000" cy="0"/>
          </a:xfrm>
          <a:prstGeom prst="line">
            <a:avLst/>
          </a:prstGeom>
          <a:noFill/>
          <a:ln w="12700">
            <a:solidFill>
              <a:srgbClr val="87867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7B7AECB-5BB0-41C4-962B-AF9CB417F9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87" y="4948936"/>
            <a:ext cx="1581912" cy="1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5923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/>
            </a:lvl1pPr>
          </a:lstStyle>
          <a:p>
            <a:endParaRPr lang="de-DE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fld id="{C1C4E512-0C63-49C4-B8A6-86EFFB7A3CB6}" type="slidenum">
              <a:rPr lang="de-DE" altLang="ja-JP"/>
              <a:pPr/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60638023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 bwMode="gray">
          <a:xfrm>
            <a:off x="233363" y="880793"/>
            <a:ext cx="4246562" cy="385802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 bwMode="gray">
          <a:xfrm>
            <a:off x="4632326" y="880793"/>
            <a:ext cx="4246563" cy="385802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/>
            </a:lvl1pPr>
          </a:lstStyle>
          <a:p>
            <a:endParaRPr lang="de-DE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fld id="{34A46DBC-526E-4019-B245-D43DF9034DC2}" type="slidenum">
              <a:rPr lang="de-DE" altLang="ja-JP"/>
              <a:pPr/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95600503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/>
            </a:lvl1pPr>
          </a:lstStyle>
          <a:p>
            <a:endParaRPr lang="de-DE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fld id="{72E657AC-4808-49C2-85C9-9B8A09B04136}" type="slidenum">
              <a:rPr lang="de-DE" altLang="ja-JP"/>
              <a:pPr/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14641029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/>
            </a:lvl1pPr>
          </a:lstStyle>
          <a:p>
            <a:endParaRPr lang="de-DE" altLang="ja-JP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fld id="{89208CCA-4E5E-4821-A19F-D7D094397A23}" type="slidenum">
              <a:rPr lang="de-DE" altLang="ja-JP"/>
              <a:pPr/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301160820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エンドカッ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932363" y="4935602"/>
            <a:ext cx="3960812" cy="201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fontAlgn="base">
              <a:defRPr kumimoji="0" sz="700">
                <a:solidFill>
                  <a:schemeClr val="bg1"/>
                </a:solidFill>
              </a:defRPr>
            </a:lvl1pPr>
          </a:lstStyle>
          <a:p>
            <a:endParaRPr lang="de-DE" altLang="ja-JP" dirty="0"/>
          </a:p>
        </p:txBody>
      </p:sp>
      <p:sp>
        <p:nvSpPr>
          <p:cNvPr id="37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300538" y="4937189"/>
            <a:ext cx="539750" cy="20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fontAlgn="base">
              <a:defRPr kumimoji="0" sz="800">
                <a:solidFill>
                  <a:schemeClr val="bg1"/>
                </a:solidFill>
              </a:defRPr>
            </a:lvl1pPr>
          </a:lstStyle>
          <a:p>
            <a:fld id="{2145D5DA-CF11-4C66-BB26-5DC06B07024B}" type="slidenum">
              <a:rPr lang="de-DE" altLang="ja-JP" smtClean="0"/>
              <a:pPr/>
              <a:t>‹#›</a:t>
            </a:fld>
            <a:endParaRPr lang="de-DE" altLang="ja-JP"/>
          </a:p>
        </p:txBody>
      </p:sp>
      <p:grpSp>
        <p:nvGrpSpPr>
          <p:cNvPr id="39" name="Group 106" descr="Message Lockup"/>
          <p:cNvGrpSpPr>
            <a:grpSpLocks/>
          </p:cNvGrpSpPr>
          <p:nvPr userDrawn="1"/>
        </p:nvGrpSpPr>
        <p:grpSpPr bwMode="gray">
          <a:xfrm>
            <a:off x="1" y="0"/>
            <a:ext cx="9148763" cy="5145087"/>
            <a:chOff x="0" y="0"/>
            <a:chExt cx="5763" cy="3242"/>
          </a:xfrm>
        </p:grpSpPr>
        <p:sp>
          <p:nvSpPr>
            <p:cNvPr id="40" name="Rectangle 3"/>
            <p:cNvSpPr>
              <a:spLocks noChangeArrowheads="1"/>
            </p:cNvSpPr>
            <p:nvPr/>
          </p:nvSpPr>
          <p:spPr bwMode="gray">
            <a:xfrm>
              <a:off x="0" y="1"/>
              <a:ext cx="5760" cy="32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0505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41" name="Group 74"/>
            <p:cNvGrpSpPr>
              <a:grpSpLocks noChangeAspect="1"/>
            </p:cNvGrpSpPr>
            <p:nvPr/>
          </p:nvGrpSpPr>
          <p:grpSpPr bwMode="gray">
            <a:xfrm>
              <a:off x="0" y="0"/>
              <a:ext cx="5763" cy="3242"/>
              <a:chOff x="0" y="0"/>
              <a:chExt cx="5763" cy="3242"/>
            </a:xfrm>
          </p:grpSpPr>
          <p:sp>
            <p:nvSpPr>
              <p:cNvPr id="42" name="AutoShape 73"/>
              <p:cNvSpPr>
                <a:spLocks noChangeAspect="1" noChangeArrowheads="1" noTextEdit="1"/>
              </p:cNvSpPr>
              <p:nvPr/>
            </p:nvSpPr>
            <p:spPr bwMode="gray">
              <a:xfrm>
                <a:off x="0" y="0"/>
                <a:ext cx="5763" cy="3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3" name="Freeform 75"/>
              <p:cNvSpPr>
                <a:spLocks/>
              </p:cNvSpPr>
              <p:nvPr/>
            </p:nvSpPr>
            <p:spPr bwMode="gray">
              <a:xfrm>
                <a:off x="1633" y="1949"/>
                <a:ext cx="73" cy="120"/>
              </a:xfrm>
              <a:custGeom>
                <a:avLst/>
                <a:gdLst>
                  <a:gd name="T0" fmla="*/ 0 w 363"/>
                  <a:gd name="T1" fmla="*/ 573 h 597"/>
                  <a:gd name="T2" fmla="*/ 0 w 363"/>
                  <a:gd name="T3" fmla="*/ 504 h 597"/>
                  <a:gd name="T4" fmla="*/ 139 w 363"/>
                  <a:gd name="T5" fmla="*/ 536 h 597"/>
                  <a:gd name="T6" fmla="*/ 278 w 363"/>
                  <a:gd name="T7" fmla="*/ 445 h 597"/>
                  <a:gd name="T8" fmla="*/ 255 w 363"/>
                  <a:gd name="T9" fmla="*/ 387 h 597"/>
                  <a:gd name="T10" fmla="*/ 213 w 363"/>
                  <a:gd name="T11" fmla="*/ 354 h 597"/>
                  <a:gd name="T12" fmla="*/ 159 w 363"/>
                  <a:gd name="T13" fmla="*/ 328 h 597"/>
                  <a:gd name="T14" fmla="*/ 49 w 363"/>
                  <a:gd name="T15" fmla="*/ 253 h 597"/>
                  <a:gd name="T16" fmla="*/ 10 w 363"/>
                  <a:gd name="T17" fmla="*/ 150 h 597"/>
                  <a:gd name="T18" fmla="*/ 71 w 363"/>
                  <a:gd name="T19" fmla="*/ 33 h 597"/>
                  <a:gd name="T20" fmla="*/ 201 w 363"/>
                  <a:gd name="T21" fmla="*/ 0 h 597"/>
                  <a:gd name="T22" fmla="*/ 322 w 363"/>
                  <a:gd name="T23" fmla="*/ 20 h 597"/>
                  <a:gd name="T24" fmla="*/ 322 w 363"/>
                  <a:gd name="T25" fmla="*/ 83 h 597"/>
                  <a:gd name="T26" fmla="*/ 206 w 363"/>
                  <a:gd name="T27" fmla="*/ 59 h 597"/>
                  <a:gd name="T28" fmla="*/ 127 w 363"/>
                  <a:gd name="T29" fmla="*/ 78 h 597"/>
                  <a:gd name="T30" fmla="*/ 95 w 363"/>
                  <a:gd name="T31" fmla="*/ 140 h 597"/>
                  <a:gd name="T32" fmla="*/ 117 w 363"/>
                  <a:gd name="T33" fmla="*/ 199 h 597"/>
                  <a:gd name="T34" fmla="*/ 214 w 363"/>
                  <a:gd name="T35" fmla="*/ 260 h 597"/>
                  <a:gd name="T36" fmla="*/ 293 w 363"/>
                  <a:gd name="T37" fmla="*/ 305 h 597"/>
                  <a:gd name="T38" fmla="*/ 348 w 363"/>
                  <a:gd name="T39" fmla="*/ 365 h 597"/>
                  <a:gd name="T40" fmla="*/ 363 w 363"/>
                  <a:gd name="T41" fmla="*/ 436 h 597"/>
                  <a:gd name="T42" fmla="*/ 145 w 363"/>
                  <a:gd name="T43" fmla="*/ 597 h 597"/>
                  <a:gd name="T44" fmla="*/ 0 w 363"/>
                  <a:gd name="T45" fmla="*/ 573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3" h="597">
                    <a:moveTo>
                      <a:pt x="0" y="573"/>
                    </a:moveTo>
                    <a:cubicBezTo>
                      <a:pt x="0" y="504"/>
                      <a:pt x="0" y="504"/>
                      <a:pt x="0" y="504"/>
                    </a:cubicBezTo>
                    <a:cubicBezTo>
                      <a:pt x="38" y="526"/>
                      <a:pt x="84" y="536"/>
                      <a:pt x="139" y="536"/>
                    </a:cubicBezTo>
                    <a:cubicBezTo>
                      <a:pt x="232" y="536"/>
                      <a:pt x="278" y="506"/>
                      <a:pt x="278" y="445"/>
                    </a:cubicBezTo>
                    <a:cubicBezTo>
                      <a:pt x="278" y="422"/>
                      <a:pt x="270" y="402"/>
                      <a:pt x="255" y="387"/>
                    </a:cubicBezTo>
                    <a:cubicBezTo>
                      <a:pt x="242" y="374"/>
                      <a:pt x="228" y="363"/>
                      <a:pt x="213" y="354"/>
                    </a:cubicBezTo>
                    <a:cubicBezTo>
                      <a:pt x="199" y="347"/>
                      <a:pt x="181" y="338"/>
                      <a:pt x="159" y="328"/>
                    </a:cubicBezTo>
                    <a:cubicBezTo>
                      <a:pt x="107" y="302"/>
                      <a:pt x="70" y="277"/>
                      <a:pt x="49" y="253"/>
                    </a:cubicBezTo>
                    <a:cubicBezTo>
                      <a:pt x="23" y="224"/>
                      <a:pt x="10" y="190"/>
                      <a:pt x="10" y="150"/>
                    </a:cubicBezTo>
                    <a:cubicBezTo>
                      <a:pt x="10" y="97"/>
                      <a:pt x="30" y="58"/>
                      <a:pt x="71" y="33"/>
                    </a:cubicBezTo>
                    <a:cubicBezTo>
                      <a:pt x="105" y="11"/>
                      <a:pt x="148" y="0"/>
                      <a:pt x="201" y="0"/>
                    </a:cubicBezTo>
                    <a:cubicBezTo>
                      <a:pt x="238" y="0"/>
                      <a:pt x="279" y="7"/>
                      <a:pt x="322" y="20"/>
                    </a:cubicBezTo>
                    <a:cubicBezTo>
                      <a:pt x="322" y="83"/>
                      <a:pt x="322" y="83"/>
                      <a:pt x="322" y="83"/>
                    </a:cubicBezTo>
                    <a:cubicBezTo>
                      <a:pt x="286" y="67"/>
                      <a:pt x="247" y="59"/>
                      <a:pt x="206" y="59"/>
                    </a:cubicBezTo>
                    <a:cubicBezTo>
                      <a:pt x="174" y="59"/>
                      <a:pt x="148" y="65"/>
                      <a:pt x="127" y="78"/>
                    </a:cubicBezTo>
                    <a:cubicBezTo>
                      <a:pt x="105" y="90"/>
                      <a:pt x="95" y="111"/>
                      <a:pt x="95" y="140"/>
                    </a:cubicBezTo>
                    <a:cubicBezTo>
                      <a:pt x="95" y="164"/>
                      <a:pt x="102" y="184"/>
                      <a:pt x="117" y="199"/>
                    </a:cubicBezTo>
                    <a:cubicBezTo>
                      <a:pt x="132" y="214"/>
                      <a:pt x="164" y="234"/>
                      <a:pt x="214" y="260"/>
                    </a:cubicBezTo>
                    <a:cubicBezTo>
                      <a:pt x="254" y="280"/>
                      <a:pt x="280" y="294"/>
                      <a:pt x="293" y="305"/>
                    </a:cubicBezTo>
                    <a:cubicBezTo>
                      <a:pt x="319" y="323"/>
                      <a:pt x="337" y="343"/>
                      <a:pt x="348" y="365"/>
                    </a:cubicBezTo>
                    <a:cubicBezTo>
                      <a:pt x="358" y="384"/>
                      <a:pt x="363" y="408"/>
                      <a:pt x="363" y="436"/>
                    </a:cubicBezTo>
                    <a:cubicBezTo>
                      <a:pt x="363" y="543"/>
                      <a:pt x="290" y="597"/>
                      <a:pt x="145" y="597"/>
                    </a:cubicBezTo>
                    <a:cubicBezTo>
                      <a:pt x="86" y="597"/>
                      <a:pt x="38" y="589"/>
                      <a:pt x="0" y="57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4" name="Freeform 76"/>
              <p:cNvSpPr>
                <a:spLocks/>
              </p:cNvSpPr>
              <p:nvPr/>
            </p:nvSpPr>
            <p:spPr bwMode="gray">
              <a:xfrm>
                <a:off x="1733" y="1895"/>
                <a:ext cx="86" cy="170"/>
              </a:xfrm>
              <a:custGeom>
                <a:avLst/>
                <a:gdLst>
                  <a:gd name="T0" fmla="*/ 0 w 429"/>
                  <a:gd name="T1" fmla="*/ 851 h 851"/>
                  <a:gd name="T2" fmla="*/ 0 w 429"/>
                  <a:gd name="T3" fmla="*/ 0 h 851"/>
                  <a:gd name="T4" fmla="*/ 96 w 429"/>
                  <a:gd name="T5" fmla="*/ 0 h 851"/>
                  <a:gd name="T6" fmla="*/ 96 w 429"/>
                  <a:gd name="T7" fmla="*/ 300 h 851"/>
                  <a:gd name="T8" fmla="*/ 239 w 429"/>
                  <a:gd name="T9" fmla="*/ 270 h 851"/>
                  <a:gd name="T10" fmla="*/ 411 w 429"/>
                  <a:gd name="T11" fmla="*/ 359 h 851"/>
                  <a:gd name="T12" fmla="*/ 429 w 429"/>
                  <a:gd name="T13" fmla="*/ 504 h 851"/>
                  <a:gd name="T14" fmla="*/ 429 w 429"/>
                  <a:gd name="T15" fmla="*/ 851 h 851"/>
                  <a:gd name="T16" fmla="*/ 332 w 429"/>
                  <a:gd name="T17" fmla="*/ 851 h 851"/>
                  <a:gd name="T18" fmla="*/ 332 w 429"/>
                  <a:gd name="T19" fmla="*/ 489 h 851"/>
                  <a:gd name="T20" fmla="*/ 315 w 429"/>
                  <a:gd name="T21" fmla="*/ 374 h 851"/>
                  <a:gd name="T22" fmla="*/ 229 w 429"/>
                  <a:gd name="T23" fmla="*/ 329 h 851"/>
                  <a:gd name="T24" fmla="*/ 96 w 429"/>
                  <a:gd name="T25" fmla="*/ 363 h 851"/>
                  <a:gd name="T26" fmla="*/ 96 w 429"/>
                  <a:gd name="T27" fmla="*/ 851 h 851"/>
                  <a:gd name="T28" fmla="*/ 0 w 429"/>
                  <a:gd name="T29" fmla="*/ 851 h 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9" h="851">
                    <a:moveTo>
                      <a:pt x="0" y="85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300"/>
                      <a:pt x="96" y="300"/>
                      <a:pt x="96" y="300"/>
                    </a:cubicBezTo>
                    <a:cubicBezTo>
                      <a:pt x="147" y="280"/>
                      <a:pt x="194" y="270"/>
                      <a:pt x="239" y="270"/>
                    </a:cubicBezTo>
                    <a:cubicBezTo>
                      <a:pt x="328" y="270"/>
                      <a:pt x="386" y="300"/>
                      <a:pt x="411" y="359"/>
                    </a:cubicBezTo>
                    <a:cubicBezTo>
                      <a:pt x="423" y="386"/>
                      <a:pt x="429" y="434"/>
                      <a:pt x="429" y="504"/>
                    </a:cubicBezTo>
                    <a:cubicBezTo>
                      <a:pt x="429" y="851"/>
                      <a:pt x="429" y="851"/>
                      <a:pt x="429" y="851"/>
                    </a:cubicBezTo>
                    <a:cubicBezTo>
                      <a:pt x="332" y="851"/>
                      <a:pt x="332" y="851"/>
                      <a:pt x="332" y="851"/>
                    </a:cubicBezTo>
                    <a:cubicBezTo>
                      <a:pt x="332" y="489"/>
                      <a:pt x="332" y="489"/>
                      <a:pt x="332" y="489"/>
                    </a:cubicBezTo>
                    <a:cubicBezTo>
                      <a:pt x="332" y="435"/>
                      <a:pt x="326" y="397"/>
                      <a:pt x="315" y="374"/>
                    </a:cubicBezTo>
                    <a:cubicBezTo>
                      <a:pt x="300" y="344"/>
                      <a:pt x="271" y="329"/>
                      <a:pt x="229" y="329"/>
                    </a:cubicBezTo>
                    <a:cubicBezTo>
                      <a:pt x="192" y="329"/>
                      <a:pt x="147" y="340"/>
                      <a:pt x="96" y="363"/>
                    </a:cubicBezTo>
                    <a:cubicBezTo>
                      <a:pt x="96" y="851"/>
                      <a:pt x="96" y="851"/>
                      <a:pt x="96" y="851"/>
                    </a:cubicBezTo>
                    <a:lnTo>
                      <a:pt x="0" y="8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5" name="Freeform 77"/>
              <p:cNvSpPr>
                <a:spLocks noEditPoints="1"/>
              </p:cNvSpPr>
              <p:nvPr/>
            </p:nvSpPr>
            <p:spPr bwMode="gray">
              <a:xfrm>
                <a:off x="1845" y="1949"/>
                <a:ext cx="88" cy="120"/>
              </a:xfrm>
              <a:custGeom>
                <a:avLst/>
                <a:gdLst>
                  <a:gd name="T0" fmla="*/ 342 w 439"/>
                  <a:gd name="T1" fmla="*/ 224 h 597"/>
                  <a:gd name="T2" fmla="*/ 342 w 439"/>
                  <a:gd name="T3" fmla="*/ 194 h 597"/>
                  <a:gd name="T4" fmla="*/ 324 w 439"/>
                  <a:gd name="T5" fmla="*/ 108 h 597"/>
                  <a:gd name="T6" fmla="*/ 212 w 439"/>
                  <a:gd name="T7" fmla="*/ 61 h 597"/>
                  <a:gd name="T8" fmla="*/ 55 w 439"/>
                  <a:gd name="T9" fmla="*/ 93 h 597"/>
                  <a:gd name="T10" fmla="*/ 55 w 439"/>
                  <a:gd name="T11" fmla="*/ 25 h 597"/>
                  <a:gd name="T12" fmla="*/ 222 w 439"/>
                  <a:gd name="T13" fmla="*/ 0 h 597"/>
                  <a:gd name="T14" fmla="*/ 404 w 439"/>
                  <a:gd name="T15" fmla="*/ 60 h 597"/>
                  <a:gd name="T16" fmla="*/ 437 w 439"/>
                  <a:gd name="T17" fmla="*/ 157 h 597"/>
                  <a:gd name="T18" fmla="*/ 439 w 439"/>
                  <a:gd name="T19" fmla="*/ 227 h 597"/>
                  <a:gd name="T20" fmla="*/ 439 w 439"/>
                  <a:gd name="T21" fmla="*/ 570 h 597"/>
                  <a:gd name="T22" fmla="*/ 229 w 439"/>
                  <a:gd name="T23" fmla="*/ 597 h 597"/>
                  <a:gd name="T24" fmla="*/ 64 w 439"/>
                  <a:gd name="T25" fmla="*/ 564 h 597"/>
                  <a:gd name="T26" fmla="*/ 0 w 439"/>
                  <a:gd name="T27" fmla="*/ 438 h 597"/>
                  <a:gd name="T28" fmla="*/ 75 w 439"/>
                  <a:gd name="T29" fmla="*/ 285 h 597"/>
                  <a:gd name="T30" fmla="*/ 263 w 439"/>
                  <a:gd name="T31" fmla="*/ 233 h 597"/>
                  <a:gd name="T32" fmla="*/ 342 w 439"/>
                  <a:gd name="T33" fmla="*/ 224 h 597"/>
                  <a:gd name="T34" fmla="*/ 342 w 439"/>
                  <a:gd name="T35" fmla="*/ 279 h 597"/>
                  <a:gd name="T36" fmla="*/ 208 w 439"/>
                  <a:gd name="T37" fmla="*/ 300 h 597"/>
                  <a:gd name="T38" fmla="*/ 99 w 439"/>
                  <a:gd name="T39" fmla="*/ 428 h 597"/>
                  <a:gd name="T40" fmla="*/ 131 w 439"/>
                  <a:gd name="T41" fmla="*/ 509 h 597"/>
                  <a:gd name="T42" fmla="*/ 244 w 439"/>
                  <a:gd name="T43" fmla="*/ 539 h 597"/>
                  <a:gd name="T44" fmla="*/ 342 w 439"/>
                  <a:gd name="T45" fmla="*/ 525 h 597"/>
                  <a:gd name="T46" fmla="*/ 342 w 439"/>
                  <a:gd name="T47" fmla="*/ 279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9" h="597">
                    <a:moveTo>
                      <a:pt x="342" y="224"/>
                    </a:moveTo>
                    <a:cubicBezTo>
                      <a:pt x="342" y="194"/>
                      <a:pt x="342" y="194"/>
                      <a:pt x="342" y="194"/>
                    </a:cubicBezTo>
                    <a:cubicBezTo>
                      <a:pt x="342" y="157"/>
                      <a:pt x="336" y="129"/>
                      <a:pt x="324" y="108"/>
                    </a:cubicBezTo>
                    <a:cubicBezTo>
                      <a:pt x="306" y="77"/>
                      <a:pt x="269" y="61"/>
                      <a:pt x="212" y="61"/>
                    </a:cubicBezTo>
                    <a:cubicBezTo>
                      <a:pt x="160" y="61"/>
                      <a:pt x="108" y="71"/>
                      <a:pt x="55" y="93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108" y="9"/>
                      <a:pt x="164" y="0"/>
                      <a:pt x="222" y="0"/>
                    </a:cubicBezTo>
                    <a:cubicBezTo>
                      <a:pt x="310" y="0"/>
                      <a:pt x="371" y="20"/>
                      <a:pt x="404" y="60"/>
                    </a:cubicBezTo>
                    <a:cubicBezTo>
                      <a:pt x="422" y="82"/>
                      <a:pt x="432" y="114"/>
                      <a:pt x="437" y="157"/>
                    </a:cubicBezTo>
                    <a:cubicBezTo>
                      <a:pt x="438" y="173"/>
                      <a:pt x="439" y="196"/>
                      <a:pt x="439" y="227"/>
                    </a:cubicBezTo>
                    <a:cubicBezTo>
                      <a:pt x="439" y="570"/>
                      <a:pt x="439" y="570"/>
                      <a:pt x="439" y="570"/>
                    </a:cubicBezTo>
                    <a:cubicBezTo>
                      <a:pt x="373" y="588"/>
                      <a:pt x="303" y="597"/>
                      <a:pt x="229" y="597"/>
                    </a:cubicBezTo>
                    <a:cubicBezTo>
                      <a:pt x="158" y="597"/>
                      <a:pt x="103" y="586"/>
                      <a:pt x="64" y="564"/>
                    </a:cubicBezTo>
                    <a:cubicBezTo>
                      <a:pt x="22" y="540"/>
                      <a:pt x="0" y="498"/>
                      <a:pt x="0" y="438"/>
                    </a:cubicBezTo>
                    <a:cubicBezTo>
                      <a:pt x="0" y="369"/>
                      <a:pt x="25" y="318"/>
                      <a:pt x="75" y="285"/>
                    </a:cubicBezTo>
                    <a:cubicBezTo>
                      <a:pt x="112" y="261"/>
                      <a:pt x="175" y="243"/>
                      <a:pt x="263" y="233"/>
                    </a:cubicBezTo>
                    <a:cubicBezTo>
                      <a:pt x="279" y="231"/>
                      <a:pt x="306" y="228"/>
                      <a:pt x="342" y="224"/>
                    </a:cubicBezTo>
                    <a:moveTo>
                      <a:pt x="342" y="279"/>
                    </a:moveTo>
                    <a:cubicBezTo>
                      <a:pt x="283" y="285"/>
                      <a:pt x="239" y="292"/>
                      <a:pt x="208" y="300"/>
                    </a:cubicBezTo>
                    <a:cubicBezTo>
                      <a:pt x="135" y="318"/>
                      <a:pt x="99" y="361"/>
                      <a:pt x="99" y="428"/>
                    </a:cubicBezTo>
                    <a:cubicBezTo>
                      <a:pt x="99" y="465"/>
                      <a:pt x="109" y="492"/>
                      <a:pt x="131" y="509"/>
                    </a:cubicBezTo>
                    <a:cubicBezTo>
                      <a:pt x="155" y="529"/>
                      <a:pt x="192" y="539"/>
                      <a:pt x="244" y="539"/>
                    </a:cubicBezTo>
                    <a:cubicBezTo>
                      <a:pt x="279" y="539"/>
                      <a:pt x="312" y="534"/>
                      <a:pt x="342" y="525"/>
                    </a:cubicBezTo>
                    <a:lnTo>
                      <a:pt x="342" y="27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6" name="Freeform 78"/>
              <p:cNvSpPr>
                <a:spLocks noEditPoints="1"/>
              </p:cNvSpPr>
              <p:nvPr/>
            </p:nvSpPr>
            <p:spPr bwMode="gray">
              <a:xfrm>
                <a:off x="1968" y="1949"/>
                <a:ext cx="88" cy="171"/>
              </a:xfrm>
              <a:custGeom>
                <a:avLst/>
                <a:gdLst>
                  <a:gd name="T0" fmla="*/ 96 w 444"/>
                  <a:gd name="T1" fmla="*/ 557 h 852"/>
                  <a:gd name="T2" fmla="*/ 96 w 444"/>
                  <a:gd name="T3" fmla="*/ 852 h 852"/>
                  <a:gd name="T4" fmla="*/ 0 w 444"/>
                  <a:gd name="T5" fmla="*/ 852 h 852"/>
                  <a:gd name="T6" fmla="*/ 0 w 444"/>
                  <a:gd name="T7" fmla="*/ 23 h 852"/>
                  <a:gd name="T8" fmla="*/ 195 w 444"/>
                  <a:gd name="T9" fmla="*/ 0 h 852"/>
                  <a:gd name="T10" fmla="*/ 396 w 444"/>
                  <a:gd name="T11" fmla="*/ 89 h 852"/>
                  <a:gd name="T12" fmla="*/ 444 w 444"/>
                  <a:gd name="T13" fmla="*/ 298 h 852"/>
                  <a:gd name="T14" fmla="*/ 383 w 444"/>
                  <a:gd name="T15" fmla="*/ 519 h 852"/>
                  <a:gd name="T16" fmla="*/ 214 w 444"/>
                  <a:gd name="T17" fmla="*/ 597 h 852"/>
                  <a:gd name="T18" fmla="*/ 134 w 444"/>
                  <a:gd name="T19" fmla="*/ 582 h 852"/>
                  <a:gd name="T20" fmla="*/ 96 w 444"/>
                  <a:gd name="T21" fmla="*/ 557 h 852"/>
                  <a:gd name="T22" fmla="*/ 96 w 444"/>
                  <a:gd name="T23" fmla="*/ 490 h 852"/>
                  <a:gd name="T24" fmla="*/ 204 w 444"/>
                  <a:gd name="T25" fmla="*/ 539 h 852"/>
                  <a:gd name="T26" fmla="*/ 313 w 444"/>
                  <a:gd name="T27" fmla="*/ 464 h 852"/>
                  <a:gd name="T28" fmla="*/ 345 w 444"/>
                  <a:gd name="T29" fmla="*/ 296 h 852"/>
                  <a:gd name="T30" fmla="*/ 302 w 444"/>
                  <a:gd name="T31" fmla="*/ 110 h 852"/>
                  <a:gd name="T32" fmla="*/ 180 w 444"/>
                  <a:gd name="T33" fmla="*/ 59 h 852"/>
                  <a:gd name="T34" fmla="*/ 96 w 444"/>
                  <a:gd name="T35" fmla="*/ 66 h 852"/>
                  <a:gd name="T36" fmla="*/ 96 w 444"/>
                  <a:gd name="T37" fmla="*/ 490 h 8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44" h="852">
                    <a:moveTo>
                      <a:pt x="96" y="557"/>
                    </a:moveTo>
                    <a:cubicBezTo>
                      <a:pt x="96" y="852"/>
                      <a:pt x="96" y="852"/>
                      <a:pt x="96" y="852"/>
                    </a:cubicBezTo>
                    <a:cubicBezTo>
                      <a:pt x="0" y="852"/>
                      <a:pt x="0" y="852"/>
                      <a:pt x="0" y="85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66" y="8"/>
                      <a:pt x="131" y="0"/>
                      <a:pt x="195" y="0"/>
                    </a:cubicBezTo>
                    <a:cubicBezTo>
                      <a:pt x="293" y="0"/>
                      <a:pt x="360" y="30"/>
                      <a:pt x="396" y="89"/>
                    </a:cubicBezTo>
                    <a:cubicBezTo>
                      <a:pt x="428" y="142"/>
                      <a:pt x="444" y="211"/>
                      <a:pt x="444" y="298"/>
                    </a:cubicBezTo>
                    <a:cubicBezTo>
                      <a:pt x="444" y="389"/>
                      <a:pt x="423" y="462"/>
                      <a:pt x="383" y="519"/>
                    </a:cubicBezTo>
                    <a:cubicBezTo>
                      <a:pt x="345" y="571"/>
                      <a:pt x="288" y="597"/>
                      <a:pt x="214" y="597"/>
                    </a:cubicBezTo>
                    <a:cubicBezTo>
                      <a:pt x="183" y="597"/>
                      <a:pt x="156" y="592"/>
                      <a:pt x="134" y="582"/>
                    </a:cubicBezTo>
                    <a:cubicBezTo>
                      <a:pt x="124" y="577"/>
                      <a:pt x="111" y="569"/>
                      <a:pt x="96" y="557"/>
                    </a:cubicBezTo>
                    <a:moveTo>
                      <a:pt x="96" y="490"/>
                    </a:moveTo>
                    <a:cubicBezTo>
                      <a:pt x="129" y="522"/>
                      <a:pt x="165" y="539"/>
                      <a:pt x="204" y="539"/>
                    </a:cubicBezTo>
                    <a:cubicBezTo>
                      <a:pt x="253" y="539"/>
                      <a:pt x="290" y="514"/>
                      <a:pt x="313" y="464"/>
                    </a:cubicBezTo>
                    <a:cubicBezTo>
                      <a:pt x="335" y="418"/>
                      <a:pt x="345" y="363"/>
                      <a:pt x="345" y="296"/>
                    </a:cubicBezTo>
                    <a:cubicBezTo>
                      <a:pt x="345" y="214"/>
                      <a:pt x="331" y="152"/>
                      <a:pt x="302" y="110"/>
                    </a:cubicBezTo>
                    <a:cubicBezTo>
                      <a:pt x="278" y="76"/>
                      <a:pt x="238" y="59"/>
                      <a:pt x="180" y="59"/>
                    </a:cubicBezTo>
                    <a:cubicBezTo>
                      <a:pt x="155" y="59"/>
                      <a:pt x="127" y="61"/>
                      <a:pt x="96" y="66"/>
                    </a:cubicBezTo>
                    <a:lnTo>
                      <a:pt x="96" y="4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7" name="Freeform 79"/>
              <p:cNvSpPr>
                <a:spLocks noEditPoints="1"/>
              </p:cNvSpPr>
              <p:nvPr/>
            </p:nvSpPr>
            <p:spPr bwMode="gray">
              <a:xfrm>
                <a:off x="2083" y="1911"/>
                <a:ext cx="24" cy="154"/>
              </a:xfrm>
              <a:custGeom>
                <a:avLst/>
                <a:gdLst>
                  <a:gd name="T0" fmla="*/ 59 w 118"/>
                  <a:gd name="T1" fmla="*/ 0 h 772"/>
                  <a:gd name="T2" fmla="*/ 103 w 118"/>
                  <a:gd name="T3" fmla="*/ 19 h 772"/>
                  <a:gd name="T4" fmla="*/ 118 w 118"/>
                  <a:gd name="T5" fmla="*/ 59 h 772"/>
                  <a:gd name="T6" fmla="*/ 98 w 118"/>
                  <a:gd name="T7" fmla="*/ 103 h 772"/>
                  <a:gd name="T8" fmla="*/ 58 w 118"/>
                  <a:gd name="T9" fmla="*/ 118 h 772"/>
                  <a:gd name="T10" fmla="*/ 15 w 118"/>
                  <a:gd name="T11" fmla="*/ 99 h 772"/>
                  <a:gd name="T12" fmla="*/ 0 w 118"/>
                  <a:gd name="T13" fmla="*/ 58 h 772"/>
                  <a:gd name="T14" fmla="*/ 19 w 118"/>
                  <a:gd name="T15" fmla="*/ 15 h 772"/>
                  <a:gd name="T16" fmla="*/ 59 w 118"/>
                  <a:gd name="T17" fmla="*/ 0 h 772"/>
                  <a:gd name="T18" fmla="*/ 12 w 118"/>
                  <a:gd name="T19" fmla="*/ 207 h 772"/>
                  <a:gd name="T20" fmla="*/ 108 w 118"/>
                  <a:gd name="T21" fmla="*/ 207 h 772"/>
                  <a:gd name="T22" fmla="*/ 108 w 118"/>
                  <a:gd name="T23" fmla="*/ 772 h 772"/>
                  <a:gd name="T24" fmla="*/ 12 w 118"/>
                  <a:gd name="T25" fmla="*/ 772 h 772"/>
                  <a:gd name="T26" fmla="*/ 12 w 118"/>
                  <a:gd name="T27" fmla="*/ 207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8" h="772">
                    <a:moveTo>
                      <a:pt x="59" y="0"/>
                    </a:moveTo>
                    <a:cubicBezTo>
                      <a:pt x="76" y="0"/>
                      <a:pt x="91" y="6"/>
                      <a:pt x="103" y="19"/>
                    </a:cubicBezTo>
                    <a:cubicBezTo>
                      <a:pt x="113" y="31"/>
                      <a:pt x="118" y="44"/>
                      <a:pt x="118" y="59"/>
                    </a:cubicBezTo>
                    <a:cubicBezTo>
                      <a:pt x="118" y="77"/>
                      <a:pt x="111" y="91"/>
                      <a:pt x="98" y="103"/>
                    </a:cubicBezTo>
                    <a:cubicBezTo>
                      <a:pt x="87" y="113"/>
                      <a:pt x="74" y="118"/>
                      <a:pt x="58" y="118"/>
                    </a:cubicBezTo>
                    <a:cubicBezTo>
                      <a:pt x="41" y="118"/>
                      <a:pt x="26" y="112"/>
                      <a:pt x="15" y="99"/>
                    </a:cubicBezTo>
                    <a:cubicBezTo>
                      <a:pt x="5" y="88"/>
                      <a:pt x="0" y="74"/>
                      <a:pt x="0" y="58"/>
                    </a:cubicBezTo>
                    <a:cubicBezTo>
                      <a:pt x="0" y="41"/>
                      <a:pt x="6" y="27"/>
                      <a:pt x="19" y="15"/>
                    </a:cubicBezTo>
                    <a:cubicBezTo>
                      <a:pt x="30" y="5"/>
                      <a:pt x="43" y="0"/>
                      <a:pt x="59" y="0"/>
                    </a:cubicBezTo>
                    <a:moveTo>
                      <a:pt x="12" y="207"/>
                    </a:moveTo>
                    <a:cubicBezTo>
                      <a:pt x="108" y="207"/>
                      <a:pt x="108" y="207"/>
                      <a:pt x="108" y="207"/>
                    </a:cubicBezTo>
                    <a:cubicBezTo>
                      <a:pt x="108" y="772"/>
                      <a:pt x="108" y="772"/>
                      <a:pt x="108" y="772"/>
                    </a:cubicBezTo>
                    <a:cubicBezTo>
                      <a:pt x="12" y="772"/>
                      <a:pt x="12" y="772"/>
                      <a:pt x="12" y="772"/>
                    </a:cubicBezTo>
                    <a:lnTo>
                      <a:pt x="12" y="2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8" name="Freeform 80"/>
              <p:cNvSpPr>
                <a:spLocks/>
              </p:cNvSpPr>
              <p:nvPr/>
            </p:nvSpPr>
            <p:spPr bwMode="gray">
              <a:xfrm>
                <a:off x="2141" y="1949"/>
                <a:ext cx="86" cy="116"/>
              </a:xfrm>
              <a:custGeom>
                <a:avLst/>
                <a:gdLst>
                  <a:gd name="T0" fmla="*/ 0 w 430"/>
                  <a:gd name="T1" fmla="*/ 581 h 581"/>
                  <a:gd name="T2" fmla="*/ 0 w 430"/>
                  <a:gd name="T3" fmla="*/ 23 h 581"/>
                  <a:gd name="T4" fmla="*/ 227 w 430"/>
                  <a:gd name="T5" fmla="*/ 0 h 581"/>
                  <a:gd name="T6" fmla="*/ 412 w 430"/>
                  <a:gd name="T7" fmla="*/ 89 h 581"/>
                  <a:gd name="T8" fmla="*/ 430 w 430"/>
                  <a:gd name="T9" fmla="*/ 234 h 581"/>
                  <a:gd name="T10" fmla="*/ 430 w 430"/>
                  <a:gd name="T11" fmla="*/ 581 h 581"/>
                  <a:gd name="T12" fmla="*/ 333 w 430"/>
                  <a:gd name="T13" fmla="*/ 581 h 581"/>
                  <a:gd name="T14" fmla="*/ 333 w 430"/>
                  <a:gd name="T15" fmla="*/ 240 h 581"/>
                  <a:gd name="T16" fmla="*/ 316 w 430"/>
                  <a:gd name="T17" fmla="*/ 105 h 581"/>
                  <a:gd name="T18" fmla="*/ 217 w 430"/>
                  <a:gd name="T19" fmla="*/ 59 h 581"/>
                  <a:gd name="T20" fmla="*/ 97 w 430"/>
                  <a:gd name="T21" fmla="*/ 71 h 581"/>
                  <a:gd name="T22" fmla="*/ 97 w 430"/>
                  <a:gd name="T23" fmla="*/ 581 h 581"/>
                  <a:gd name="T24" fmla="*/ 0 w 430"/>
                  <a:gd name="T25" fmla="*/ 581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0" h="581">
                    <a:moveTo>
                      <a:pt x="0" y="581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90" y="8"/>
                      <a:pt x="165" y="0"/>
                      <a:pt x="227" y="0"/>
                    </a:cubicBezTo>
                    <a:cubicBezTo>
                      <a:pt x="325" y="0"/>
                      <a:pt x="387" y="30"/>
                      <a:pt x="412" y="89"/>
                    </a:cubicBezTo>
                    <a:cubicBezTo>
                      <a:pt x="424" y="117"/>
                      <a:pt x="430" y="165"/>
                      <a:pt x="430" y="234"/>
                    </a:cubicBezTo>
                    <a:cubicBezTo>
                      <a:pt x="430" y="581"/>
                      <a:pt x="430" y="581"/>
                      <a:pt x="430" y="581"/>
                    </a:cubicBezTo>
                    <a:cubicBezTo>
                      <a:pt x="333" y="581"/>
                      <a:pt x="333" y="581"/>
                      <a:pt x="333" y="581"/>
                    </a:cubicBezTo>
                    <a:cubicBezTo>
                      <a:pt x="333" y="240"/>
                      <a:pt x="333" y="240"/>
                      <a:pt x="333" y="240"/>
                    </a:cubicBezTo>
                    <a:cubicBezTo>
                      <a:pt x="333" y="173"/>
                      <a:pt x="327" y="128"/>
                      <a:pt x="316" y="105"/>
                    </a:cubicBezTo>
                    <a:cubicBezTo>
                      <a:pt x="300" y="74"/>
                      <a:pt x="267" y="59"/>
                      <a:pt x="217" y="59"/>
                    </a:cubicBezTo>
                    <a:cubicBezTo>
                      <a:pt x="178" y="59"/>
                      <a:pt x="138" y="63"/>
                      <a:pt x="97" y="71"/>
                    </a:cubicBezTo>
                    <a:cubicBezTo>
                      <a:pt x="97" y="581"/>
                      <a:pt x="97" y="581"/>
                      <a:pt x="97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9" name="Freeform 81"/>
              <p:cNvSpPr>
                <a:spLocks noEditPoints="1"/>
              </p:cNvSpPr>
              <p:nvPr/>
            </p:nvSpPr>
            <p:spPr bwMode="gray">
              <a:xfrm>
                <a:off x="2254" y="1949"/>
                <a:ext cx="89" cy="172"/>
              </a:xfrm>
              <a:custGeom>
                <a:avLst/>
                <a:gdLst>
                  <a:gd name="T0" fmla="*/ 349 w 446"/>
                  <a:gd name="T1" fmla="*/ 531 h 861"/>
                  <a:gd name="T2" fmla="*/ 313 w 446"/>
                  <a:gd name="T3" fmla="*/ 565 h 861"/>
                  <a:gd name="T4" fmla="*/ 201 w 446"/>
                  <a:gd name="T5" fmla="*/ 597 h 861"/>
                  <a:gd name="T6" fmla="*/ 76 w 446"/>
                  <a:gd name="T7" fmla="*/ 555 h 861"/>
                  <a:gd name="T8" fmla="*/ 0 w 446"/>
                  <a:gd name="T9" fmla="*/ 325 h 861"/>
                  <a:gd name="T10" fmla="*/ 55 w 446"/>
                  <a:gd name="T11" fmla="*/ 103 h 861"/>
                  <a:gd name="T12" fmla="*/ 267 w 446"/>
                  <a:gd name="T13" fmla="*/ 0 h 861"/>
                  <a:gd name="T14" fmla="*/ 446 w 446"/>
                  <a:gd name="T15" fmla="*/ 23 h 861"/>
                  <a:gd name="T16" fmla="*/ 446 w 446"/>
                  <a:gd name="T17" fmla="*/ 471 h 861"/>
                  <a:gd name="T18" fmla="*/ 435 w 446"/>
                  <a:gd name="T19" fmla="*/ 661 h 861"/>
                  <a:gd name="T20" fmla="*/ 330 w 446"/>
                  <a:gd name="T21" fmla="*/ 824 h 861"/>
                  <a:gd name="T22" fmla="*/ 149 w 446"/>
                  <a:gd name="T23" fmla="*/ 861 h 861"/>
                  <a:gd name="T24" fmla="*/ 77 w 446"/>
                  <a:gd name="T25" fmla="*/ 856 h 861"/>
                  <a:gd name="T26" fmla="*/ 77 w 446"/>
                  <a:gd name="T27" fmla="*/ 798 h 861"/>
                  <a:gd name="T28" fmla="*/ 149 w 446"/>
                  <a:gd name="T29" fmla="*/ 802 h 861"/>
                  <a:gd name="T30" fmla="*/ 267 w 446"/>
                  <a:gd name="T31" fmla="*/ 781 h 861"/>
                  <a:gd name="T32" fmla="*/ 340 w 446"/>
                  <a:gd name="T33" fmla="*/ 673 h 861"/>
                  <a:gd name="T34" fmla="*/ 349 w 446"/>
                  <a:gd name="T35" fmla="*/ 562 h 861"/>
                  <a:gd name="T36" fmla="*/ 349 w 446"/>
                  <a:gd name="T37" fmla="*/ 531 h 861"/>
                  <a:gd name="T38" fmla="*/ 349 w 446"/>
                  <a:gd name="T39" fmla="*/ 64 h 861"/>
                  <a:gd name="T40" fmla="*/ 276 w 446"/>
                  <a:gd name="T41" fmla="*/ 59 h 861"/>
                  <a:gd name="T42" fmla="*/ 181 w 446"/>
                  <a:gd name="T43" fmla="*/ 83 h 861"/>
                  <a:gd name="T44" fmla="*/ 119 w 446"/>
                  <a:gd name="T45" fmla="*/ 183 h 861"/>
                  <a:gd name="T46" fmla="*/ 99 w 446"/>
                  <a:gd name="T47" fmla="*/ 329 h 861"/>
                  <a:gd name="T48" fmla="*/ 136 w 446"/>
                  <a:gd name="T49" fmla="*/ 497 h 861"/>
                  <a:gd name="T50" fmla="*/ 214 w 446"/>
                  <a:gd name="T51" fmla="*/ 539 h 861"/>
                  <a:gd name="T52" fmla="*/ 291 w 446"/>
                  <a:gd name="T53" fmla="*/ 513 h 861"/>
                  <a:gd name="T54" fmla="*/ 341 w 446"/>
                  <a:gd name="T55" fmla="*/ 444 h 861"/>
                  <a:gd name="T56" fmla="*/ 349 w 446"/>
                  <a:gd name="T57" fmla="*/ 379 h 861"/>
                  <a:gd name="T58" fmla="*/ 349 w 446"/>
                  <a:gd name="T59" fmla="*/ 64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46" h="861">
                    <a:moveTo>
                      <a:pt x="349" y="531"/>
                    </a:moveTo>
                    <a:cubicBezTo>
                      <a:pt x="334" y="547"/>
                      <a:pt x="322" y="558"/>
                      <a:pt x="313" y="565"/>
                    </a:cubicBezTo>
                    <a:cubicBezTo>
                      <a:pt x="283" y="586"/>
                      <a:pt x="246" y="597"/>
                      <a:pt x="201" y="597"/>
                    </a:cubicBezTo>
                    <a:cubicBezTo>
                      <a:pt x="150" y="597"/>
                      <a:pt x="109" y="583"/>
                      <a:pt x="76" y="555"/>
                    </a:cubicBezTo>
                    <a:cubicBezTo>
                      <a:pt x="25" y="513"/>
                      <a:pt x="0" y="436"/>
                      <a:pt x="0" y="325"/>
                    </a:cubicBezTo>
                    <a:cubicBezTo>
                      <a:pt x="0" y="235"/>
                      <a:pt x="18" y="162"/>
                      <a:pt x="55" y="103"/>
                    </a:cubicBezTo>
                    <a:cubicBezTo>
                      <a:pt x="99" y="35"/>
                      <a:pt x="169" y="0"/>
                      <a:pt x="267" y="0"/>
                    </a:cubicBezTo>
                    <a:cubicBezTo>
                      <a:pt x="324" y="0"/>
                      <a:pt x="384" y="8"/>
                      <a:pt x="446" y="23"/>
                    </a:cubicBezTo>
                    <a:cubicBezTo>
                      <a:pt x="446" y="471"/>
                      <a:pt x="446" y="471"/>
                      <a:pt x="446" y="471"/>
                    </a:cubicBezTo>
                    <a:cubicBezTo>
                      <a:pt x="446" y="554"/>
                      <a:pt x="442" y="617"/>
                      <a:pt x="435" y="661"/>
                    </a:cubicBezTo>
                    <a:cubicBezTo>
                      <a:pt x="422" y="740"/>
                      <a:pt x="387" y="794"/>
                      <a:pt x="330" y="824"/>
                    </a:cubicBezTo>
                    <a:cubicBezTo>
                      <a:pt x="284" y="849"/>
                      <a:pt x="224" y="861"/>
                      <a:pt x="149" y="861"/>
                    </a:cubicBezTo>
                    <a:cubicBezTo>
                      <a:pt x="129" y="861"/>
                      <a:pt x="104" y="859"/>
                      <a:pt x="77" y="856"/>
                    </a:cubicBezTo>
                    <a:cubicBezTo>
                      <a:pt x="77" y="798"/>
                      <a:pt x="77" y="798"/>
                      <a:pt x="77" y="798"/>
                    </a:cubicBezTo>
                    <a:cubicBezTo>
                      <a:pt x="102" y="801"/>
                      <a:pt x="126" y="802"/>
                      <a:pt x="149" y="802"/>
                    </a:cubicBezTo>
                    <a:cubicBezTo>
                      <a:pt x="202" y="802"/>
                      <a:pt x="241" y="796"/>
                      <a:pt x="267" y="781"/>
                    </a:cubicBezTo>
                    <a:cubicBezTo>
                      <a:pt x="305" y="761"/>
                      <a:pt x="330" y="725"/>
                      <a:pt x="340" y="673"/>
                    </a:cubicBezTo>
                    <a:cubicBezTo>
                      <a:pt x="346" y="643"/>
                      <a:pt x="349" y="606"/>
                      <a:pt x="349" y="562"/>
                    </a:cubicBezTo>
                    <a:lnTo>
                      <a:pt x="349" y="531"/>
                    </a:lnTo>
                    <a:close/>
                    <a:moveTo>
                      <a:pt x="349" y="64"/>
                    </a:moveTo>
                    <a:cubicBezTo>
                      <a:pt x="322" y="61"/>
                      <a:pt x="298" y="59"/>
                      <a:pt x="276" y="59"/>
                    </a:cubicBezTo>
                    <a:cubicBezTo>
                      <a:pt x="236" y="59"/>
                      <a:pt x="204" y="67"/>
                      <a:pt x="181" y="83"/>
                    </a:cubicBezTo>
                    <a:cubicBezTo>
                      <a:pt x="155" y="102"/>
                      <a:pt x="134" y="136"/>
                      <a:pt x="119" y="183"/>
                    </a:cubicBezTo>
                    <a:cubicBezTo>
                      <a:pt x="106" y="225"/>
                      <a:pt x="99" y="274"/>
                      <a:pt x="99" y="329"/>
                    </a:cubicBezTo>
                    <a:cubicBezTo>
                      <a:pt x="99" y="406"/>
                      <a:pt x="111" y="462"/>
                      <a:pt x="136" y="497"/>
                    </a:cubicBezTo>
                    <a:cubicBezTo>
                      <a:pt x="156" y="525"/>
                      <a:pt x="182" y="539"/>
                      <a:pt x="214" y="539"/>
                    </a:cubicBezTo>
                    <a:cubicBezTo>
                      <a:pt x="242" y="539"/>
                      <a:pt x="267" y="530"/>
                      <a:pt x="291" y="513"/>
                    </a:cubicBezTo>
                    <a:cubicBezTo>
                      <a:pt x="314" y="495"/>
                      <a:pt x="331" y="472"/>
                      <a:pt x="341" y="444"/>
                    </a:cubicBezTo>
                    <a:cubicBezTo>
                      <a:pt x="346" y="429"/>
                      <a:pt x="349" y="408"/>
                      <a:pt x="349" y="379"/>
                    </a:cubicBezTo>
                    <a:lnTo>
                      <a:pt x="349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0" name="Freeform 82"/>
              <p:cNvSpPr>
                <a:spLocks/>
              </p:cNvSpPr>
              <p:nvPr/>
            </p:nvSpPr>
            <p:spPr bwMode="gray">
              <a:xfrm>
                <a:off x="2431" y="1922"/>
                <a:ext cx="50" cy="143"/>
              </a:xfrm>
              <a:custGeom>
                <a:avLst/>
                <a:gdLst>
                  <a:gd name="T0" fmla="*/ 0 w 249"/>
                  <a:gd name="T1" fmla="*/ 0 h 718"/>
                  <a:gd name="T2" fmla="*/ 97 w 249"/>
                  <a:gd name="T3" fmla="*/ 0 h 718"/>
                  <a:gd name="T4" fmla="*/ 97 w 249"/>
                  <a:gd name="T5" fmla="*/ 153 h 718"/>
                  <a:gd name="T6" fmla="*/ 249 w 249"/>
                  <a:gd name="T7" fmla="*/ 153 h 718"/>
                  <a:gd name="T8" fmla="*/ 249 w 249"/>
                  <a:gd name="T9" fmla="*/ 215 h 718"/>
                  <a:gd name="T10" fmla="*/ 97 w 249"/>
                  <a:gd name="T11" fmla="*/ 215 h 718"/>
                  <a:gd name="T12" fmla="*/ 97 w 249"/>
                  <a:gd name="T13" fmla="*/ 515 h 718"/>
                  <a:gd name="T14" fmla="*/ 122 w 249"/>
                  <a:gd name="T15" fmla="*/ 630 h 718"/>
                  <a:gd name="T16" fmla="*/ 176 w 249"/>
                  <a:gd name="T17" fmla="*/ 655 h 718"/>
                  <a:gd name="T18" fmla="*/ 217 w 249"/>
                  <a:gd name="T19" fmla="*/ 657 h 718"/>
                  <a:gd name="T20" fmla="*/ 249 w 249"/>
                  <a:gd name="T21" fmla="*/ 657 h 718"/>
                  <a:gd name="T22" fmla="*/ 249 w 249"/>
                  <a:gd name="T23" fmla="*/ 718 h 718"/>
                  <a:gd name="T24" fmla="*/ 197 w 249"/>
                  <a:gd name="T25" fmla="*/ 718 h 718"/>
                  <a:gd name="T26" fmla="*/ 99 w 249"/>
                  <a:gd name="T27" fmla="*/ 709 h 718"/>
                  <a:gd name="T28" fmla="*/ 9 w 249"/>
                  <a:gd name="T29" fmla="*/ 613 h 718"/>
                  <a:gd name="T30" fmla="*/ 0 w 249"/>
                  <a:gd name="T31" fmla="*/ 501 h 718"/>
                  <a:gd name="T32" fmla="*/ 0 w 249"/>
                  <a:gd name="T33" fmla="*/ 0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718">
                    <a:moveTo>
                      <a:pt x="0" y="0"/>
                    </a:moveTo>
                    <a:cubicBezTo>
                      <a:pt x="97" y="0"/>
                      <a:pt x="97" y="0"/>
                      <a:pt x="97" y="0"/>
                    </a:cubicBezTo>
                    <a:cubicBezTo>
                      <a:pt x="97" y="153"/>
                      <a:pt x="97" y="153"/>
                      <a:pt x="97" y="153"/>
                    </a:cubicBezTo>
                    <a:cubicBezTo>
                      <a:pt x="249" y="153"/>
                      <a:pt x="249" y="153"/>
                      <a:pt x="249" y="153"/>
                    </a:cubicBezTo>
                    <a:cubicBezTo>
                      <a:pt x="249" y="215"/>
                      <a:pt x="249" y="215"/>
                      <a:pt x="249" y="215"/>
                    </a:cubicBezTo>
                    <a:cubicBezTo>
                      <a:pt x="97" y="215"/>
                      <a:pt x="97" y="215"/>
                      <a:pt x="97" y="215"/>
                    </a:cubicBezTo>
                    <a:cubicBezTo>
                      <a:pt x="97" y="515"/>
                      <a:pt x="97" y="515"/>
                      <a:pt x="97" y="515"/>
                    </a:cubicBezTo>
                    <a:cubicBezTo>
                      <a:pt x="97" y="572"/>
                      <a:pt x="105" y="610"/>
                      <a:pt x="122" y="630"/>
                    </a:cubicBezTo>
                    <a:cubicBezTo>
                      <a:pt x="134" y="644"/>
                      <a:pt x="152" y="652"/>
                      <a:pt x="176" y="655"/>
                    </a:cubicBezTo>
                    <a:cubicBezTo>
                      <a:pt x="184" y="656"/>
                      <a:pt x="197" y="657"/>
                      <a:pt x="217" y="657"/>
                    </a:cubicBezTo>
                    <a:cubicBezTo>
                      <a:pt x="249" y="657"/>
                      <a:pt x="249" y="657"/>
                      <a:pt x="249" y="657"/>
                    </a:cubicBezTo>
                    <a:cubicBezTo>
                      <a:pt x="249" y="718"/>
                      <a:pt x="249" y="718"/>
                      <a:pt x="249" y="718"/>
                    </a:cubicBezTo>
                    <a:cubicBezTo>
                      <a:pt x="197" y="718"/>
                      <a:pt x="197" y="718"/>
                      <a:pt x="197" y="718"/>
                    </a:cubicBezTo>
                    <a:cubicBezTo>
                      <a:pt x="155" y="718"/>
                      <a:pt x="123" y="715"/>
                      <a:pt x="99" y="709"/>
                    </a:cubicBezTo>
                    <a:cubicBezTo>
                      <a:pt x="50" y="695"/>
                      <a:pt x="20" y="663"/>
                      <a:pt x="9" y="613"/>
                    </a:cubicBezTo>
                    <a:cubicBezTo>
                      <a:pt x="3" y="586"/>
                      <a:pt x="0" y="549"/>
                      <a:pt x="0" y="50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1" name="Freeform 83"/>
              <p:cNvSpPr>
                <a:spLocks noEditPoints="1"/>
              </p:cNvSpPr>
              <p:nvPr/>
            </p:nvSpPr>
            <p:spPr bwMode="gray">
              <a:xfrm>
                <a:off x="2502" y="1949"/>
                <a:ext cx="95" cy="120"/>
              </a:xfrm>
              <a:custGeom>
                <a:avLst/>
                <a:gdLst>
                  <a:gd name="T0" fmla="*/ 238 w 476"/>
                  <a:gd name="T1" fmla="*/ 0 h 597"/>
                  <a:gd name="T2" fmla="*/ 419 w 476"/>
                  <a:gd name="T3" fmla="*/ 81 h 597"/>
                  <a:gd name="T4" fmla="*/ 476 w 476"/>
                  <a:gd name="T5" fmla="*/ 299 h 597"/>
                  <a:gd name="T6" fmla="*/ 419 w 476"/>
                  <a:gd name="T7" fmla="*/ 516 h 597"/>
                  <a:gd name="T8" fmla="*/ 239 w 476"/>
                  <a:gd name="T9" fmla="*/ 597 h 597"/>
                  <a:gd name="T10" fmla="*/ 0 w 476"/>
                  <a:gd name="T11" fmla="*/ 295 h 597"/>
                  <a:gd name="T12" fmla="*/ 57 w 476"/>
                  <a:gd name="T13" fmla="*/ 81 h 597"/>
                  <a:gd name="T14" fmla="*/ 238 w 476"/>
                  <a:gd name="T15" fmla="*/ 0 h 597"/>
                  <a:gd name="T16" fmla="*/ 238 w 476"/>
                  <a:gd name="T17" fmla="*/ 59 h 597"/>
                  <a:gd name="T18" fmla="*/ 125 w 476"/>
                  <a:gd name="T19" fmla="*/ 132 h 597"/>
                  <a:gd name="T20" fmla="*/ 99 w 476"/>
                  <a:gd name="T21" fmla="*/ 296 h 597"/>
                  <a:gd name="T22" fmla="*/ 125 w 476"/>
                  <a:gd name="T23" fmla="*/ 465 h 597"/>
                  <a:gd name="T24" fmla="*/ 238 w 476"/>
                  <a:gd name="T25" fmla="*/ 539 h 597"/>
                  <a:gd name="T26" fmla="*/ 351 w 476"/>
                  <a:gd name="T27" fmla="*/ 465 h 597"/>
                  <a:gd name="T28" fmla="*/ 377 w 476"/>
                  <a:gd name="T29" fmla="*/ 299 h 597"/>
                  <a:gd name="T30" fmla="*/ 351 w 476"/>
                  <a:gd name="T31" fmla="*/ 132 h 597"/>
                  <a:gd name="T32" fmla="*/ 238 w 476"/>
                  <a:gd name="T33" fmla="*/ 59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6" h="597">
                    <a:moveTo>
                      <a:pt x="238" y="0"/>
                    </a:moveTo>
                    <a:cubicBezTo>
                      <a:pt x="319" y="0"/>
                      <a:pt x="379" y="27"/>
                      <a:pt x="419" y="81"/>
                    </a:cubicBezTo>
                    <a:cubicBezTo>
                      <a:pt x="457" y="133"/>
                      <a:pt x="476" y="205"/>
                      <a:pt x="476" y="299"/>
                    </a:cubicBezTo>
                    <a:cubicBezTo>
                      <a:pt x="476" y="391"/>
                      <a:pt x="457" y="464"/>
                      <a:pt x="419" y="516"/>
                    </a:cubicBezTo>
                    <a:cubicBezTo>
                      <a:pt x="380" y="570"/>
                      <a:pt x="320" y="597"/>
                      <a:pt x="239" y="597"/>
                    </a:cubicBezTo>
                    <a:cubicBezTo>
                      <a:pt x="79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6" y="27"/>
                      <a:pt x="157" y="0"/>
                      <a:pt x="238" y="0"/>
                    </a:cubicBezTo>
                    <a:moveTo>
                      <a:pt x="238" y="59"/>
                    </a:moveTo>
                    <a:cubicBezTo>
                      <a:pt x="183" y="59"/>
                      <a:pt x="145" y="83"/>
                      <a:pt x="125" y="132"/>
                    </a:cubicBezTo>
                    <a:cubicBezTo>
                      <a:pt x="107" y="173"/>
                      <a:pt x="99" y="227"/>
                      <a:pt x="99" y="296"/>
                    </a:cubicBezTo>
                    <a:cubicBezTo>
                      <a:pt x="99" y="368"/>
                      <a:pt x="107" y="424"/>
                      <a:pt x="125" y="465"/>
                    </a:cubicBezTo>
                    <a:cubicBezTo>
                      <a:pt x="145" y="514"/>
                      <a:pt x="183" y="539"/>
                      <a:pt x="238" y="539"/>
                    </a:cubicBezTo>
                    <a:cubicBezTo>
                      <a:pt x="293" y="539"/>
                      <a:pt x="330" y="514"/>
                      <a:pt x="351" y="465"/>
                    </a:cubicBezTo>
                    <a:cubicBezTo>
                      <a:pt x="368" y="424"/>
                      <a:pt x="377" y="369"/>
                      <a:pt x="377" y="299"/>
                    </a:cubicBezTo>
                    <a:cubicBezTo>
                      <a:pt x="377" y="227"/>
                      <a:pt x="368" y="172"/>
                      <a:pt x="351" y="132"/>
                    </a:cubicBezTo>
                    <a:cubicBezTo>
                      <a:pt x="330" y="83"/>
                      <a:pt x="292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2" name="Freeform 84"/>
              <p:cNvSpPr>
                <a:spLocks/>
              </p:cNvSpPr>
              <p:nvPr/>
            </p:nvSpPr>
            <p:spPr bwMode="gray">
              <a:xfrm>
                <a:off x="2625" y="1949"/>
                <a:ext cx="146" cy="116"/>
              </a:xfrm>
              <a:custGeom>
                <a:avLst/>
                <a:gdLst>
                  <a:gd name="T0" fmla="*/ 0 w 730"/>
                  <a:gd name="T1" fmla="*/ 581 h 581"/>
                  <a:gd name="T2" fmla="*/ 0 w 730"/>
                  <a:gd name="T3" fmla="*/ 23 h 581"/>
                  <a:gd name="T4" fmla="*/ 209 w 730"/>
                  <a:gd name="T5" fmla="*/ 0 h 581"/>
                  <a:gd name="T6" fmla="*/ 360 w 730"/>
                  <a:gd name="T7" fmla="*/ 37 h 581"/>
                  <a:gd name="T8" fmla="*/ 541 w 730"/>
                  <a:gd name="T9" fmla="*/ 0 h 581"/>
                  <a:gd name="T10" fmla="*/ 714 w 730"/>
                  <a:gd name="T11" fmla="*/ 90 h 581"/>
                  <a:gd name="T12" fmla="*/ 730 w 730"/>
                  <a:gd name="T13" fmla="*/ 234 h 581"/>
                  <a:gd name="T14" fmla="*/ 730 w 730"/>
                  <a:gd name="T15" fmla="*/ 581 h 581"/>
                  <a:gd name="T16" fmla="*/ 634 w 730"/>
                  <a:gd name="T17" fmla="*/ 581 h 581"/>
                  <a:gd name="T18" fmla="*/ 634 w 730"/>
                  <a:gd name="T19" fmla="*/ 240 h 581"/>
                  <a:gd name="T20" fmla="*/ 618 w 730"/>
                  <a:gd name="T21" fmla="*/ 106 h 581"/>
                  <a:gd name="T22" fmla="*/ 528 w 730"/>
                  <a:gd name="T23" fmla="*/ 59 h 581"/>
                  <a:gd name="T24" fmla="*/ 413 w 730"/>
                  <a:gd name="T25" fmla="*/ 85 h 581"/>
                  <a:gd name="T26" fmla="*/ 413 w 730"/>
                  <a:gd name="T27" fmla="*/ 581 h 581"/>
                  <a:gd name="T28" fmla="*/ 317 w 730"/>
                  <a:gd name="T29" fmla="*/ 581 h 581"/>
                  <a:gd name="T30" fmla="*/ 317 w 730"/>
                  <a:gd name="T31" fmla="*/ 236 h 581"/>
                  <a:gd name="T32" fmla="*/ 301 w 730"/>
                  <a:gd name="T33" fmla="*/ 106 h 581"/>
                  <a:gd name="T34" fmla="*/ 209 w 730"/>
                  <a:gd name="T35" fmla="*/ 59 h 581"/>
                  <a:gd name="T36" fmla="*/ 96 w 730"/>
                  <a:gd name="T37" fmla="*/ 71 h 581"/>
                  <a:gd name="T38" fmla="*/ 96 w 730"/>
                  <a:gd name="T39" fmla="*/ 581 h 581"/>
                  <a:gd name="T40" fmla="*/ 0 w 730"/>
                  <a:gd name="T41" fmla="*/ 581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30" h="581">
                    <a:moveTo>
                      <a:pt x="0" y="581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88" y="8"/>
                      <a:pt x="158" y="0"/>
                      <a:pt x="209" y="0"/>
                    </a:cubicBezTo>
                    <a:cubicBezTo>
                      <a:pt x="276" y="0"/>
                      <a:pt x="326" y="12"/>
                      <a:pt x="360" y="37"/>
                    </a:cubicBezTo>
                    <a:cubicBezTo>
                      <a:pt x="421" y="12"/>
                      <a:pt x="481" y="0"/>
                      <a:pt x="541" y="0"/>
                    </a:cubicBezTo>
                    <a:cubicBezTo>
                      <a:pt x="632" y="0"/>
                      <a:pt x="690" y="30"/>
                      <a:pt x="714" y="90"/>
                    </a:cubicBezTo>
                    <a:cubicBezTo>
                      <a:pt x="725" y="118"/>
                      <a:pt x="730" y="166"/>
                      <a:pt x="730" y="234"/>
                    </a:cubicBezTo>
                    <a:cubicBezTo>
                      <a:pt x="730" y="581"/>
                      <a:pt x="730" y="581"/>
                      <a:pt x="730" y="581"/>
                    </a:cubicBezTo>
                    <a:cubicBezTo>
                      <a:pt x="634" y="581"/>
                      <a:pt x="634" y="581"/>
                      <a:pt x="634" y="581"/>
                    </a:cubicBezTo>
                    <a:cubicBezTo>
                      <a:pt x="634" y="240"/>
                      <a:pt x="634" y="240"/>
                      <a:pt x="634" y="240"/>
                    </a:cubicBezTo>
                    <a:cubicBezTo>
                      <a:pt x="634" y="174"/>
                      <a:pt x="628" y="129"/>
                      <a:pt x="618" y="106"/>
                    </a:cubicBezTo>
                    <a:cubicBezTo>
                      <a:pt x="604" y="75"/>
                      <a:pt x="574" y="59"/>
                      <a:pt x="528" y="59"/>
                    </a:cubicBezTo>
                    <a:cubicBezTo>
                      <a:pt x="491" y="59"/>
                      <a:pt x="452" y="68"/>
                      <a:pt x="413" y="85"/>
                    </a:cubicBezTo>
                    <a:cubicBezTo>
                      <a:pt x="413" y="581"/>
                      <a:pt x="413" y="581"/>
                      <a:pt x="413" y="581"/>
                    </a:cubicBezTo>
                    <a:cubicBezTo>
                      <a:pt x="317" y="581"/>
                      <a:pt x="317" y="581"/>
                      <a:pt x="317" y="581"/>
                    </a:cubicBezTo>
                    <a:cubicBezTo>
                      <a:pt x="317" y="236"/>
                      <a:pt x="317" y="236"/>
                      <a:pt x="317" y="236"/>
                    </a:cubicBezTo>
                    <a:cubicBezTo>
                      <a:pt x="317" y="172"/>
                      <a:pt x="312" y="129"/>
                      <a:pt x="301" y="106"/>
                    </a:cubicBezTo>
                    <a:cubicBezTo>
                      <a:pt x="286" y="75"/>
                      <a:pt x="255" y="59"/>
                      <a:pt x="209" y="59"/>
                    </a:cubicBezTo>
                    <a:cubicBezTo>
                      <a:pt x="173" y="59"/>
                      <a:pt x="135" y="63"/>
                      <a:pt x="96" y="71"/>
                    </a:cubicBezTo>
                    <a:cubicBezTo>
                      <a:pt x="96" y="581"/>
                      <a:pt x="96" y="581"/>
                      <a:pt x="96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3" name="Freeform 85"/>
              <p:cNvSpPr>
                <a:spLocks noEditPoints="1"/>
              </p:cNvSpPr>
              <p:nvPr/>
            </p:nvSpPr>
            <p:spPr bwMode="gray">
              <a:xfrm>
                <a:off x="2797" y="1949"/>
                <a:ext cx="95" cy="120"/>
              </a:xfrm>
              <a:custGeom>
                <a:avLst/>
                <a:gdLst>
                  <a:gd name="T0" fmla="*/ 238 w 475"/>
                  <a:gd name="T1" fmla="*/ 0 h 597"/>
                  <a:gd name="T2" fmla="*/ 418 w 475"/>
                  <a:gd name="T3" fmla="*/ 81 h 597"/>
                  <a:gd name="T4" fmla="*/ 475 w 475"/>
                  <a:gd name="T5" fmla="*/ 299 h 597"/>
                  <a:gd name="T6" fmla="*/ 418 w 475"/>
                  <a:gd name="T7" fmla="*/ 516 h 597"/>
                  <a:gd name="T8" fmla="*/ 238 w 475"/>
                  <a:gd name="T9" fmla="*/ 597 h 597"/>
                  <a:gd name="T10" fmla="*/ 0 w 475"/>
                  <a:gd name="T11" fmla="*/ 295 h 597"/>
                  <a:gd name="T12" fmla="*/ 57 w 475"/>
                  <a:gd name="T13" fmla="*/ 81 h 597"/>
                  <a:gd name="T14" fmla="*/ 238 w 475"/>
                  <a:gd name="T15" fmla="*/ 0 h 597"/>
                  <a:gd name="T16" fmla="*/ 238 w 475"/>
                  <a:gd name="T17" fmla="*/ 59 h 597"/>
                  <a:gd name="T18" fmla="*/ 124 w 475"/>
                  <a:gd name="T19" fmla="*/ 132 h 597"/>
                  <a:gd name="T20" fmla="*/ 98 w 475"/>
                  <a:gd name="T21" fmla="*/ 296 h 597"/>
                  <a:gd name="T22" fmla="*/ 124 w 475"/>
                  <a:gd name="T23" fmla="*/ 465 h 597"/>
                  <a:gd name="T24" fmla="*/ 238 w 475"/>
                  <a:gd name="T25" fmla="*/ 539 h 597"/>
                  <a:gd name="T26" fmla="*/ 350 w 475"/>
                  <a:gd name="T27" fmla="*/ 465 h 597"/>
                  <a:gd name="T28" fmla="*/ 376 w 475"/>
                  <a:gd name="T29" fmla="*/ 299 h 597"/>
                  <a:gd name="T30" fmla="*/ 350 w 475"/>
                  <a:gd name="T31" fmla="*/ 132 h 597"/>
                  <a:gd name="T32" fmla="*/ 238 w 475"/>
                  <a:gd name="T33" fmla="*/ 59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5" h="597">
                    <a:moveTo>
                      <a:pt x="238" y="0"/>
                    </a:moveTo>
                    <a:cubicBezTo>
                      <a:pt x="319" y="0"/>
                      <a:pt x="379" y="27"/>
                      <a:pt x="418" y="81"/>
                    </a:cubicBezTo>
                    <a:cubicBezTo>
                      <a:pt x="456" y="133"/>
                      <a:pt x="475" y="205"/>
                      <a:pt x="475" y="299"/>
                    </a:cubicBezTo>
                    <a:cubicBezTo>
                      <a:pt x="475" y="391"/>
                      <a:pt x="456" y="464"/>
                      <a:pt x="418" y="516"/>
                    </a:cubicBezTo>
                    <a:cubicBezTo>
                      <a:pt x="379" y="570"/>
                      <a:pt x="319" y="597"/>
                      <a:pt x="238" y="597"/>
                    </a:cubicBezTo>
                    <a:cubicBezTo>
                      <a:pt x="79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6" y="27"/>
                      <a:pt x="156" y="0"/>
                      <a:pt x="238" y="0"/>
                    </a:cubicBezTo>
                    <a:moveTo>
                      <a:pt x="238" y="59"/>
                    </a:moveTo>
                    <a:cubicBezTo>
                      <a:pt x="183" y="59"/>
                      <a:pt x="145" y="83"/>
                      <a:pt x="124" y="132"/>
                    </a:cubicBezTo>
                    <a:cubicBezTo>
                      <a:pt x="107" y="173"/>
                      <a:pt x="98" y="227"/>
                      <a:pt x="98" y="296"/>
                    </a:cubicBezTo>
                    <a:cubicBezTo>
                      <a:pt x="98" y="368"/>
                      <a:pt x="107" y="424"/>
                      <a:pt x="124" y="465"/>
                    </a:cubicBezTo>
                    <a:cubicBezTo>
                      <a:pt x="145" y="514"/>
                      <a:pt x="183" y="539"/>
                      <a:pt x="238" y="539"/>
                    </a:cubicBezTo>
                    <a:cubicBezTo>
                      <a:pt x="292" y="539"/>
                      <a:pt x="330" y="514"/>
                      <a:pt x="350" y="465"/>
                    </a:cubicBezTo>
                    <a:cubicBezTo>
                      <a:pt x="368" y="424"/>
                      <a:pt x="376" y="369"/>
                      <a:pt x="376" y="299"/>
                    </a:cubicBezTo>
                    <a:cubicBezTo>
                      <a:pt x="376" y="227"/>
                      <a:pt x="368" y="172"/>
                      <a:pt x="350" y="132"/>
                    </a:cubicBezTo>
                    <a:cubicBezTo>
                      <a:pt x="329" y="83"/>
                      <a:pt x="292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4" name="Freeform 86"/>
              <p:cNvSpPr>
                <a:spLocks/>
              </p:cNvSpPr>
              <p:nvPr/>
            </p:nvSpPr>
            <p:spPr bwMode="gray">
              <a:xfrm>
                <a:off x="2922" y="1949"/>
                <a:ext cx="49" cy="116"/>
              </a:xfrm>
              <a:custGeom>
                <a:avLst/>
                <a:gdLst>
                  <a:gd name="T0" fmla="*/ 0 w 244"/>
                  <a:gd name="T1" fmla="*/ 581 h 581"/>
                  <a:gd name="T2" fmla="*/ 0 w 244"/>
                  <a:gd name="T3" fmla="*/ 25 h 581"/>
                  <a:gd name="T4" fmla="*/ 244 w 244"/>
                  <a:gd name="T5" fmla="*/ 0 h 581"/>
                  <a:gd name="T6" fmla="*/ 244 w 244"/>
                  <a:gd name="T7" fmla="*/ 61 h 581"/>
                  <a:gd name="T8" fmla="*/ 97 w 244"/>
                  <a:gd name="T9" fmla="*/ 71 h 581"/>
                  <a:gd name="T10" fmla="*/ 97 w 244"/>
                  <a:gd name="T11" fmla="*/ 581 h 581"/>
                  <a:gd name="T12" fmla="*/ 0 w 244"/>
                  <a:gd name="T13" fmla="*/ 581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4" h="581">
                    <a:moveTo>
                      <a:pt x="0" y="581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74" y="9"/>
                      <a:pt x="155" y="1"/>
                      <a:pt x="244" y="0"/>
                    </a:cubicBezTo>
                    <a:cubicBezTo>
                      <a:pt x="244" y="61"/>
                      <a:pt x="244" y="61"/>
                      <a:pt x="244" y="61"/>
                    </a:cubicBezTo>
                    <a:cubicBezTo>
                      <a:pt x="190" y="61"/>
                      <a:pt x="141" y="65"/>
                      <a:pt x="97" y="71"/>
                    </a:cubicBezTo>
                    <a:cubicBezTo>
                      <a:pt x="97" y="581"/>
                      <a:pt x="97" y="581"/>
                      <a:pt x="97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5" name="Freeform 87"/>
              <p:cNvSpPr>
                <a:spLocks/>
              </p:cNvSpPr>
              <p:nvPr/>
            </p:nvSpPr>
            <p:spPr bwMode="gray">
              <a:xfrm>
                <a:off x="2992" y="1949"/>
                <a:ext cx="49" cy="116"/>
              </a:xfrm>
              <a:custGeom>
                <a:avLst/>
                <a:gdLst>
                  <a:gd name="T0" fmla="*/ 0 w 244"/>
                  <a:gd name="T1" fmla="*/ 581 h 581"/>
                  <a:gd name="T2" fmla="*/ 0 w 244"/>
                  <a:gd name="T3" fmla="*/ 25 h 581"/>
                  <a:gd name="T4" fmla="*/ 244 w 244"/>
                  <a:gd name="T5" fmla="*/ 0 h 581"/>
                  <a:gd name="T6" fmla="*/ 244 w 244"/>
                  <a:gd name="T7" fmla="*/ 61 h 581"/>
                  <a:gd name="T8" fmla="*/ 97 w 244"/>
                  <a:gd name="T9" fmla="*/ 71 h 581"/>
                  <a:gd name="T10" fmla="*/ 97 w 244"/>
                  <a:gd name="T11" fmla="*/ 581 h 581"/>
                  <a:gd name="T12" fmla="*/ 0 w 244"/>
                  <a:gd name="T13" fmla="*/ 581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4" h="581">
                    <a:moveTo>
                      <a:pt x="0" y="581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74" y="9"/>
                      <a:pt x="155" y="1"/>
                      <a:pt x="244" y="0"/>
                    </a:cubicBezTo>
                    <a:cubicBezTo>
                      <a:pt x="244" y="61"/>
                      <a:pt x="244" y="61"/>
                      <a:pt x="244" y="61"/>
                    </a:cubicBezTo>
                    <a:cubicBezTo>
                      <a:pt x="190" y="61"/>
                      <a:pt x="140" y="65"/>
                      <a:pt x="97" y="71"/>
                    </a:cubicBezTo>
                    <a:cubicBezTo>
                      <a:pt x="97" y="581"/>
                      <a:pt x="97" y="581"/>
                      <a:pt x="97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6" name="Freeform 88"/>
              <p:cNvSpPr>
                <a:spLocks noEditPoints="1"/>
              </p:cNvSpPr>
              <p:nvPr/>
            </p:nvSpPr>
            <p:spPr bwMode="gray">
              <a:xfrm>
                <a:off x="3054" y="1949"/>
                <a:ext cx="95" cy="120"/>
              </a:xfrm>
              <a:custGeom>
                <a:avLst/>
                <a:gdLst>
                  <a:gd name="T0" fmla="*/ 238 w 476"/>
                  <a:gd name="T1" fmla="*/ 0 h 597"/>
                  <a:gd name="T2" fmla="*/ 419 w 476"/>
                  <a:gd name="T3" fmla="*/ 81 h 597"/>
                  <a:gd name="T4" fmla="*/ 476 w 476"/>
                  <a:gd name="T5" fmla="*/ 299 h 597"/>
                  <a:gd name="T6" fmla="*/ 419 w 476"/>
                  <a:gd name="T7" fmla="*/ 516 h 597"/>
                  <a:gd name="T8" fmla="*/ 239 w 476"/>
                  <a:gd name="T9" fmla="*/ 597 h 597"/>
                  <a:gd name="T10" fmla="*/ 0 w 476"/>
                  <a:gd name="T11" fmla="*/ 295 h 597"/>
                  <a:gd name="T12" fmla="*/ 57 w 476"/>
                  <a:gd name="T13" fmla="*/ 81 h 597"/>
                  <a:gd name="T14" fmla="*/ 238 w 476"/>
                  <a:gd name="T15" fmla="*/ 0 h 597"/>
                  <a:gd name="T16" fmla="*/ 238 w 476"/>
                  <a:gd name="T17" fmla="*/ 59 h 597"/>
                  <a:gd name="T18" fmla="*/ 125 w 476"/>
                  <a:gd name="T19" fmla="*/ 132 h 597"/>
                  <a:gd name="T20" fmla="*/ 99 w 476"/>
                  <a:gd name="T21" fmla="*/ 296 h 597"/>
                  <a:gd name="T22" fmla="*/ 125 w 476"/>
                  <a:gd name="T23" fmla="*/ 465 h 597"/>
                  <a:gd name="T24" fmla="*/ 238 w 476"/>
                  <a:gd name="T25" fmla="*/ 539 h 597"/>
                  <a:gd name="T26" fmla="*/ 351 w 476"/>
                  <a:gd name="T27" fmla="*/ 465 h 597"/>
                  <a:gd name="T28" fmla="*/ 377 w 476"/>
                  <a:gd name="T29" fmla="*/ 299 h 597"/>
                  <a:gd name="T30" fmla="*/ 351 w 476"/>
                  <a:gd name="T31" fmla="*/ 132 h 597"/>
                  <a:gd name="T32" fmla="*/ 238 w 476"/>
                  <a:gd name="T33" fmla="*/ 59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6" h="597">
                    <a:moveTo>
                      <a:pt x="238" y="0"/>
                    </a:moveTo>
                    <a:cubicBezTo>
                      <a:pt x="319" y="0"/>
                      <a:pt x="379" y="27"/>
                      <a:pt x="419" y="81"/>
                    </a:cubicBezTo>
                    <a:cubicBezTo>
                      <a:pt x="457" y="133"/>
                      <a:pt x="476" y="205"/>
                      <a:pt x="476" y="299"/>
                    </a:cubicBezTo>
                    <a:cubicBezTo>
                      <a:pt x="476" y="391"/>
                      <a:pt x="457" y="464"/>
                      <a:pt x="419" y="516"/>
                    </a:cubicBezTo>
                    <a:cubicBezTo>
                      <a:pt x="380" y="570"/>
                      <a:pt x="320" y="597"/>
                      <a:pt x="239" y="597"/>
                    </a:cubicBezTo>
                    <a:cubicBezTo>
                      <a:pt x="80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7" y="27"/>
                      <a:pt x="157" y="0"/>
                      <a:pt x="238" y="0"/>
                    </a:cubicBezTo>
                    <a:moveTo>
                      <a:pt x="238" y="59"/>
                    </a:moveTo>
                    <a:cubicBezTo>
                      <a:pt x="184" y="59"/>
                      <a:pt x="146" y="83"/>
                      <a:pt x="125" y="132"/>
                    </a:cubicBezTo>
                    <a:cubicBezTo>
                      <a:pt x="108" y="173"/>
                      <a:pt x="99" y="227"/>
                      <a:pt x="99" y="296"/>
                    </a:cubicBezTo>
                    <a:cubicBezTo>
                      <a:pt x="99" y="368"/>
                      <a:pt x="108" y="424"/>
                      <a:pt x="125" y="465"/>
                    </a:cubicBezTo>
                    <a:cubicBezTo>
                      <a:pt x="146" y="514"/>
                      <a:pt x="184" y="539"/>
                      <a:pt x="238" y="539"/>
                    </a:cubicBezTo>
                    <a:cubicBezTo>
                      <a:pt x="293" y="539"/>
                      <a:pt x="331" y="514"/>
                      <a:pt x="351" y="465"/>
                    </a:cubicBezTo>
                    <a:cubicBezTo>
                      <a:pt x="368" y="424"/>
                      <a:pt x="377" y="369"/>
                      <a:pt x="377" y="299"/>
                    </a:cubicBezTo>
                    <a:cubicBezTo>
                      <a:pt x="377" y="227"/>
                      <a:pt x="368" y="172"/>
                      <a:pt x="351" y="132"/>
                    </a:cubicBezTo>
                    <a:cubicBezTo>
                      <a:pt x="330" y="83"/>
                      <a:pt x="293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7" name="Freeform 89"/>
              <p:cNvSpPr>
                <a:spLocks/>
              </p:cNvSpPr>
              <p:nvPr/>
            </p:nvSpPr>
            <p:spPr bwMode="gray">
              <a:xfrm>
                <a:off x="3162" y="1952"/>
                <a:ext cx="145" cy="113"/>
              </a:xfrm>
              <a:custGeom>
                <a:avLst/>
                <a:gdLst>
                  <a:gd name="T0" fmla="*/ 159 w 728"/>
                  <a:gd name="T1" fmla="*/ 565 h 565"/>
                  <a:gd name="T2" fmla="*/ 0 w 728"/>
                  <a:gd name="T3" fmla="*/ 0 h 565"/>
                  <a:gd name="T4" fmla="*/ 97 w 728"/>
                  <a:gd name="T5" fmla="*/ 0 h 565"/>
                  <a:gd name="T6" fmla="*/ 217 w 728"/>
                  <a:gd name="T7" fmla="*/ 461 h 565"/>
                  <a:gd name="T8" fmla="*/ 323 w 728"/>
                  <a:gd name="T9" fmla="*/ 0 h 565"/>
                  <a:gd name="T10" fmla="*/ 418 w 728"/>
                  <a:gd name="T11" fmla="*/ 0 h 565"/>
                  <a:gd name="T12" fmla="*/ 529 w 728"/>
                  <a:gd name="T13" fmla="*/ 461 h 565"/>
                  <a:gd name="T14" fmla="*/ 649 w 728"/>
                  <a:gd name="T15" fmla="*/ 0 h 565"/>
                  <a:gd name="T16" fmla="*/ 728 w 728"/>
                  <a:gd name="T17" fmla="*/ 0 h 565"/>
                  <a:gd name="T18" fmla="*/ 568 w 728"/>
                  <a:gd name="T19" fmla="*/ 565 h 565"/>
                  <a:gd name="T20" fmla="*/ 472 w 728"/>
                  <a:gd name="T21" fmla="*/ 565 h 565"/>
                  <a:gd name="T22" fmla="*/ 388 w 728"/>
                  <a:gd name="T23" fmla="*/ 199 h 565"/>
                  <a:gd name="T24" fmla="*/ 366 w 728"/>
                  <a:gd name="T25" fmla="*/ 84 h 565"/>
                  <a:gd name="T26" fmla="*/ 345 w 728"/>
                  <a:gd name="T27" fmla="*/ 199 h 565"/>
                  <a:gd name="T28" fmla="*/ 260 w 728"/>
                  <a:gd name="T29" fmla="*/ 565 h 565"/>
                  <a:gd name="T30" fmla="*/ 159 w 728"/>
                  <a:gd name="T31" fmla="*/ 565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28" h="565">
                    <a:moveTo>
                      <a:pt x="159" y="56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217" y="461"/>
                      <a:pt x="217" y="461"/>
                      <a:pt x="217" y="461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418" y="0"/>
                      <a:pt x="418" y="0"/>
                      <a:pt x="418" y="0"/>
                    </a:cubicBezTo>
                    <a:cubicBezTo>
                      <a:pt x="529" y="461"/>
                      <a:pt x="529" y="461"/>
                      <a:pt x="529" y="461"/>
                    </a:cubicBezTo>
                    <a:cubicBezTo>
                      <a:pt x="649" y="0"/>
                      <a:pt x="649" y="0"/>
                      <a:pt x="649" y="0"/>
                    </a:cubicBezTo>
                    <a:cubicBezTo>
                      <a:pt x="728" y="0"/>
                      <a:pt x="728" y="0"/>
                      <a:pt x="728" y="0"/>
                    </a:cubicBezTo>
                    <a:cubicBezTo>
                      <a:pt x="568" y="565"/>
                      <a:pt x="568" y="565"/>
                      <a:pt x="568" y="565"/>
                    </a:cubicBezTo>
                    <a:cubicBezTo>
                      <a:pt x="472" y="565"/>
                      <a:pt x="472" y="565"/>
                      <a:pt x="472" y="565"/>
                    </a:cubicBezTo>
                    <a:cubicBezTo>
                      <a:pt x="388" y="199"/>
                      <a:pt x="388" y="199"/>
                      <a:pt x="388" y="199"/>
                    </a:cubicBezTo>
                    <a:cubicBezTo>
                      <a:pt x="381" y="173"/>
                      <a:pt x="374" y="135"/>
                      <a:pt x="366" y="84"/>
                    </a:cubicBezTo>
                    <a:cubicBezTo>
                      <a:pt x="360" y="125"/>
                      <a:pt x="353" y="163"/>
                      <a:pt x="345" y="199"/>
                    </a:cubicBezTo>
                    <a:cubicBezTo>
                      <a:pt x="260" y="565"/>
                      <a:pt x="260" y="565"/>
                      <a:pt x="260" y="565"/>
                    </a:cubicBezTo>
                    <a:lnTo>
                      <a:pt x="159" y="5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8" name="Freeform 90"/>
              <p:cNvSpPr>
                <a:spLocks/>
              </p:cNvSpPr>
              <p:nvPr/>
            </p:nvSpPr>
            <p:spPr bwMode="gray">
              <a:xfrm>
                <a:off x="3365" y="1952"/>
                <a:ext cx="146" cy="113"/>
              </a:xfrm>
              <a:custGeom>
                <a:avLst/>
                <a:gdLst>
                  <a:gd name="T0" fmla="*/ 160 w 728"/>
                  <a:gd name="T1" fmla="*/ 565 h 565"/>
                  <a:gd name="T2" fmla="*/ 0 w 728"/>
                  <a:gd name="T3" fmla="*/ 0 h 565"/>
                  <a:gd name="T4" fmla="*/ 98 w 728"/>
                  <a:gd name="T5" fmla="*/ 0 h 565"/>
                  <a:gd name="T6" fmla="*/ 217 w 728"/>
                  <a:gd name="T7" fmla="*/ 461 h 565"/>
                  <a:gd name="T8" fmla="*/ 323 w 728"/>
                  <a:gd name="T9" fmla="*/ 0 h 565"/>
                  <a:gd name="T10" fmla="*/ 419 w 728"/>
                  <a:gd name="T11" fmla="*/ 0 h 565"/>
                  <a:gd name="T12" fmla="*/ 530 w 728"/>
                  <a:gd name="T13" fmla="*/ 461 h 565"/>
                  <a:gd name="T14" fmla="*/ 650 w 728"/>
                  <a:gd name="T15" fmla="*/ 0 h 565"/>
                  <a:gd name="T16" fmla="*/ 728 w 728"/>
                  <a:gd name="T17" fmla="*/ 0 h 565"/>
                  <a:gd name="T18" fmla="*/ 569 w 728"/>
                  <a:gd name="T19" fmla="*/ 565 h 565"/>
                  <a:gd name="T20" fmla="*/ 473 w 728"/>
                  <a:gd name="T21" fmla="*/ 565 h 565"/>
                  <a:gd name="T22" fmla="*/ 388 w 728"/>
                  <a:gd name="T23" fmla="*/ 199 h 565"/>
                  <a:gd name="T24" fmla="*/ 367 w 728"/>
                  <a:gd name="T25" fmla="*/ 84 h 565"/>
                  <a:gd name="T26" fmla="*/ 345 w 728"/>
                  <a:gd name="T27" fmla="*/ 199 h 565"/>
                  <a:gd name="T28" fmla="*/ 261 w 728"/>
                  <a:gd name="T29" fmla="*/ 565 h 565"/>
                  <a:gd name="T30" fmla="*/ 160 w 728"/>
                  <a:gd name="T31" fmla="*/ 565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28" h="565">
                    <a:moveTo>
                      <a:pt x="160" y="56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217" y="461"/>
                      <a:pt x="217" y="461"/>
                      <a:pt x="217" y="461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419" y="0"/>
                      <a:pt x="419" y="0"/>
                      <a:pt x="419" y="0"/>
                    </a:cubicBezTo>
                    <a:cubicBezTo>
                      <a:pt x="530" y="461"/>
                      <a:pt x="530" y="461"/>
                      <a:pt x="530" y="461"/>
                    </a:cubicBezTo>
                    <a:cubicBezTo>
                      <a:pt x="650" y="0"/>
                      <a:pt x="650" y="0"/>
                      <a:pt x="650" y="0"/>
                    </a:cubicBezTo>
                    <a:cubicBezTo>
                      <a:pt x="728" y="0"/>
                      <a:pt x="728" y="0"/>
                      <a:pt x="728" y="0"/>
                    </a:cubicBezTo>
                    <a:cubicBezTo>
                      <a:pt x="569" y="565"/>
                      <a:pt x="569" y="565"/>
                      <a:pt x="569" y="565"/>
                    </a:cubicBezTo>
                    <a:cubicBezTo>
                      <a:pt x="473" y="565"/>
                      <a:pt x="473" y="565"/>
                      <a:pt x="473" y="565"/>
                    </a:cubicBezTo>
                    <a:cubicBezTo>
                      <a:pt x="388" y="199"/>
                      <a:pt x="388" y="199"/>
                      <a:pt x="388" y="199"/>
                    </a:cubicBezTo>
                    <a:cubicBezTo>
                      <a:pt x="382" y="173"/>
                      <a:pt x="375" y="135"/>
                      <a:pt x="367" y="84"/>
                    </a:cubicBezTo>
                    <a:cubicBezTo>
                      <a:pt x="361" y="125"/>
                      <a:pt x="354" y="163"/>
                      <a:pt x="345" y="199"/>
                    </a:cubicBezTo>
                    <a:cubicBezTo>
                      <a:pt x="261" y="565"/>
                      <a:pt x="261" y="565"/>
                      <a:pt x="261" y="565"/>
                    </a:cubicBezTo>
                    <a:lnTo>
                      <a:pt x="160" y="5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9" name="Freeform 91"/>
              <p:cNvSpPr>
                <a:spLocks noEditPoints="1"/>
              </p:cNvSpPr>
              <p:nvPr/>
            </p:nvSpPr>
            <p:spPr bwMode="gray">
              <a:xfrm>
                <a:off x="3530" y="1911"/>
                <a:ext cx="24" cy="154"/>
              </a:xfrm>
              <a:custGeom>
                <a:avLst/>
                <a:gdLst>
                  <a:gd name="T0" fmla="*/ 59 w 118"/>
                  <a:gd name="T1" fmla="*/ 0 h 772"/>
                  <a:gd name="T2" fmla="*/ 103 w 118"/>
                  <a:gd name="T3" fmla="*/ 19 h 772"/>
                  <a:gd name="T4" fmla="*/ 118 w 118"/>
                  <a:gd name="T5" fmla="*/ 59 h 772"/>
                  <a:gd name="T6" fmla="*/ 99 w 118"/>
                  <a:gd name="T7" fmla="*/ 103 h 772"/>
                  <a:gd name="T8" fmla="*/ 59 w 118"/>
                  <a:gd name="T9" fmla="*/ 118 h 772"/>
                  <a:gd name="T10" fmla="*/ 15 w 118"/>
                  <a:gd name="T11" fmla="*/ 99 h 772"/>
                  <a:gd name="T12" fmla="*/ 0 w 118"/>
                  <a:gd name="T13" fmla="*/ 58 h 772"/>
                  <a:gd name="T14" fmla="*/ 20 w 118"/>
                  <a:gd name="T15" fmla="*/ 15 h 772"/>
                  <a:gd name="T16" fmla="*/ 59 w 118"/>
                  <a:gd name="T17" fmla="*/ 0 h 772"/>
                  <a:gd name="T18" fmla="*/ 12 w 118"/>
                  <a:gd name="T19" fmla="*/ 207 h 772"/>
                  <a:gd name="T20" fmla="*/ 109 w 118"/>
                  <a:gd name="T21" fmla="*/ 207 h 772"/>
                  <a:gd name="T22" fmla="*/ 109 w 118"/>
                  <a:gd name="T23" fmla="*/ 772 h 772"/>
                  <a:gd name="T24" fmla="*/ 12 w 118"/>
                  <a:gd name="T25" fmla="*/ 772 h 772"/>
                  <a:gd name="T26" fmla="*/ 12 w 118"/>
                  <a:gd name="T27" fmla="*/ 207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8" h="772">
                    <a:moveTo>
                      <a:pt x="59" y="0"/>
                    </a:moveTo>
                    <a:cubicBezTo>
                      <a:pt x="77" y="0"/>
                      <a:pt x="91" y="6"/>
                      <a:pt x="103" y="19"/>
                    </a:cubicBezTo>
                    <a:cubicBezTo>
                      <a:pt x="113" y="31"/>
                      <a:pt x="118" y="44"/>
                      <a:pt x="118" y="59"/>
                    </a:cubicBezTo>
                    <a:cubicBezTo>
                      <a:pt x="118" y="77"/>
                      <a:pt x="112" y="91"/>
                      <a:pt x="99" y="103"/>
                    </a:cubicBezTo>
                    <a:cubicBezTo>
                      <a:pt x="88" y="113"/>
                      <a:pt x="74" y="118"/>
                      <a:pt x="59" y="118"/>
                    </a:cubicBezTo>
                    <a:cubicBezTo>
                      <a:pt x="41" y="118"/>
                      <a:pt x="27" y="112"/>
                      <a:pt x="15" y="99"/>
                    </a:cubicBezTo>
                    <a:cubicBezTo>
                      <a:pt x="5" y="88"/>
                      <a:pt x="0" y="74"/>
                      <a:pt x="0" y="58"/>
                    </a:cubicBezTo>
                    <a:cubicBezTo>
                      <a:pt x="0" y="41"/>
                      <a:pt x="7" y="27"/>
                      <a:pt x="20" y="15"/>
                    </a:cubicBezTo>
                    <a:cubicBezTo>
                      <a:pt x="31" y="5"/>
                      <a:pt x="44" y="0"/>
                      <a:pt x="59" y="0"/>
                    </a:cubicBezTo>
                    <a:moveTo>
                      <a:pt x="12" y="207"/>
                    </a:moveTo>
                    <a:cubicBezTo>
                      <a:pt x="109" y="207"/>
                      <a:pt x="109" y="207"/>
                      <a:pt x="109" y="207"/>
                    </a:cubicBezTo>
                    <a:cubicBezTo>
                      <a:pt x="109" y="772"/>
                      <a:pt x="109" y="772"/>
                      <a:pt x="109" y="772"/>
                    </a:cubicBezTo>
                    <a:cubicBezTo>
                      <a:pt x="12" y="772"/>
                      <a:pt x="12" y="772"/>
                      <a:pt x="12" y="772"/>
                    </a:cubicBezTo>
                    <a:lnTo>
                      <a:pt x="12" y="2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0" name="Freeform 92"/>
              <p:cNvSpPr>
                <a:spLocks/>
              </p:cNvSpPr>
              <p:nvPr/>
            </p:nvSpPr>
            <p:spPr bwMode="gray">
              <a:xfrm>
                <a:off x="3587" y="1922"/>
                <a:ext cx="50" cy="143"/>
              </a:xfrm>
              <a:custGeom>
                <a:avLst/>
                <a:gdLst>
                  <a:gd name="T0" fmla="*/ 0 w 248"/>
                  <a:gd name="T1" fmla="*/ 0 h 718"/>
                  <a:gd name="T2" fmla="*/ 96 w 248"/>
                  <a:gd name="T3" fmla="*/ 0 h 718"/>
                  <a:gd name="T4" fmla="*/ 96 w 248"/>
                  <a:gd name="T5" fmla="*/ 153 h 718"/>
                  <a:gd name="T6" fmla="*/ 248 w 248"/>
                  <a:gd name="T7" fmla="*/ 153 h 718"/>
                  <a:gd name="T8" fmla="*/ 248 w 248"/>
                  <a:gd name="T9" fmla="*/ 215 h 718"/>
                  <a:gd name="T10" fmla="*/ 96 w 248"/>
                  <a:gd name="T11" fmla="*/ 215 h 718"/>
                  <a:gd name="T12" fmla="*/ 96 w 248"/>
                  <a:gd name="T13" fmla="*/ 515 h 718"/>
                  <a:gd name="T14" fmla="*/ 122 w 248"/>
                  <a:gd name="T15" fmla="*/ 630 h 718"/>
                  <a:gd name="T16" fmla="*/ 175 w 248"/>
                  <a:gd name="T17" fmla="*/ 655 h 718"/>
                  <a:gd name="T18" fmla="*/ 217 w 248"/>
                  <a:gd name="T19" fmla="*/ 657 h 718"/>
                  <a:gd name="T20" fmla="*/ 248 w 248"/>
                  <a:gd name="T21" fmla="*/ 657 h 718"/>
                  <a:gd name="T22" fmla="*/ 248 w 248"/>
                  <a:gd name="T23" fmla="*/ 718 h 718"/>
                  <a:gd name="T24" fmla="*/ 196 w 248"/>
                  <a:gd name="T25" fmla="*/ 718 h 718"/>
                  <a:gd name="T26" fmla="*/ 99 w 248"/>
                  <a:gd name="T27" fmla="*/ 709 h 718"/>
                  <a:gd name="T28" fmla="*/ 8 w 248"/>
                  <a:gd name="T29" fmla="*/ 613 h 718"/>
                  <a:gd name="T30" fmla="*/ 0 w 248"/>
                  <a:gd name="T31" fmla="*/ 501 h 718"/>
                  <a:gd name="T32" fmla="*/ 0 w 248"/>
                  <a:gd name="T33" fmla="*/ 0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8" h="718">
                    <a:moveTo>
                      <a:pt x="0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96" y="153"/>
                      <a:pt x="96" y="153"/>
                      <a:pt x="96" y="153"/>
                    </a:cubicBezTo>
                    <a:cubicBezTo>
                      <a:pt x="248" y="153"/>
                      <a:pt x="248" y="153"/>
                      <a:pt x="248" y="153"/>
                    </a:cubicBezTo>
                    <a:cubicBezTo>
                      <a:pt x="248" y="215"/>
                      <a:pt x="248" y="215"/>
                      <a:pt x="248" y="215"/>
                    </a:cubicBezTo>
                    <a:cubicBezTo>
                      <a:pt x="96" y="215"/>
                      <a:pt x="96" y="215"/>
                      <a:pt x="96" y="215"/>
                    </a:cubicBezTo>
                    <a:cubicBezTo>
                      <a:pt x="96" y="515"/>
                      <a:pt x="96" y="515"/>
                      <a:pt x="96" y="515"/>
                    </a:cubicBezTo>
                    <a:cubicBezTo>
                      <a:pt x="96" y="572"/>
                      <a:pt x="105" y="610"/>
                      <a:pt x="122" y="630"/>
                    </a:cubicBezTo>
                    <a:cubicBezTo>
                      <a:pt x="134" y="644"/>
                      <a:pt x="151" y="652"/>
                      <a:pt x="175" y="655"/>
                    </a:cubicBezTo>
                    <a:cubicBezTo>
                      <a:pt x="183" y="656"/>
                      <a:pt x="197" y="657"/>
                      <a:pt x="217" y="657"/>
                    </a:cubicBezTo>
                    <a:cubicBezTo>
                      <a:pt x="248" y="657"/>
                      <a:pt x="248" y="657"/>
                      <a:pt x="248" y="657"/>
                    </a:cubicBezTo>
                    <a:cubicBezTo>
                      <a:pt x="248" y="718"/>
                      <a:pt x="248" y="718"/>
                      <a:pt x="248" y="718"/>
                    </a:cubicBezTo>
                    <a:cubicBezTo>
                      <a:pt x="196" y="718"/>
                      <a:pt x="196" y="718"/>
                      <a:pt x="196" y="718"/>
                    </a:cubicBezTo>
                    <a:cubicBezTo>
                      <a:pt x="155" y="718"/>
                      <a:pt x="122" y="715"/>
                      <a:pt x="99" y="709"/>
                    </a:cubicBezTo>
                    <a:cubicBezTo>
                      <a:pt x="49" y="695"/>
                      <a:pt x="19" y="663"/>
                      <a:pt x="8" y="613"/>
                    </a:cubicBezTo>
                    <a:cubicBezTo>
                      <a:pt x="3" y="586"/>
                      <a:pt x="0" y="549"/>
                      <a:pt x="0" y="50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1" name="Freeform 93"/>
              <p:cNvSpPr>
                <a:spLocks/>
              </p:cNvSpPr>
              <p:nvPr/>
            </p:nvSpPr>
            <p:spPr bwMode="gray">
              <a:xfrm>
                <a:off x="3660" y="1895"/>
                <a:ext cx="86" cy="170"/>
              </a:xfrm>
              <a:custGeom>
                <a:avLst/>
                <a:gdLst>
                  <a:gd name="T0" fmla="*/ 0 w 429"/>
                  <a:gd name="T1" fmla="*/ 851 h 851"/>
                  <a:gd name="T2" fmla="*/ 0 w 429"/>
                  <a:gd name="T3" fmla="*/ 0 h 851"/>
                  <a:gd name="T4" fmla="*/ 96 w 429"/>
                  <a:gd name="T5" fmla="*/ 0 h 851"/>
                  <a:gd name="T6" fmla="*/ 96 w 429"/>
                  <a:gd name="T7" fmla="*/ 300 h 851"/>
                  <a:gd name="T8" fmla="*/ 239 w 429"/>
                  <a:gd name="T9" fmla="*/ 270 h 851"/>
                  <a:gd name="T10" fmla="*/ 411 w 429"/>
                  <a:gd name="T11" fmla="*/ 359 h 851"/>
                  <a:gd name="T12" fmla="*/ 429 w 429"/>
                  <a:gd name="T13" fmla="*/ 504 h 851"/>
                  <a:gd name="T14" fmla="*/ 429 w 429"/>
                  <a:gd name="T15" fmla="*/ 851 h 851"/>
                  <a:gd name="T16" fmla="*/ 332 w 429"/>
                  <a:gd name="T17" fmla="*/ 851 h 851"/>
                  <a:gd name="T18" fmla="*/ 332 w 429"/>
                  <a:gd name="T19" fmla="*/ 489 h 851"/>
                  <a:gd name="T20" fmla="*/ 315 w 429"/>
                  <a:gd name="T21" fmla="*/ 374 h 851"/>
                  <a:gd name="T22" fmla="*/ 230 w 429"/>
                  <a:gd name="T23" fmla="*/ 329 h 851"/>
                  <a:gd name="T24" fmla="*/ 96 w 429"/>
                  <a:gd name="T25" fmla="*/ 363 h 851"/>
                  <a:gd name="T26" fmla="*/ 96 w 429"/>
                  <a:gd name="T27" fmla="*/ 851 h 851"/>
                  <a:gd name="T28" fmla="*/ 0 w 429"/>
                  <a:gd name="T29" fmla="*/ 851 h 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9" h="851">
                    <a:moveTo>
                      <a:pt x="0" y="85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300"/>
                      <a:pt x="96" y="300"/>
                      <a:pt x="96" y="300"/>
                    </a:cubicBezTo>
                    <a:cubicBezTo>
                      <a:pt x="147" y="280"/>
                      <a:pt x="194" y="270"/>
                      <a:pt x="239" y="270"/>
                    </a:cubicBezTo>
                    <a:cubicBezTo>
                      <a:pt x="328" y="270"/>
                      <a:pt x="386" y="300"/>
                      <a:pt x="411" y="359"/>
                    </a:cubicBezTo>
                    <a:cubicBezTo>
                      <a:pt x="423" y="386"/>
                      <a:pt x="429" y="434"/>
                      <a:pt x="429" y="504"/>
                    </a:cubicBezTo>
                    <a:cubicBezTo>
                      <a:pt x="429" y="851"/>
                      <a:pt x="429" y="851"/>
                      <a:pt x="429" y="851"/>
                    </a:cubicBezTo>
                    <a:cubicBezTo>
                      <a:pt x="332" y="851"/>
                      <a:pt x="332" y="851"/>
                      <a:pt x="332" y="851"/>
                    </a:cubicBezTo>
                    <a:cubicBezTo>
                      <a:pt x="332" y="489"/>
                      <a:pt x="332" y="489"/>
                      <a:pt x="332" y="489"/>
                    </a:cubicBezTo>
                    <a:cubicBezTo>
                      <a:pt x="332" y="435"/>
                      <a:pt x="326" y="397"/>
                      <a:pt x="315" y="374"/>
                    </a:cubicBezTo>
                    <a:cubicBezTo>
                      <a:pt x="300" y="344"/>
                      <a:pt x="271" y="329"/>
                      <a:pt x="230" y="329"/>
                    </a:cubicBezTo>
                    <a:cubicBezTo>
                      <a:pt x="192" y="329"/>
                      <a:pt x="147" y="340"/>
                      <a:pt x="96" y="363"/>
                    </a:cubicBezTo>
                    <a:cubicBezTo>
                      <a:pt x="96" y="851"/>
                      <a:pt x="96" y="851"/>
                      <a:pt x="96" y="851"/>
                    </a:cubicBezTo>
                    <a:lnTo>
                      <a:pt x="0" y="8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2" name="Freeform 94"/>
              <p:cNvSpPr>
                <a:spLocks/>
              </p:cNvSpPr>
              <p:nvPr/>
            </p:nvSpPr>
            <p:spPr bwMode="gray">
              <a:xfrm>
                <a:off x="3818" y="1952"/>
                <a:ext cx="95" cy="168"/>
              </a:xfrm>
              <a:custGeom>
                <a:avLst/>
                <a:gdLst>
                  <a:gd name="T0" fmla="*/ 42 w 95"/>
                  <a:gd name="T1" fmla="*/ 115 h 168"/>
                  <a:gd name="T2" fmla="*/ 0 w 95"/>
                  <a:gd name="T3" fmla="*/ 0 h 168"/>
                  <a:gd name="T4" fmla="*/ 20 w 95"/>
                  <a:gd name="T5" fmla="*/ 0 h 168"/>
                  <a:gd name="T6" fmla="*/ 50 w 95"/>
                  <a:gd name="T7" fmla="*/ 91 h 168"/>
                  <a:gd name="T8" fmla="*/ 78 w 95"/>
                  <a:gd name="T9" fmla="*/ 0 h 168"/>
                  <a:gd name="T10" fmla="*/ 95 w 95"/>
                  <a:gd name="T11" fmla="*/ 0 h 168"/>
                  <a:gd name="T12" fmla="*/ 38 w 95"/>
                  <a:gd name="T13" fmla="*/ 168 h 168"/>
                  <a:gd name="T14" fmla="*/ 21 w 95"/>
                  <a:gd name="T15" fmla="*/ 168 h 168"/>
                  <a:gd name="T16" fmla="*/ 42 w 95"/>
                  <a:gd name="T17" fmla="*/ 115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" h="168">
                    <a:moveTo>
                      <a:pt x="42" y="115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50" y="91"/>
                    </a:lnTo>
                    <a:lnTo>
                      <a:pt x="78" y="0"/>
                    </a:lnTo>
                    <a:lnTo>
                      <a:pt x="95" y="0"/>
                    </a:lnTo>
                    <a:lnTo>
                      <a:pt x="38" y="168"/>
                    </a:lnTo>
                    <a:lnTo>
                      <a:pt x="21" y="168"/>
                    </a:lnTo>
                    <a:lnTo>
                      <a:pt x="42" y="1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3" name="Freeform 95"/>
              <p:cNvSpPr>
                <a:spLocks noEditPoints="1"/>
              </p:cNvSpPr>
              <p:nvPr/>
            </p:nvSpPr>
            <p:spPr bwMode="gray">
              <a:xfrm>
                <a:off x="3925" y="1949"/>
                <a:ext cx="95" cy="120"/>
              </a:xfrm>
              <a:custGeom>
                <a:avLst/>
                <a:gdLst>
                  <a:gd name="T0" fmla="*/ 238 w 475"/>
                  <a:gd name="T1" fmla="*/ 0 h 597"/>
                  <a:gd name="T2" fmla="*/ 418 w 475"/>
                  <a:gd name="T3" fmla="*/ 81 h 597"/>
                  <a:gd name="T4" fmla="*/ 475 w 475"/>
                  <a:gd name="T5" fmla="*/ 299 h 597"/>
                  <a:gd name="T6" fmla="*/ 418 w 475"/>
                  <a:gd name="T7" fmla="*/ 516 h 597"/>
                  <a:gd name="T8" fmla="*/ 238 w 475"/>
                  <a:gd name="T9" fmla="*/ 597 h 597"/>
                  <a:gd name="T10" fmla="*/ 0 w 475"/>
                  <a:gd name="T11" fmla="*/ 295 h 597"/>
                  <a:gd name="T12" fmla="*/ 57 w 475"/>
                  <a:gd name="T13" fmla="*/ 81 h 597"/>
                  <a:gd name="T14" fmla="*/ 238 w 475"/>
                  <a:gd name="T15" fmla="*/ 0 h 597"/>
                  <a:gd name="T16" fmla="*/ 238 w 475"/>
                  <a:gd name="T17" fmla="*/ 59 h 597"/>
                  <a:gd name="T18" fmla="*/ 124 w 475"/>
                  <a:gd name="T19" fmla="*/ 132 h 597"/>
                  <a:gd name="T20" fmla="*/ 98 w 475"/>
                  <a:gd name="T21" fmla="*/ 296 h 597"/>
                  <a:gd name="T22" fmla="*/ 124 w 475"/>
                  <a:gd name="T23" fmla="*/ 465 h 597"/>
                  <a:gd name="T24" fmla="*/ 238 w 475"/>
                  <a:gd name="T25" fmla="*/ 539 h 597"/>
                  <a:gd name="T26" fmla="*/ 351 w 475"/>
                  <a:gd name="T27" fmla="*/ 465 h 597"/>
                  <a:gd name="T28" fmla="*/ 376 w 475"/>
                  <a:gd name="T29" fmla="*/ 299 h 597"/>
                  <a:gd name="T30" fmla="*/ 351 w 475"/>
                  <a:gd name="T31" fmla="*/ 132 h 597"/>
                  <a:gd name="T32" fmla="*/ 238 w 475"/>
                  <a:gd name="T33" fmla="*/ 59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5" h="597">
                    <a:moveTo>
                      <a:pt x="238" y="0"/>
                    </a:moveTo>
                    <a:cubicBezTo>
                      <a:pt x="319" y="0"/>
                      <a:pt x="379" y="27"/>
                      <a:pt x="418" y="81"/>
                    </a:cubicBezTo>
                    <a:cubicBezTo>
                      <a:pt x="456" y="133"/>
                      <a:pt x="475" y="205"/>
                      <a:pt x="475" y="299"/>
                    </a:cubicBezTo>
                    <a:cubicBezTo>
                      <a:pt x="475" y="391"/>
                      <a:pt x="456" y="464"/>
                      <a:pt x="418" y="516"/>
                    </a:cubicBezTo>
                    <a:cubicBezTo>
                      <a:pt x="380" y="570"/>
                      <a:pt x="320" y="597"/>
                      <a:pt x="238" y="597"/>
                    </a:cubicBezTo>
                    <a:cubicBezTo>
                      <a:pt x="79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6" y="27"/>
                      <a:pt x="157" y="0"/>
                      <a:pt x="238" y="0"/>
                    </a:cubicBezTo>
                    <a:moveTo>
                      <a:pt x="238" y="59"/>
                    </a:moveTo>
                    <a:cubicBezTo>
                      <a:pt x="183" y="59"/>
                      <a:pt x="145" y="83"/>
                      <a:pt x="124" y="132"/>
                    </a:cubicBezTo>
                    <a:cubicBezTo>
                      <a:pt x="107" y="173"/>
                      <a:pt x="98" y="227"/>
                      <a:pt x="98" y="296"/>
                    </a:cubicBezTo>
                    <a:cubicBezTo>
                      <a:pt x="98" y="368"/>
                      <a:pt x="107" y="424"/>
                      <a:pt x="124" y="465"/>
                    </a:cubicBezTo>
                    <a:cubicBezTo>
                      <a:pt x="145" y="514"/>
                      <a:pt x="183" y="539"/>
                      <a:pt x="238" y="539"/>
                    </a:cubicBezTo>
                    <a:cubicBezTo>
                      <a:pt x="292" y="539"/>
                      <a:pt x="330" y="514"/>
                      <a:pt x="351" y="465"/>
                    </a:cubicBezTo>
                    <a:cubicBezTo>
                      <a:pt x="368" y="424"/>
                      <a:pt x="376" y="369"/>
                      <a:pt x="376" y="299"/>
                    </a:cubicBezTo>
                    <a:cubicBezTo>
                      <a:pt x="376" y="227"/>
                      <a:pt x="368" y="172"/>
                      <a:pt x="351" y="132"/>
                    </a:cubicBezTo>
                    <a:cubicBezTo>
                      <a:pt x="329" y="83"/>
                      <a:pt x="292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4" name="Freeform 96"/>
              <p:cNvSpPr>
                <a:spLocks/>
              </p:cNvSpPr>
              <p:nvPr/>
            </p:nvSpPr>
            <p:spPr bwMode="gray">
              <a:xfrm>
                <a:off x="4046" y="1952"/>
                <a:ext cx="83" cy="117"/>
              </a:xfrm>
              <a:custGeom>
                <a:avLst/>
                <a:gdLst>
                  <a:gd name="T0" fmla="*/ 0 w 412"/>
                  <a:gd name="T1" fmla="*/ 0 h 581"/>
                  <a:gd name="T2" fmla="*/ 96 w 412"/>
                  <a:gd name="T3" fmla="*/ 0 h 581"/>
                  <a:gd name="T4" fmla="*/ 96 w 412"/>
                  <a:gd name="T5" fmla="*/ 349 h 581"/>
                  <a:gd name="T6" fmla="*/ 114 w 412"/>
                  <a:gd name="T7" fmla="*/ 477 h 581"/>
                  <a:gd name="T8" fmla="*/ 154 w 412"/>
                  <a:gd name="T9" fmla="*/ 514 h 581"/>
                  <a:gd name="T10" fmla="*/ 216 w 412"/>
                  <a:gd name="T11" fmla="*/ 523 h 581"/>
                  <a:gd name="T12" fmla="*/ 316 w 412"/>
                  <a:gd name="T13" fmla="*/ 508 h 581"/>
                  <a:gd name="T14" fmla="*/ 316 w 412"/>
                  <a:gd name="T15" fmla="*/ 0 h 581"/>
                  <a:gd name="T16" fmla="*/ 412 w 412"/>
                  <a:gd name="T17" fmla="*/ 0 h 581"/>
                  <a:gd name="T18" fmla="*/ 412 w 412"/>
                  <a:gd name="T19" fmla="*/ 556 h 581"/>
                  <a:gd name="T20" fmla="*/ 210 w 412"/>
                  <a:gd name="T21" fmla="*/ 581 h 581"/>
                  <a:gd name="T22" fmla="*/ 67 w 412"/>
                  <a:gd name="T23" fmla="*/ 551 h 581"/>
                  <a:gd name="T24" fmla="*/ 4 w 412"/>
                  <a:gd name="T25" fmla="*/ 445 h 581"/>
                  <a:gd name="T26" fmla="*/ 0 w 412"/>
                  <a:gd name="T27" fmla="*/ 356 h 581"/>
                  <a:gd name="T28" fmla="*/ 0 w 412"/>
                  <a:gd name="T2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2" h="581">
                    <a:moveTo>
                      <a:pt x="0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96" y="349"/>
                      <a:pt x="96" y="349"/>
                      <a:pt x="96" y="349"/>
                    </a:cubicBezTo>
                    <a:cubicBezTo>
                      <a:pt x="96" y="413"/>
                      <a:pt x="102" y="456"/>
                      <a:pt x="114" y="477"/>
                    </a:cubicBezTo>
                    <a:cubicBezTo>
                      <a:pt x="123" y="495"/>
                      <a:pt x="136" y="507"/>
                      <a:pt x="154" y="514"/>
                    </a:cubicBezTo>
                    <a:cubicBezTo>
                      <a:pt x="168" y="520"/>
                      <a:pt x="189" y="523"/>
                      <a:pt x="216" y="523"/>
                    </a:cubicBezTo>
                    <a:cubicBezTo>
                      <a:pt x="248" y="523"/>
                      <a:pt x="281" y="518"/>
                      <a:pt x="316" y="508"/>
                    </a:cubicBezTo>
                    <a:cubicBezTo>
                      <a:pt x="316" y="0"/>
                      <a:pt x="316" y="0"/>
                      <a:pt x="316" y="0"/>
                    </a:cubicBezTo>
                    <a:cubicBezTo>
                      <a:pt x="412" y="0"/>
                      <a:pt x="412" y="0"/>
                      <a:pt x="412" y="0"/>
                    </a:cubicBezTo>
                    <a:cubicBezTo>
                      <a:pt x="412" y="556"/>
                      <a:pt x="412" y="556"/>
                      <a:pt x="412" y="556"/>
                    </a:cubicBezTo>
                    <a:cubicBezTo>
                      <a:pt x="341" y="573"/>
                      <a:pt x="273" y="581"/>
                      <a:pt x="210" y="581"/>
                    </a:cubicBezTo>
                    <a:cubicBezTo>
                      <a:pt x="146" y="581"/>
                      <a:pt x="98" y="571"/>
                      <a:pt x="67" y="551"/>
                    </a:cubicBezTo>
                    <a:cubicBezTo>
                      <a:pt x="32" y="528"/>
                      <a:pt x="11" y="493"/>
                      <a:pt x="4" y="445"/>
                    </a:cubicBezTo>
                    <a:cubicBezTo>
                      <a:pt x="1" y="422"/>
                      <a:pt x="0" y="393"/>
                      <a:pt x="0" y="35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5" name="Freeform 97"/>
              <p:cNvSpPr>
                <a:spLocks/>
              </p:cNvSpPr>
              <p:nvPr/>
            </p:nvSpPr>
            <p:spPr bwMode="gray">
              <a:xfrm>
                <a:off x="2581" y="858"/>
                <a:ext cx="372" cy="287"/>
              </a:xfrm>
              <a:custGeom>
                <a:avLst/>
                <a:gdLst>
                  <a:gd name="T0" fmla="*/ 755 w 1858"/>
                  <a:gd name="T1" fmla="*/ 601 h 1434"/>
                  <a:gd name="T2" fmla="*/ 470 w 1858"/>
                  <a:gd name="T3" fmla="*/ 505 h 1434"/>
                  <a:gd name="T4" fmla="*/ 1 w 1858"/>
                  <a:gd name="T5" fmla="*/ 970 h 1434"/>
                  <a:gd name="T6" fmla="*/ 470 w 1858"/>
                  <a:gd name="T7" fmla="*/ 1433 h 1434"/>
                  <a:gd name="T8" fmla="*/ 827 w 1858"/>
                  <a:gd name="T9" fmla="*/ 1272 h 1434"/>
                  <a:gd name="T10" fmla="*/ 827 w 1858"/>
                  <a:gd name="T11" fmla="*/ 1015 h 1434"/>
                  <a:gd name="T12" fmla="*/ 605 w 1858"/>
                  <a:gd name="T13" fmla="*/ 1232 h 1434"/>
                  <a:gd name="T14" fmla="*/ 470 w 1858"/>
                  <a:gd name="T15" fmla="*/ 1260 h 1434"/>
                  <a:gd name="T16" fmla="*/ 176 w 1858"/>
                  <a:gd name="T17" fmla="*/ 970 h 1434"/>
                  <a:gd name="T18" fmla="*/ 470 w 1858"/>
                  <a:gd name="T19" fmla="*/ 678 h 1434"/>
                  <a:gd name="T20" fmla="*/ 676 w 1858"/>
                  <a:gd name="T21" fmla="*/ 763 h 1434"/>
                  <a:gd name="T22" fmla="*/ 859 w 1858"/>
                  <a:gd name="T23" fmla="*/ 973 h 1434"/>
                  <a:gd name="T24" fmla="*/ 1281 w 1858"/>
                  <a:gd name="T25" fmla="*/ 1157 h 1434"/>
                  <a:gd name="T26" fmla="*/ 1858 w 1858"/>
                  <a:gd name="T27" fmla="*/ 582 h 1434"/>
                  <a:gd name="T28" fmla="*/ 1281 w 1858"/>
                  <a:gd name="T29" fmla="*/ 0 h 1434"/>
                  <a:gd name="T30" fmla="*/ 827 w 1858"/>
                  <a:gd name="T31" fmla="*/ 231 h 1434"/>
                  <a:gd name="T32" fmla="*/ 827 w 1858"/>
                  <a:gd name="T33" fmla="*/ 577 h 1434"/>
                  <a:gd name="T34" fmla="*/ 1281 w 1858"/>
                  <a:gd name="T35" fmla="*/ 182 h 1434"/>
                  <a:gd name="T36" fmla="*/ 1677 w 1858"/>
                  <a:gd name="T37" fmla="*/ 582 h 1434"/>
                  <a:gd name="T38" fmla="*/ 1281 w 1858"/>
                  <a:gd name="T39" fmla="*/ 978 h 1434"/>
                  <a:gd name="T40" fmla="*/ 1024 w 1858"/>
                  <a:gd name="T41" fmla="*/ 884 h 1434"/>
                  <a:gd name="T42" fmla="*/ 755 w 1858"/>
                  <a:gd name="T43" fmla="*/ 601 h 1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8" h="1434">
                    <a:moveTo>
                      <a:pt x="755" y="601"/>
                    </a:moveTo>
                    <a:cubicBezTo>
                      <a:pt x="687" y="541"/>
                      <a:pt x="578" y="505"/>
                      <a:pt x="470" y="505"/>
                    </a:cubicBezTo>
                    <a:cubicBezTo>
                      <a:pt x="212" y="504"/>
                      <a:pt x="2" y="707"/>
                      <a:pt x="1" y="970"/>
                    </a:cubicBezTo>
                    <a:cubicBezTo>
                      <a:pt x="0" y="1228"/>
                      <a:pt x="212" y="1433"/>
                      <a:pt x="470" y="1433"/>
                    </a:cubicBezTo>
                    <a:cubicBezTo>
                      <a:pt x="615" y="1434"/>
                      <a:pt x="741" y="1375"/>
                      <a:pt x="827" y="1272"/>
                    </a:cubicBezTo>
                    <a:cubicBezTo>
                      <a:pt x="827" y="1015"/>
                      <a:pt x="827" y="1015"/>
                      <a:pt x="827" y="1015"/>
                    </a:cubicBezTo>
                    <a:cubicBezTo>
                      <a:pt x="781" y="1095"/>
                      <a:pt x="689" y="1197"/>
                      <a:pt x="605" y="1232"/>
                    </a:cubicBezTo>
                    <a:cubicBezTo>
                      <a:pt x="563" y="1249"/>
                      <a:pt x="520" y="1260"/>
                      <a:pt x="470" y="1260"/>
                    </a:cubicBezTo>
                    <a:cubicBezTo>
                      <a:pt x="309" y="1260"/>
                      <a:pt x="176" y="1135"/>
                      <a:pt x="176" y="970"/>
                    </a:cubicBezTo>
                    <a:cubicBezTo>
                      <a:pt x="176" y="818"/>
                      <a:pt x="299" y="677"/>
                      <a:pt x="470" y="678"/>
                    </a:cubicBezTo>
                    <a:cubicBezTo>
                      <a:pt x="551" y="678"/>
                      <a:pt x="623" y="711"/>
                      <a:pt x="676" y="763"/>
                    </a:cubicBezTo>
                    <a:cubicBezTo>
                      <a:pt x="732" y="817"/>
                      <a:pt x="818" y="929"/>
                      <a:pt x="859" y="973"/>
                    </a:cubicBezTo>
                    <a:cubicBezTo>
                      <a:pt x="964" y="1086"/>
                      <a:pt x="1115" y="1157"/>
                      <a:pt x="1281" y="1157"/>
                    </a:cubicBezTo>
                    <a:cubicBezTo>
                      <a:pt x="1599" y="1158"/>
                      <a:pt x="1858" y="900"/>
                      <a:pt x="1858" y="582"/>
                    </a:cubicBezTo>
                    <a:cubicBezTo>
                      <a:pt x="1858" y="264"/>
                      <a:pt x="1599" y="0"/>
                      <a:pt x="1281" y="0"/>
                    </a:cubicBezTo>
                    <a:cubicBezTo>
                      <a:pt x="1096" y="0"/>
                      <a:pt x="933" y="96"/>
                      <a:pt x="827" y="231"/>
                    </a:cubicBezTo>
                    <a:cubicBezTo>
                      <a:pt x="827" y="577"/>
                      <a:pt x="827" y="577"/>
                      <a:pt x="827" y="577"/>
                    </a:cubicBezTo>
                    <a:cubicBezTo>
                      <a:pt x="908" y="358"/>
                      <a:pt x="1053" y="182"/>
                      <a:pt x="1281" y="182"/>
                    </a:cubicBezTo>
                    <a:cubicBezTo>
                      <a:pt x="1500" y="182"/>
                      <a:pt x="1677" y="363"/>
                      <a:pt x="1677" y="582"/>
                    </a:cubicBezTo>
                    <a:cubicBezTo>
                      <a:pt x="1676" y="801"/>
                      <a:pt x="1500" y="979"/>
                      <a:pt x="1281" y="978"/>
                    </a:cubicBezTo>
                    <a:cubicBezTo>
                      <a:pt x="1183" y="978"/>
                      <a:pt x="1093" y="942"/>
                      <a:pt x="1024" y="884"/>
                    </a:cubicBezTo>
                    <a:cubicBezTo>
                      <a:pt x="938" y="817"/>
                      <a:pt x="843" y="675"/>
                      <a:pt x="755" y="601"/>
                    </a:cubicBez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6" name="Freeform 98"/>
              <p:cNvSpPr>
                <a:spLocks/>
              </p:cNvSpPr>
              <p:nvPr/>
            </p:nvSpPr>
            <p:spPr bwMode="gray">
              <a:xfrm>
                <a:off x="1974" y="1170"/>
                <a:ext cx="256" cy="417"/>
              </a:xfrm>
              <a:custGeom>
                <a:avLst/>
                <a:gdLst>
                  <a:gd name="T0" fmla="*/ 0 w 1276"/>
                  <a:gd name="T1" fmla="*/ 0 h 2083"/>
                  <a:gd name="T2" fmla="*/ 1276 w 1276"/>
                  <a:gd name="T3" fmla="*/ 0 h 2083"/>
                  <a:gd name="T4" fmla="*/ 1276 w 1276"/>
                  <a:gd name="T5" fmla="*/ 355 h 2083"/>
                  <a:gd name="T6" fmla="*/ 1072 w 1276"/>
                  <a:gd name="T7" fmla="*/ 215 h 2083"/>
                  <a:gd name="T8" fmla="*/ 482 w 1276"/>
                  <a:gd name="T9" fmla="*/ 215 h 2083"/>
                  <a:gd name="T10" fmla="*/ 482 w 1276"/>
                  <a:gd name="T11" fmla="*/ 828 h 2083"/>
                  <a:gd name="T12" fmla="*/ 1122 w 1276"/>
                  <a:gd name="T13" fmla="*/ 828 h 2083"/>
                  <a:gd name="T14" fmla="*/ 1122 w 1276"/>
                  <a:gd name="T15" fmla="*/ 1153 h 2083"/>
                  <a:gd name="T16" fmla="*/ 947 w 1276"/>
                  <a:gd name="T17" fmla="*/ 1049 h 2083"/>
                  <a:gd name="T18" fmla="*/ 482 w 1276"/>
                  <a:gd name="T19" fmla="*/ 1049 h 2083"/>
                  <a:gd name="T20" fmla="*/ 482 w 1276"/>
                  <a:gd name="T21" fmla="*/ 1886 h 2083"/>
                  <a:gd name="T22" fmla="*/ 616 w 1276"/>
                  <a:gd name="T23" fmla="*/ 2083 h 2083"/>
                  <a:gd name="T24" fmla="*/ 9 w 1276"/>
                  <a:gd name="T25" fmla="*/ 2083 h 2083"/>
                  <a:gd name="T26" fmla="*/ 136 w 1276"/>
                  <a:gd name="T27" fmla="*/ 1886 h 2083"/>
                  <a:gd name="T28" fmla="*/ 136 w 1276"/>
                  <a:gd name="T29" fmla="*/ 219 h 2083"/>
                  <a:gd name="T30" fmla="*/ 0 w 1276"/>
                  <a:gd name="T31" fmla="*/ 0 h 2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76" h="2083">
                    <a:moveTo>
                      <a:pt x="0" y="0"/>
                    </a:moveTo>
                    <a:cubicBezTo>
                      <a:pt x="1276" y="0"/>
                      <a:pt x="1276" y="0"/>
                      <a:pt x="1276" y="0"/>
                    </a:cubicBezTo>
                    <a:cubicBezTo>
                      <a:pt x="1276" y="355"/>
                      <a:pt x="1276" y="355"/>
                      <a:pt x="1276" y="355"/>
                    </a:cubicBezTo>
                    <a:cubicBezTo>
                      <a:pt x="1276" y="355"/>
                      <a:pt x="1210" y="215"/>
                      <a:pt x="1072" y="215"/>
                    </a:cubicBezTo>
                    <a:cubicBezTo>
                      <a:pt x="482" y="215"/>
                      <a:pt x="482" y="215"/>
                      <a:pt x="482" y="215"/>
                    </a:cubicBezTo>
                    <a:cubicBezTo>
                      <a:pt x="482" y="828"/>
                      <a:pt x="482" y="828"/>
                      <a:pt x="482" y="828"/>
                    </a:cubicBezTo>
                    <a:cubicBezTo>
                      <a:pt x="1122" y="828"/>
                      <a:pt x="1122" y="828"/>
                      <a:pt x="1122" y="828"/>
                    </a:cubicBezTo>
                    <a:cubicBezTo>
                      <a:pt x="1122" y="1153"/>
                      <a:pt x="1122" y="1153"/>
                      <a:pt x="1122" y="1153"/>
                    </a:cubicBezTo>
                    <a:cubicBezTo>
                      <a:pt x="1122" y="1153"/>
                      <a:pt x="1101" y="1049"/>
                      <a:pt x="947" y="1049"/>
                    </a:cubicBezTo>
                    <a:cubicBezTo>
                      <a:pt x="482" y="1049"/>
                      <a:pt x="482" y="1049"/>
                      <a:pt x="482" y="1049"/>
                    </a:cubicBezTo>
                    <a:cubicBezTo>
                      <a:pt x="482" y="1886"/>
                      <a:pt x="482" y="1886"/>
                      <a:pt x="482" y="1886"/>
                    </a:cubicBezTo>
                    <a:cubicBezTo>
                      <a:pt x="482" y="2010"/>
                      <a:pt x="616" y="2083"/>
                      <a:pt x="616" y="2083"/>
                    </a:cubicBezTo>
                    <a:cubicBezTo>
                      <a:pt x="9" y="2083"/>
                      <a:pt x="9" y="2083"/>
                      <a:pt x="9" y="2083"/>
                    </a:cubicBezTo>
                    <a:cubicBezTo>
                      <a:pt x="9" y="2083"/>
                      <a:pt x="136" y="2019"/>
                      <a:pt x="136" y="1886"/>
                    </a:cubicBezTo>
                    <a:cubicBezTo>
                      <a:pt x="136" y="219"/>
                      <a:pt x="136" y="219"/>
                      <a:pt x="136" y="219"/>
                    </a:cubicBezTo>
                    <a:cubicBezTo>
                      <a:pt x="136" y="7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7" name="Freeform 99"/>
              <p:cNvSpPr>
                <a:spLocks/>
              </p:cNvSpPr>
              <p:nvPr/>
            </p:nvSpPr>
            <p:spPr bwMode="gray">
              <a:xfrm>
                <a:off x="2577" y="1171"/>
                <a:ext cx="169" cy="581"/>
              </a:xfrm>
              <a:custGeom>
                <a:avLst/>
                <a:gdLst>
                  <a:gd name="T0" fmla="*/ 193 w 842"/>
                  <a:gd name="T1" fmla="*/ 0 h 2904"/>
                  <a:gd name="T2" fmla="*/ 842 w 842"/>
                  <a:gd name="T3" fmla="*/ 0 h 2904"/>
                  <a:gd name="T4" fmla="*/ 697 w 842"/>
                  <a:gd name="T5" fmla="*/ 181 h 2904"/>
                  <a:gd name="T6" fmla="*/ 697 w 842"/>
                  <a:gd name="T7" fmla="*/ 2135 h 2904"/>
                  <a:gd name="T8" fmla="*/ 0 w 842"/>
                  <a:gd name="T9" fmla="*/ 2902 h 2904"/>
                  <a:gd name="T10" fmla="*/ 332 w 842"/>
                  <a:gd name="T11" fmla="*/ 2135 h 2904"/>
                  <a:gd name="T12" fmla="*/ 332 w 842"/>
                  <a:gd name="T13" fmla="*/ 181 h 2904"/>
                  <a:gd name="T14" fmla="*/ 193 w 842"/>
                  <a:gd name="T15" fmla="*/ 0 h 2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2" h="2904">
                    <a:moveTo>
                      <a:pt x="193" y="0"/>
                    </a:moveTo>
                    <a:cubicBezTo>
                      <a:pt x="842" y="0"/>
                      <a:pt x="842" y="0"/>
                      <a:pt x="842" y="0"/>
                    </a:cubicBezTo>
                    <a:cubicBezTo>
                      <a:pt x="842" y="0"/>
                      <a:pt x="697" y="69"/>
                      <a:pt x="697" y="181"/>
                    </a:cubicBezTo>
                    <a:cubicBezTo>
                      <a:pt x="697" y="2135"/>
                      <a:pt x="697" y="2135"/>
                      <a:pt x="697" y="2135"/>
                    </a:cubicBezTo>
                    <a:cubicBezTo>
                      <a:pt x="697" y="2796"/>
                      <a:pt x="34" y="2904"/>
                      <a:pt x="0" y="2902"/>
                    </a:cubicBezTo>
                    <a:cubicBezTo>
                      <a:pt x="56" y="2866"/>
                      <a:pt x="331" y="2631"/>
                      <a:pt x="332" y="2135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33" y="76"/>
                      <a:pt x="193" y="0"/>
                      <a:pt x="193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8" name="Freeform 100"/>
              <p:cNvSpPr>
                <a:spLocks/>
              </p:cNvSpPr>
              <p:nvPr/>
            </p:nvSpPr>
            <p:spPr bwMode="gray">
              <a:xfrm>
                <a:off x="2764" y="1171"/>
                <a:ext cx="130" cy="417"/>
              </a:xfrm>
              <a:custGeom>
                <a:avLst/>
                <a:gdLst>
                  <a:gd name="T0" fmla="*/ 0 w 651"/>
                  <a:gd name="T1" fmla="*/ 0 h 2084"/>
                  <a:gd name="T2" fmla="*/ 651 w 651"/>
                  <a:gd name="T3" fmla="*/ 0 h 2084"/>
                  <a:gd name="T4" fmla="*/ 507 w 651"/>
                  <a:gd name="T5" fmla="*/ 184 h 2084"/>
                  <a:gd name="T6" fmla="*/ 507 w 651"/>
                  <a:gd name="T7" fmla="*/ 1886 h 2084"/>
                  <a:gd name="T8" fmla="*/ 651 w 651"/>
                  <a:gd name="T9" fmla="*/ 2084 h 2084"/>
                  <a:gd name="T10" fmla="*/ 0 w 651"/>
                  <a:gd name="T11" fmla="*/ 2084 h 2084"/>
                  <a:gd name="T12" fmla="*/ 145 w 651"/>
                  <a:gd name="T13" fmla="*/ 1886 h 2084"/>
                  <a:gd name="T14" fmla="*/ 145 w 651"/>
                  <a:gd name="T15" fmla="*/ 184 h 2084"/>
                  <a:gd name="T16" fmla="*/ 0 w 651"/>
                  <a:gd name="T17" fmla="*/ 0 h 20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1" h="2084">
                    <a:moveTo>
                      <a:pt x="0" y="0"/>
                    </a:moveTo>
                    <a:cubicBezTo>
                      <a:pt x="651" y="0"/>
                      <a:pt x="651" y="0"/>
                      <a:pt x="651" y="0"/>
                    </a:cubicBezTo>
                    <a:cubicBezTo>
                      <a:pt x="651" y="0"/>
                      <a:pt x="507" y="69"/>
                      <a:pt x="507" y="184"/>
                    </a:cubicBezTo>
                    <a:cubicBezTo>
                      <a:pt x="507" y="1886"/>
                      <a:pt x="507" y="1886"/>
                      <a:pt x="507" y="1886"/>
                    </a:cubicBezTo>
                    <a:cubicBezTo>
                      <a:pt x="507" y="2008"/>
                      <a:pt x="651" y="2084"/>
                      <a:pt x="651" y="2084"/>
                    </a:cubicBezTo>
                    <a:cubicBezTo>
                      <a:pt x="0" y="2084"/>
                      <a:pt x="0" y="2084"/>
                      <a:pt x="0" y="2084"/>
                    </a:cubicBezTo>
                    <a:cubicBezTo>
                      <a:pt x="0" y="2084"/>
                      <a:pt x="145" y="2008"/>
                      <a:pt x="145" y="1886"/>
                    </a:cubicBezTo>
                    <a:cubicBezTo>
                      <a:pt x="145" y="184"/>
                      <a:pt x="145" y="184"/>
                      <a:pt x="145" y="184"/>
                    </a:cubicBezTo>
                    <a:cubicBezTo>
                      <a:pt x="145" y="6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9" name="Freeform 101"/>
              <p:cNvSpPr>
                <a:spLocks/>
              </p:cNvSpPr>
              <p:nvPr/>
            </p:nvSpPr>
            <p:spPr bwMode="gray">
              <a:xfrm>
                <a:off x="2895" y="1171"/>
                <a:ext cx="312" cy="417"/>
              </a:xfrm>
              <a:custGeom>
                <a:avLst/>
                <a:gdLst>
                  <a:gd name="T0" fmla="*/ 127 w 1559"/>
                  <a:gd name="T1" fmla="*/ 0 h 2083"/>
                  <a:gd name="T2" fmla="*/ 1559 w 1559"/>
                  <a:gd name="T3" fmla="*/ 0 h 2083"/>
                  <a:gd name="T4" fmla="*/ 1438 w 1559"/>
                  <a:gd name="T5" fmla="*/ 378 h 2083"/>
                  <a:gd name="T6" fmla="*/ 1263 w 1559"/>
                  <a:gd name="T7" fmla="*/ 219 h 2083"/>
                  <a:gd name="T8" fmla="*/ 966 w 1559"/>
                  <a:gd name="T9" fmla="*/ 219 h 2083"/>
                  <a:gd name="T10" fmla="*/ 966 w 1559"/>
                  <a:gd name="T11" fmla="*/ 1886 h 2083"/>
                  <a:gd name="T12" fmla="*/ 1106 w 1559"/>
                  <a:gd name="T13" fmla="*/ 2083 h 2083"/>
                  <a:gd name="T14" fmla="*/ 468 w 1559"/>
                  <a:gd name="T15" fmla="*/ 2083 h 2083"/>
                  <a:gd name="T16" fmla="*/ 606 w 1559"/>
                  <a:gd name="T17" fmla="*/ 1886 h 2083"/>
                  <a:gd name="T18" fmla="*/ 606 w 1559"/>
                  <a:gd name="T19" fmla="*/ 219 h 2083"/>
                  <a:gd name="T20" fmla="*/ 248 w 1559"/>
                  <a:gd name="T21" fmla="*/ 219 h 2083"/>
                  <a:gd name="T22" fmla="*/ 0 w 1559"/>
                  <a:gd name="T23" fmla="*/ 410 h 2083"/>
                  <a:gd name="T24" fmla="*/ 127 w 1559"/>
                  <a:gd name="T25" fmla="*/ 0 h 2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59" h="2083">
                    <a:moveTo>
                      <a:pt x="127" y="0"/>
                    </a:moveTo>
                    <a:cubicBezTo>
                      <a:pt x="1559" y="0"/>
                      <a:pt x="1559" y="0"/>
                      <a:pt x="1559" y="0"/>
                    </a:cubicBezTo>
                    <a:cubicBezTo>
                      <a:pt x="1438" y="378"/>
                      <a:pt x="1438" y="378"/>
                      <a:pt x="1438" y="378"/>
                    </a:cubicBezTo>
                    <a:cubicBezTo>
                      <a:pt x="1438" y="378"/>
                      <a:pt x="1401" y="219"/>
                      <a:pt x="1263" y="219"/>
                    </a:cubicBezTo>
                    <a:cubicBezTo>
                      <a:pt x="966" y="219"/>
                      <a:pt x="966" y="219"/>
                      <a:pt x="966" y="219"/>
                    </a:cubicBezTo>
                    <a:cubicBezTo>
                      <a:pt x="966" y="1886"/>
                      <a:pt x="966" y="1886"/>
                      <a:pt x="966" y="1886"/>
                    </a:cubicBezTo>
                    <a:cubicBezTo>
                      <a:pt x="966" y="1991"/>
                      <a:pt x="1106" y="2083"/>
                      <a:pt x="1106" y="2083"/>
                    </a:cubicBezTo>
                    <a:cubicBezTo>
                      <a:pt x="468" y="2083"/>
                      <a:pt x="468" y="2083"/>
                      <a:pt x="468" y="2083"/>
                    </a:cubicBezTo>
                    <a:cubicBezTo>
                      <a:pt x="468" y="2083"/>
                      <a:pt x="606" y="2000"/>
                      <a:pt x="606" y="1886"/>
                    </a:cubicBezTo>
                    <a:cubicBezTo>
                      <a:pt x="606" y="219"/>
                      <a:pt x="606" y="219"/>
                      <a:pt x="606" y="219"/>
                    </a:cubicBezTo>
                    <a:cubicBezTo>
                      <a:pt x="248" y="219"/>
                      <a:pt x="248" y="219"/>
                      <a:pt x="248" y="219"/>
                    </a:cubicBezTo>
                    <a:cubicBezTo>
                      <a:pt x="146" y="219"/>
                      <a:pt x="0" y="410"/>
                      <a:pt x="0" y="410"/>
                    </a:cubicBez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70" name="Freeform 102"/>
              <p:cNvSpPr>
                <a:spLocks/>
              </p:cNvSpPr>
              <p:nvPr/>
            </p:nvSpPr>
            <p:spPr bwMode="gray">
              <a:xfrm>
                <a:off x="3462" y="1171"/>
                <a:ext cx="349" cy="423"/>
              </a:xfrm>
              <a:custGeom>
                <a:avLst/>
                <a:gdLst>
                  <a:gd name="T0" fmla="*/ 1116 w 1743"/>
                  <a:gd name="T1" fmla="*/ 0 h 2115"/>
                  <a:gd name="T2" fmla="*/ 1743 w 1743"/>
                  <a:gd name="T3" fmla="*/ 0 h 2115"/>
                  <a:gd name="T4" fmla="*/ 1609 w 1743"/>
                  <a:gd name="T5" fmla="*/ 184 h 2115"/>
                  <a:gd name="T6" fmla="*/ 1609 w 1743"/>
                  <a:gd name="T7" fmla="*/ 1445 h 2115"/>
                  <a:gd name="T8" fmla="*/ 889 w 1743"/>
                  <a:gd name="T9" fmla="*/ 2115 h 2115"/>
                  <a:gd name="T10" fmla="*/ 138 w 1743"/>
                  <a:gd name="T11" fmla="*/ 1445 h 2115"/>
                  <a:gd name="T12" fmla="*/ 138 w 1743"/>
                  <a:gd name="T13" fmla="*/ 184 h 2115"/>
                  <a:gd name="T14" fmla="*/ 0 w 1743"/>
                  <a:gd name="T15" fmla="*/ 0 h 2115"/>
                  <a:gd name="T16" fmla="*/ 645 w 1743"/>
                  <a:gd name="T17" fmla="*/ 0 h 2115"/>
                  <a:gd name="T18" fmla="*/ 502 w 1743"/>
                  <a:gd name="T19" fmla="*/ 184 h 2115"/>
                  <a:gd name="T20" fmla="*/ 502 w 1743"/>
                  <a:gd name="T21" fmla="*/ 1445 h 2115"/>
                  <a:gd name="T22" fmla="*/ 889 w 1743"/>
                  <a:gd name="T23" fmla="*/ 1890 h 2115"/>
                  <a:gd name="T24" fmla="*/ 1258 w 1743"/>
                  <a:gd name="T25" fmla="*/ 1445 h 2115"/>
                  <a:gd name="T26" fmla="*/ 1258 w 1743"/>
                  <a:gd name="T27" fmla="*/ 184 h 2115"/>
                  <a:gd name="T28" fmla="*/ 1116 w 1743"/>
                  <a:gd name="T29" fmla="*/ 0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43" h="2115">
                    <a:moveTo>
                      <a:pt x="1116" y="0"/>
                    </a:moveTo>
                    <a:cubicBezTo>
                      <a:pt x="1743" y="0"/>
                      <a:pt x="1743" y="0"/>
                      <a:pt x="1743" y="0"/>
                    </a:cubicBezTo>
                    <a:cubicBezTo>
                      <a:pt x="1743" y="0"/>
                      <a:pt x="1609" y="71"/>
                      <a:pt x="1609" y="184"/>
                    </a:cubicBezTo>
                    <a:cubicBezTo>
                      <a:pt x="1609" y="1445"/>
                      <a:pt x="1609" y="1445"/>
                      <a:pt x="1609" y="1445"/>
                    </a:cubicBezTo>
                    <a:cubicBezTo>
                      <a:pt x="1608" y="1957"/>
                      <a:pt x="1183" y="2115"/>
                      <a:pt x="889" y="2115"/>
                    </a:cubicBezTo>
                    <a:cubicBezTo>
                      <a:pt x="596" y="2115"/>
                      <a:pt x="138" y="1955"/>
                      <a:pt x="138" y="1445"/>
                    </a:cubicBezTo>
                    <a:cubicBezTo>
                      <a:pt x="138" y="184"/>
                      <a:pt x="138" y="184"/>
                      <a:pt x="138" y="184"/>
                    </a:cubicBezTo>
                    <a:cubicBezTo>
                      <a:pt x="139" y="71"/>
                      <a:pt x="0" y="0"/>
                      <a:pt x="0" y="0"/>
                    </a:cubicBezTo>
                    <a:cubicBezTo>
                      <a:pt x="645" y="0"/>
                      <a:pt x="645" y="0"/>
                      <a:pt x="645" y="0"/>
                    </a:cubicBezTo>
                    <a:cubicBezTo>
                      <a:pt x="645" y="0"/>
                      <a:pt x="502" y="69"/>
                      <a:pt x="502" y="184"/>
                    </a:cubicBezTo>
                    <a:cubicBezTo>
                      <a:pt x="502" y="1445"/>
                      <a:pt x="502" y="1445"/>
                      <a:pt x="502" y="1445"/>
                    </a:cubicBezTo>
                    <a:cubicBezTo>
                      <a:pt x="502" y="1714"/>
                      <a:pt x="680" y="1890"/>
                      <a:pt x="889" y="1890"/>
                    </a:cubicBezTo>
                    <a:cubicBezTo>
                      <a:pt x="1098" y="1890"/>
                      <a:pt x="1257" y="1707"/>
                      <a:pt x="1258" y="1445"/>
                    </a:cubicBezTo>
                    <a:cubicBezTo>
                      <a:pt x="1258" y="184"/>
                      <a:pt x="1258" y="184"/>
                      <a:pt x="1258" y="184"/>
                    </a:cubicBezTo>
                    <a:cubicBezTo>
                      <a:pt x="1258" y="71"/>
                      <a:pt x="1116" y="0"/>
                      <a:pt x="1116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71" name="Freeform 103"/>
              <p:cNvSpPr>
                <a:spLocks/>
              </p:cNvSpPr>
              <p:nvPr/>
            </p:nvSpPr>
            <p:spPr bwMode="gray">
              <a:xfrm>
                <a:off x="2241" y="1171"/>
                <a:ext cx="352" cy="424"/>
              </a:xfrm>
              <a:custGeom>
                <a:avLst/>
                <a:gdLst>
                  <a:gd name="T0" fmla="*/ 1122 w 1760"/>
                  <a:gd name="T1" fmla="*/ 0 h 2120"/>
                  <a:gd name="T2" fmla="*/ 1760 w 1760"/>
                  <a:gd name="T3" fmla="*/ 0 h 2120"/>
                  <a:gd name="T4" fmla="*/ 1625 w 1760"/>
                  <a:gd name="T5" fmla="*/ 186 h 2120"/>
                  <a:gd name="T6" fmla="*/ 1624 w 1760"/>
                  <a:gd name="T7" fmla="*/ 1444 h 2120"/>
                  <a:gd name="T8" fmla="*/ 882 w 1760"/>
                  <a:gd name="T9" fmla="*/ 2120 h 2120"/>
                  <a:gd name="T10" fmla="*/ 131 w 1760"/>
                  <a:gd name="T11" fmla="*/ 1444 h 2120"/>
                  <a:gd name="T12" fmla="*/ 130 w 1760"/>
                  <a:gd name="T13" fmla="*/ 186 h 2120"/>
                  <a:gd name="T14" fmla="*/ 0 w 1760"/>
                  <a:gd name="T15" fmla="*/ 0 h 2120"/>
                  <a:gd name="T16" fmla="*/ 645 w 1760"/>
                  <a:gd name="T17" fmla="*/ 0 h 2120"/>
                  <a:gd name="T18" fmla="*/ 496 w 1760"/>
                  <a:gd name="T19" fmla="*/ 186 h 2120"/>
                  <a:gd name="T20" fmla="*/ 495 w 1760"/>
                  <a:gd name="T21" fmla="*/ 1444 h 2120"/>
                  <a:gd name="T22" fmla="*/ 882 w 1760"/>
                  <a:gd name="T23" fmla="*/ 1895 h 2120"/>
                  <a:gd name="T24" fmla="*/ 1258 w 1760"/>
                  <a:gd name="T25" fmla="*/ 1444 h 2120"/>
                  <a:gd name="T26" fmla="*/ 1259 w 1760"/>
                  <a:gd name="T27" fmla="*/ 186 h 2120"/>
                  <a:gd name="T28" fmla="*/ 1122 w 1760"/>
                  <a:gd name="T29" fmla="*/ 0 h 2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60" h="2120">
                    <a:moveTo>
                      <a:pt x="1122" y="0"/>
                    </a:moveTo>
                    <a:cubicBezTo>
                      <a:pt x="1760" y="0"/>
                      <a:pt x="1760" y="0"/>
                      <a:pt x="1760" y="0"/>
                    </a:cubicBezTo>
                    <a:cubicBezTo>
                      <a:pt x="1760" y="0"/>
                      <a:pt x="1625" y="74"/>
                      <a:pt x="1625" y="186"/>
                    </a:cubicBezTo>
                    <a:cubicBezTo>
                      <a:pt x="1625" y="186"/>
                      <a:pt x="1624" y="1444"/>
                      <a:pt x="1624" y="1444"/>
                    </a:cubicBezTo>
                    <a:cubicBezTo>
                      <a:pt x="1624" y="1959"/>
                      <a:pt x="1179" y="2120"/>
                      <a:pt x="882" y="2120"/>
                    </a:cubicBezTo>
                    <a:cubicBezTo>
                      <a:pt x="589" y="2120"/>
                      <a:pt x="131" y="1956"/>
                      <a:pt x="131" y="1444"/>
                    </a:cubicBezTo>
                    <a:cubicBezTo>
                      <a:pt x="130" y="186"/>
                      <a:pt x="130" y="186"/>
                      <a:pt x="130" y="186"/>
                    </a:cubicBezTo>
                    <a:cubicBezTo>
                      <a:pt x="130" y="73"/>
                      <a:pt x="0" y="0"/>
                      <a:pt x="0" y="0"/>
                    </a:cubicBezTo>
                    <a:cubicBezTo>
                      <a:pt x="645" y="0"/>
                      <a:pt x="645" y="0"/>
                      <a:pt x="645" y="0"/>
                    </a:cubicBezTo>
                    <a:cubicBezTo>
                      <a:pt x="645" y="0"/>
                      <a:pt x="496" y="73"/>
                      <a:pt x="496" y="186"/>
                    </a:cubicBezTo>
                    <a:cubicBezTo>
                      <a:pt x="495" y="1444"/>
                      <a:pt x="495" y="1444"/>
                      <a:pt x="495" y="1444"/>
                    </a:cubicBezTo>
                    <a:cubicBezTo>
                      <a:pt x="495" y="1710"/>
                      <a:pt x="673" y="1894"/>
                      <a:pt x="882" y="1895"/>
                    </a:cubicBezTo>
                    <a:cubicBezTo>
                      <a:pt x="1091" y="1896"/>
                      <a:pt x="1258" y="1708"/>
                      <a:pt x="1258" y="1444"/>
                    </a:cubicBezTo>
                    <a:cubicBezTo>
                      <a:pt x="1259" y="186"/>
                      <a:pt x="1259" y="186"/>
                      <a:pt x="1259" y="186"/>
                    </a:cubicBezTo>
                    <a:cubicBezTo>
                      <a:pt x="1259" y="73"/>
                      <a:pt x="1122" y="0"/>
                      <a:pt x="1122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72" name="Freeform 104"/>
              <p:cNvSpPr>
                <a:spLocks/>
              </p:cNvSpPr>
              <p:nvPr/>
            </p:nvSpPr>
            <p:spPr bwMode="gray">
              <a:xfrm>
                <a:off x="3193" y="1162"/>
                <a:ext cx="268" cy="433"/>
              </a:xfrm>
              <a:custGeom>
                <a:avLst/>
                <a:gdLst>
                  <a:gd name="T0" fmla="*/ 1152 w 1341"/>
                  <a:gd name="T1" fmla="*/ 375 h 2163"/>
                  <a:gd name="T2" fmla="*/ 800 w 1341"/>
                  <a:gd name="T3" fmla="*/ 216 h 2163"/>
                  <a:gd name="T4" fmla="*/ 396 w 1341"/>
                  <a:gd name="T5" fmla="*/ 531 h 2163"/>
                  <a:gd name="T6" fmla="*/ 782 w 1341"/>
                  <a:gd name="T7" fmla="*/ 922 h 2163"/>
                  <a:gd name="T8" fmla="*/ 1340 w 1341"/>
                  <a:gd name="T9" fmla="*/ 1550 h 2163"/>
                  <a:gd name="T10" fmla="*/ 511 w 1341"/>
                  <a:gd name="T11" fmla="*/ 2163 h 2163"/>
                  <a:gd name="T12" fmla="*/ 121 w 1341"/>
                  <a:gd name="T13" fmla="*/ 2109 h 2163"/>
                  <a:gd name="T14" fmla="*/ 0 w 1341"/>
                  <a:gd name="T15" fmla="*/ 1709 h 2163"/>
                  <a:gd name="T16" fmla="*/ 517 w 1341"/>
                  <a:gd name="T17" fmla="*/ 1936 h 2163"/>
                  <a:gd name="T18" fmla="*/ 983 w 1341"/>
                  <a:gd name="T19" fmla="*/ 1594 h 2163"/>
                  <a:gd name="T20" fmla="*/ 36 w 1341"/>
                  <a:gd name="T21" fmla="*/ 573 h 2163"/>
                  <a:gd name="T22" fmla="*/ 765 w 1341"/>
                  <a:gd name="T23" fmla="*/ 0 h 2163"/>
                  <a:gd name="T24" fmla="*/ 1153 w 1341"/>
                  <a:gd name="T25" fmla="*/ 53 h 2163"/>
                  <a:gd name="T26" fmla="*/ 1152 w 1341"/>
                  <a:gd name="T27" fmla="*/ 375 h 2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41" h="2163">
                    <a:moveTo>
                      <a:pt x="1152" y="375"/>
                    </a:moveTo>
                    <a:cubicBezTo>
                      <a:pt x="1152" y="375"/>
                      <a:pt x="1062" y="217"/>
                      <a:pt x="800" y="216"/>
                    </a:cubicBezTo>
                    <a:cubicBezTo>
                      <a:pt x="539" y="215"/>
                      <a:pt x="396" y="353"/>
                      <a:pt x="396" y="531"/>
                    </a:cubicBezTo>
                    <a:cubicBezTo>
                      <a:pt x="395" y="733"/>
                      <a:pt x="547" y="809"/>
                      <a:pt x="782" y="922"/>
                    </a:cubicBezTo>
                    <a:cubicBezTo>
                      <a:pt x="1005" y="1029"/>
                      <a:pt x="1341" y="1177"/>
                      <a:pt x="1340" y="1550"/>
                    </a:cubicBezTo>
                    <a:cubicBezTo>
                      <a:pt x="1339" y="1884"/>
                      <a:pt x="1042" y="2163"/>
                      <a:pt x="511" y="2163"/>
                    </a:cubicBezTo>
                    <a:cubicBezTo>
                      <a:pt x="347" y="2163"/>
                      <a:pt x="121" y="2109"/>
                      <a:pt x="121" y="2109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112" y="1819"/>
                      <a:pt x="312" y="1936"/>
                      <a:pt x="517" y="1936"/>
                    </a:cubicBezTo>
                    <a:cubicBezTo>
                      <a:pt x="729" y="1936"/>
                      <a:pt x="983" y="1805"/>
                      <a:pt x="983" y="1594"/>
                    </a:cubicBezTo>
                    <a:cubicBezTo>
                      <a:pt x="983" y="1187"/>
                      <a:pt x="36" y="1255"/>
                      <a:pt x="36" y="573"/>
                    </a:cubicBezTo>
                    <a:cubicBezTo>
                      <a:pt x="36" y="339"/>
                      <a:pt x="199" y="0"/>
                      <a:pt x="765" y="0"/>
                    </a:cubicBezTo>
                    <a:cubicBezTo>
                      <a:pt x="948" y="0"/>
                      <a:pt x="1153" y="53"/>
                      <a:pt x="1153" y="53"/>
                    </a:cubicBezTo>
                    <a:lnTo>
                      <a:pt x="1152" y="37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36988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D491E-B89B-4B6D-95F7-68F3132665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0400" y="950400"/>
            <a:ext cx="8679600" cy="3787200"/>
          </a:xfrm>
        </p:spPr>
        <p:txBody>
          <a:bodyPr/>
          <a:lstStyle/>
          <a:p>
            <a:pPr lvl="0"/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+mn-cs"/>
              </a:rPr>
              <a:t>Bullets level 1</a:t>
            </a:r>
            <a:endParaRPr kumimoji="1" lang="en-US" altLang="ja-JP" dirty="0"/>
          </a:p>
          <a:p>
            <a:pPr lvl="1"/>
            <a:r>
              <a:rPr kumimoji="1" lang="en-GB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+mn-cs"/>
              </a:rPr>
              <a:t>Bullets level 2</a:t>
            </a:r>
            <a:endParaRPr kumimoji="1" lang="en-US" altLang="ja-JP" dirty="0"/>
          </a:p>
          <a:p>
            <a:pPr lvl="2"/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+mn-cs"/>
              </a:rPr>
              <a:t>Bullets level 3</a:t>
            </a:r>
            <a:endParaRPr kumimoji="1" lang="en-US" altLang="ja-JP" dirty="0"/>
          </a:p>
          <a:p>
            <a:pPr lvl="3"/>
            <a:r>
              <a:rPr kumimoji="1" lang="en-GB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+mn-cs"/>
              </a:rPr>
              <a:t>Bullets level 4</a:t>
            </a:r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67" y="206603"/>
            <a:ext cx="7740000" cy="36625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85000"/>
              </a:lnSpc>
              <a:defRPr sz="2800"/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© 2022 Fujitsu Limited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47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1" descr="ContentGray20_L150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44000" cy="107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19"/>
          <p:cNvGrpSpPr>
            <a:grpSpLocks noChangeAspect="1"/>
          </p:cNvGrpSpPr>
          <p:nvPr userDrawn="1"/>
        </p:nvGrpSpPr>
        <p:grpSpPr bwMode="gray">
          <a:xfrm>
            <a:off x="7828764" y="79351"/>
            <a:ext cx="1176337" cy="657022"/>
            <a:chOff x="4969" y="50"/>
            <a:chExt cx="741" cy="414"/>
          </a:xfrm>
        </p:grpSpPr>
        <p:sp>
          <p:nvSpPr>
            <p:cNvPr id="22" name="AutoShape 18"/>
            <p:cNvSpPr>
              <a:spLocks noChangeAspect="1" noChangeArrowheads="1" noTextEdit="1"/>
            </p:cNvSpPr>
            <p:nvPr userDrawn="1"/>
          </p:nvSpPr>
          <p:spPr bwMode="gray">
            <a:xfrm>
              <a:off x="4969" y="50"/>
              <a:ext cx="741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5334" y="121"/>
              <a:ext cx="94" cy="72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gray">
            <a:xfrm>
              <a:off x="5180" y="200"/>
              <a:ext cx="65" cy="106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gray">
            <a:xfrm>
              <a:off x="5333" y="200"/>
              <a:ext cx="43" cy="14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gray">
            <a:xfrm>
              <a:off x="5380" y="200"/>
              <a:ext cx="33" cy="106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24"/>
            <p:cNvSpPr>
              <a:spLocks/>
            </p:cNvSpPr>
            <p:nvPr userDrawn="1"/>
          </p:nvSpPr>
          <p:spPr bwMode="gray">
            <a:xfrm>
              <a:off x="5414" y="200"/>
              <a:ext cx="79" cy="106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25"/>
            <p:cNvSpPr>
              <a:spLocks/>
            </p:cNvSpPr>
            <p:nvPr userDrawn="1"/>
          </p:nvSpPr>
          <p:spPr bwMode="gray">
            <a:xfrm>
              <a:off x="5558" y="200"/>
              <a:ext cx="88" cy="107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26"/>
            <p:cNvSpPr>
              <a:spLocks/>
            </p:cNvSpPr>
            <p:nvPr userDrawn="1"/>
          </p:nvSpPr>
          <p:spPr bwMode="gray">
            <a:xfrm>
              <a:off x="5248" y="200"/>
              <a:ext cx="89" cy="108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27"/>
            <p:cNvSpPr>
              <a:spLocks/>
            </p:cNvSpPr>
            <p:nvPr userDrawn="1"/>
          </p:nvSpPr>
          <p:spPr bwMode="gray">
            <a:xfrm>
              <a:off x="5489" y="198"/>
              <a:ext cx="69" cy="110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33363" y="880791"/>
            <a:ext cx="8645525" cy="3856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第１レベル第１レベル第１レベル第１レベル第１レベル第１レベル第１レベル第１レベル第１レベル第１レベル第１レベル第１レベル</a:t>
            </a:r>
          </a:p>
          <a:p>
            <a:pPr lvl="1"/>
            <a:r>
              <a:rPr lang="ja-JP" altLang="en-US" dirty="0"/>
              <a:t>第２レベル第２レベル第２レベル第２レベル第２レベル第２レベル第２レベル第２レベル第２レベル第２レベル第２レベル第２レベル第２レベル第２レベル第２レベル</a:t>
            </a:r>
          </a:p>
          <a:p>
            <a:pPr lvl="2"/>
            <a:r>
              <a:rPr lang="ja-JP" altLang="en-US" dirty="0"/>
              <a:t>第３レベル第３レベル第３レベル第３レベル第３レベル第３レベル第３レベル第３レベル第３レベル第３レベル第３レベル第３レベル第３レベル第３レベル第３レベル第３レベル第３レベル第３レベル第３レベル第３レベル第３レベル第３レベル第３レベル</a:t>
            </a:r>
          </a:p>
          <a:p>
            <a:pPr lvl="3"/>
            <a:r>
              <a:rPr lang="ja-JP" altLang="en-US" dirty="0"/>
              <a:t>第４レベル第４レベル第４レベル第４レベル第４レベル第４レベル第４レベル第４レベル第４レベル第４レベル第４レベル第４レベル第４レベル第４レベル第４レベル第４レベル第４レベル第４レベル</a:t>
            </a:r>
          </a:p>
        </p:txBody>
      </p:sp>
      <p:sp>
        <p:nvSpPr>
          <p:cNvPr id="361476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233363" y="0"/>
            <a:ext cx="7740000" cy="694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3614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932363" y="4935602"/>
            <a:ext cx="3960812" cy="201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fontAlgn="base">
              <a:defRPr kumimoji="0" sz="700">
                <a:solidFill>
                  <a:schemeClr val="tx1"/>
                </a:solidFill>
                <a:latin typeface="+mn-lt"/>
              </a:defRPr>
            </a:lvl1pPr>
          </a:lstStyle>
          <a:p>
            <a:endParaRPr lang="de-DE" altLang="ja-JP" dirty="0"/>
          </a:p>
        </p:txBody>
      </p:sp>
      <p:sp>
        <p:nvSpPr>
          <p:cNvPr id="3614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300538" y="4937189"/>
            <a:ext cx="539750" cy="20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fontAlgn="base">
              <a:defRPr kumimoji="0" sz="800">
                <a:solidFill>
                  <a:schemeClr val="tx1"/>
                </a:solidFill>
              </a:defRPr>
            </a:lvl1pPr>
          </a:lstStyle>
          <a:p>
            <a:fld id="{2145D5DA-CF11-4C66-BB26-5DC06B07024B}" type="slidenum">
              <a:rPr lang="de-DE" altLang="ja-JP"/>
              <a:pPr/>
              <a:t>‹#›</a:t>
            </a:fld>
            <a:endParaRPr lang="de-DE" altLang="ja-JP"/>
          </a:p>
        </p:txBody>
      </p:sp>
      <p:sp>
        <p:nvSpPr>
          <p:cNvPr id="17" name="Line 4"/>
          <p:cNvSpPr>
            <a:spLocks noChangeShapeType="1"/>
          </p:cNvSpPr>
          <p:nvPr userDrawn="1"/>
        </p:nvSpPr>
        <p:spPr bwMode="gray">
          <a:xfrm>
            <a:off x="0" y="4918840"/>
            <a:ext cx="9144000" cy="0"/>
          </a:xfrm>
          <a:prstGeom prst="line">
            <a:avLst/>
          </a:prstGeom>
          <a:noFill/>
          <a:ln w="12700">
            <a:solidFill>
              <a:srgbClr val="87867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A79CC61-7AF1-4EBE-9704-F9456DBC2D6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87" y="4948936"/>
            <a:ext cx="1581912" cy="1920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7" r:id="rId2"/>
    <p:sldLayoutId id="2147483660" r:id="rId3"/>
    <p:sldLayoutId id="2147483662" r:id="rId4"/>
    <p:sldLayoutId id="2147483664" r:id="rId5"/>
    <p:sldLayoutId id="2147483665" r:id="rId6"/>
    <p:sldLayoutId id="2147483666" r:id="rId7"/>
    <p:sldLayoutId id="2147483668" r:id="rId8"/>
  </p:sldLayoutIdLst>
  <p:hf hdr="0"/>
  <p:txStyles>
    <p:titleStyle>
      <a:lvl1pPr algn="l" rtl="0" fontAlgn="ctr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ctr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l" rtl="0" fontAlgn="ctr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l" rtl="0" fontAlgn="ctr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l" rtl="0" fontAlgn="ctr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l" rtl="0" fontAlgn="ctr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l" rtl="0" fontAlgn="ctr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l" rtl="0" fontAlgn="ctr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l" rtl="0" fontAlgn="ctr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266700" indent="-266700" algn="l" defTabSz="809625" rtl="0" fontAlgn="ctr">
        <a:lnSpc>
          <a:spcPct val="100000"/>
        </a:lnSpc>
        <a:spcBef>
          <a:spcPct val="20000"/>
        </a:spcBef>
        <a:spcAft>
          <a:spcPct val="10000"/>
        </a:spcAft>
        <a:buClr>
          <a:srgbClr val="A30B1A"/>
        </a:buClr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46063" algn="l" defTabSz="809625" rtl="0" fontAlgn="ctr">
        <a:lnSpc>
          <a:spcPct val="100000"/>
        </a:lnSpc>
        <a:spcBef>
          <a:spcPct val="20000"/>
        </a:spcBef>
        <a:spcAft>
          <a:spcPct val="10000"/>
        </a:spcAft>
        <a:buClr>
          <a:srgbClr val="87867E"/>
        </a:buClr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2pPr>
      <a:lvl3pPr marL="677863" indent="-141288" algn="l" defTabSz="809625" rtl="0" fontAlgn="ctr">
        <a:lnSpc>
          <a:spcPct val="100000"/>
        </a:lnSpc>
        <a:spcBef>
          <a:spcPct val="20000"/>
        </a:spcBef>
        <a:spcAft>
          <a:spcPct val="10000"/>
        </a:spcAft>
        <a:buClr>
          <a:srgbClr val="808080"/>
        </a:buClr>
        <a:buFont typeface="Arial" panose="020B0604020202020204" pitchFamily="34" charset="0"/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814388" indent="-130175" algn="l" defTabSz="809625" rtl="0" fontAlgn="base">
        <a:lnSpc>
          <a:spcPct val="100000"/>
        </a:lnSpc>
        <a:spcBef>
          <a:spcPct val="20000"/>
        </a:spcBef>
        <a:spcAft>
          <a:spcPct val="10000"/>
        </a:spcAft>
        <a:buClr>
          <a:srgbClr val="87867E"/>
        </a:buClr>
        <a:buSzPct val="100000"/>
        <a:buFont typeface="Arial" panose="020B0604020202020204" pitchFamily="34" charset="0"/>
        <a:buChar char="•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809625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809625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809625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809625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809625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fj-jggsap_lt_s@dl.jp.fujitsu.com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fujitsu.sharepoint.com/sites/jp-JDU/Shared%20Documents/Forms/AllItems.aspx?id=%2Fsites%2Fjp%2DJDU%2FShared%20Documents%2F02%5FServices%2F03%5FSAP%2F01%5FManagement%2F03%5FResource%20Management%2F06%5FJDUSAP%20training%2F02%5FJDU%20SAP%20Common%2F30%5FHow%20to%20Use%20Standard%20Tools%2F20%5FHow%20to%20Use%20Standard%20Tools%2DLiveTalk%28Simultaneous%20interpretation%20Tool%29%E2%80%8B&amp;viewid=fcc4ead6%2D3f34%2D407d%2Db8e5%2Dbe04dec9fdb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eb.microsoftstream.com/video/0d552831-d108-4121-aebe-f97511a6807e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233362" y="1563950"/>
            <a:ext cx="8587109" cy="1500568"/>
          </a:xfrm>
        </p:spPr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How to Use Standard Tools-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LiveTalk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(Simultaneous interpretation Tool)​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JDU SAP SS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45D5DA-CF11-4C66-BB26-5DC06B07024B}" type="slidenum">
              <a:rPr lang="de-DE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0</a:t>
            </a:fld>
            <a:endParaRPr lang="de-DE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C903EAB-168E-4AB8-8B2E-7EB70084FE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LiveTalk Introduction</a:t>
            </a: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LiveTalk Installation</a:t>
            </a:r>
          </a:p>
          <a:p>
            <a:pPr lvl="1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Software wizard and installation manual </a:t>
            </a:r>
          </a:p>
          <a:p>
            <a:pPr lvl="1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Service ID and password</a:t>
            </a: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Demo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9F88058-B312-42C2-9440-7AD301CC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67" y="198524"/>
            <a:ext cx="7740000" cy="382412"/>
          </a:xfrm>
        </p:spPr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Agenda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543DEED-8C02-4640-806D-D8D1D80F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2022 Fujitsu Limited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F42CCD7-CF50-4E95-9A6B-C05F0990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88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3B1D7CF-8BC6-459C-BEC6-80A9F0D2F1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 simultaneously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multilingual interpretation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software developed by FUJITSU.</a:t>
            </a:r>
          </a:p>
          <a:p>
            <a:pPr lvl="1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Type of languages: English, Japanese, Chinese, etc.</a:t>
            </a: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Number of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people in the chat-box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1~300</a:t>
            </a: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Both text and voice are available.</a:t>
            </a:r>
          </a:p>
          <a:p>
            <a:pPr lvl="1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sym typeface="Wingdings" panose="05000000000000000000" pitchFamily="2" charset="2"/>
              </a:rPr>
              <a:t>                Text</a:t>
            </a:r>
          </a:p>
          <a:p>
            <a:pPr lvl="1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sym typeface="Wingdings" panose="05000000000000000000" pitchFamily="2" charset="2"/>
              </a:rPr>
              <a:t>Voice              Text</a:t>
            </a: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Work dependently or stimulate with the other conference tools.</a:t>
            </a:r>
          </a:p>
          <a:p>
            <a:pPr lvl="1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LiveTalk</a:t>
            </a:r>
          </a:p>
          <a:p>
            <a:pPr lvl="1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LiveTalk+Lync (Skype for Business)</a:t>
            </a:r>
          </a:p>
          <a:p>
            <a:pPr lvl="1"/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LiveTalk+Teams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etc.</a:t>
            </a: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lvl="1" indent="0">
              <a:buNone/>
            </a:pP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F4133BA-190D-453F-8970-13265B9E5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67" y="198524"/>
            <a:ext cx="7740000" cy="382412"/>
          </a:xfrm>
        </p:spPr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LiveTalk Introduction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48713A9-9AE0-4284-AD26-4BF1E7AA6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2022 Fujitsu Limited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E6B2C13-C541-4A6E-B450-4EDE38FA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A22D7D67-CCA1-43B6-91D4-8DE40F9EA705}"/>
              </a:ext>
            </a:extLst>
          </p:cNvPr>
          <p:cNvSpPr/>
          <p:nvPr/>
        </p:nvSpPr>
        <p:spPr>
          <a:xfrm>
            <a:off x="1254265" y="2907570"/>
            <a:ext cx="534075" cy="16993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" name="矢印: 左右 6">
            <a:extLst>
              <a:ext uri="{FF2B5EF4-FFF2-40B4-BE49-F238E27FC236}">
                <a16:creationId xmlns:a16="http://schemas.microsoft.com/office/drawing/2014/main" id="{9322C956-18FD-40E1-AE84-FBE20C1FC880}"/>
              </a:ext>
            </a:extLst>
          </p:cNvPr>
          <p:cNvSpPr/>
          <p:nvPr/>
        </p:nvSpPr>
        <p:spPr>
          <a:xfrm>
            <a:off x="1254264" y="2658108"/>
            <a:ext cx="534076" cy="169933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5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637A0CC-D8E6-49B7-A3A8-651100969B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0400" y="760651"/>
            <a:ext cx="8679600" cy="4176245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Software wizard and installation manual</a:t>
            </a:r>
          </a:p>
          <a:p>
            <a:pPr lvl="1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Please download the wizard and setup the 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LiveTalk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through JDU SPO.</a:t>
            </a: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Service ID and password </a:t>
            </a:r>
          </a:p>
          <a:p>
            <a:pPr lvl="1"/>
            <a:r>
              <a:rPr lang="en-US" altLang="ja-JP" sz="1700" dirty="0">
                <a:latin typeface="Meiryo UI" panose="020B0604030504040204" pitchFamily="50" charset="-128"/>
                <a:ea typeface="Meiryo UI" panose="020B0604030504040204" pitchFamily="50" charset="-128"/>
              </a:rPr>
              <a:t>Request service ID and password through the Email address below:</a:t>
            </a:r>
          </a:p>
          <a:p>
            <a:pPr marL="342900" lvl="1" indent="0">
              <a:buNone/>
            </a:pPr>
            <a:r>
              <a:rPr lang="en-US" altLang="ja-JP" sz="1700" u="sng" dirty="0">
                <a:solidFill>
                  <a:srgbClr val="0563C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  <a:hlinkClick r:id="rId2"/>
              </a:rPr>
              <a:t>fj-jggsap_lt_s@dl.jp.fujitsu.com</a:t>
            </a:r>
            <a:endParaRPr kumimoji="1" lang="ja-JP" altLang="en-US" sz="1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B4AA20B-7513-451E-9ECD-47F8B83D8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67" y="198524"/>
            <a:ext cx="7740000" cy="382412"/>
          </a:xfrm>
        </p:spPr>
        <p:txBody>
          <a:bodyPr/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LiveTalk Installation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F32BD07-BDE3-4BED-9D18-4F8B4B82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2022 Fujitsu Limited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213E838-7E74-479F-8F46-CCF6962D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4E1B51B-9809-4546-9E3D-3E8B44DAE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36" y="1303706"/>
            <a:ext cx="7752170" cy="2519206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1D59884-55BC-43B8-8131-6ABAAB0ACDEB}"/>
              </a:ext>
            </a:extLst>
          </p:cNvPr>
          <p:cNvSpPr/>
          <p:nvPr/>
        </p:nvSpPr>
        <p:spPr>
          <a:xfrm>
            <a:off x="965915" y="1689055"/>
            <a:ext cx="1485972" cy="2427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6F54D11-C0C2-4205-8ED5-77218A642B64}"/>
              </a:ext>
            </a:extLst>
          </p:cNvPr>
          <p:cNvCxnSpPr>
            <a:cxnSpLocks/>
          </p:cNvCxnSpPr>
          <p:nvPr/>
        </p:nvCxnSpPr>
        <p:spPr>
          <a:xfrm flipH="1">
            <a:off x="2476466" y="1794724"/>
            <a:ext cx="5701619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17AB9C6-178E-40D1-BB8E-C9382C0A3EA4}"/>
              </a:ext>
            </a:extLst>
          </p:cNvPr>
          <p:cNvSpPr txBox="1"/>
          <p:nvPr/>
        </p:nvSpPr>
        <p:spPr>
          <a:xfrm>
            <a:off x="8109860" y="1656546"/>
            <a:ext cx="990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rgbClr val="FF0000"/>
                </a:solidFill>
              </a:rPr>
              <a:t>JDU SPO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94052E7-00EC-4CD3-AB6D-66FE2036EB88}"/>
              </a:ext>
            </a:extLst>
          </p:cNvPr>
          <p:cNvSpPr/>
          <p:nvPr/>
        </p:nvSpPr>
        <p:spPr>
          <a:xfrm>
            <a:off x="778449" y="2430125"/>
            <a:ext cx="7273126" cy="2427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E57379F-D05B-4F51-A85D-92D5A2BBFA9E}"/>
              </a:ext>
            </a:extLst>
          </p:cNvPr>
          <p:cNvCxnSpPr>
            <a:cxnSpLocks/>
          </p:cNvCxnSpPr>
          <p:nvPr/>
        </p:nvCxnSpPr>
        <p:spPr>
          <a:xfrm flipH="1">
            <a:off x="8043353" y="2548826"/>
            <a:ext cx="128650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1DAC14E-3118-4FC8-A2CE-D2D1DA47DA75}"/>
              </a:ext>
            </a:extLst>
          </p:cNvPr>
          <p:cNvSpPr txBox="1"/>
          <p:nvPr/>
        </p:nvSpPr>
        <p:spPr>
          <a:xfrm>
            <a:off x="8127616" y="2394937"/>
            <a:ext cx="101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rgbClr val="FF0000"/>
                </a:solidFill>
                <a:hlinkClick r:id="rId4"/>
              </a:rPr>
              <a:t>Download</a:t>
            </a:r>
          </a:p>
          <a:p>
            <a:pPr algn="l"/>
            <a:r>
              <a:rPr kumimoji="1" lang="en-US" altLang="ja-JP" sz="1400" dirty="0">
                <a:solidFill>
                  <a:srgbClr val="FF0000"/>
                </a:solidFill>
                <a:hlinkClick r:id="rId4"/>
              </a:rPr>
              <a:t>Location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1EBF6BA-4A79-4F4E-A7E2-6EF11A0DDA50}"/>
              </a:ext>
            </a:extLst>
          </p:cNvPr>
          <p:cNvSpPr/>
          <p:nvPr/>
        </p:nvSpPr>
        <p:spPr>
          <a:xfrm>
            <a:off x="778449" y="3126052"/>
            <a:ext cx="2790139" cy="6968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5C0D564-2AF2-42D6-80D3-6B34B45DC42F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3625232" y="3503309"/>
            <a:ext cx="4482446" cy="1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4592897-8BB7-4445-9E9E-4874886940FB}"/>
              </a:ext>
            </a:extLst>
          </p:cNvPr>
          <p:cNvSpPr txBox="1"/>
          <p:nvPr/>
        </p:nvSpPr>
        <p:spPr>
          <a:xfrm>
            <a:off x="8107678" y="3026256"/>
            <a:ext cx="11763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rgbClr val="FF0000"/>
                </a:solidFill>
              </a:rPr>
              <a:t>Software wizard and introduction manual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76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096BCE1-3537-422C-A5CB-EB3C8D6989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LiveTalk + Lync (Skype for Business)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hlinkClick r:id="rId2"/>
            </a:endParaRPr>
          </a:p>
          <a:p>
            <a:pPr lvl="1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  <a:hlinkClick r:id="rId2"/>
              </a:rPr>
              <a:t>A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hlinkClick r:id="rId2"/>
              </a:rPr>
              <a:t>real time 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  <a:hlinkClick r:id="rId2"/>
              </a:rPr>
              <a:t>chat demo between a Japanese and an Indian.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The screen below shows how it works at Japanese side only.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hlinkClick r:id="rId2"/>
            </a:endParaRPr>
          </a:p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A076256-1D50-4C69-833C-6B83DC74A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67" y="198524"/>
            <a:ext cx="7740000" cy="382412"/>
          </a:xfrm>
        </p:spPr>
        <p:txBody>
          <a:bodyPr/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Demo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DE6F164-BC8E-4044-AE18-1F2E11686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© 2022 Fujitsu Limited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59D643-C921-41D5-8911-5084E42E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5610330-1314-43A2-81F8-55DE9DEB1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156" y="2006825"/>
            <a:ext cx="4981205" cy="2800741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81C9F4E-79C4-47BB-99CF-70ADAFCC5627}"/>
              </a:ext>
            </a:extLst>
          </p:cNvPr>
          <p:cNvCxnSpPr>
            <a:cxnSpLocks/>
          </p:cNvCxnSpPr>
          <p:nvPr/>
        </p:nvCxnSpPr>
        <p:spPr>
          <a:xfrm>
            <a:off x="1322629" y="2844000"/>
            <a:ext cx="738128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AD080F8-512F-4CF9-B9FD-E724AB70B9F2}"/>
              </a:ext>
            </a:extLst>
          </p:cNvPr>
          <p:cNvSpPr txBox="1"/>
          <p:nvPr/>
        </p:nvSpPr>
        <p:spPr>
          <a:xfrm>
            <a:off x="-18151" y="2644579"/>
            <a:ext cx="16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rgbClr val="FF0000"/>
                </a:solidFill>
              </a:rPr>
              <a:t>On </a:t>
            </a:r>
            <a:r>
              <a:rPr kumimoji="1" lang="en-US" altLang="ja-JP" sz="1400" dirty="0" err="1">
                <a:solidFill>
                  <a:srgbClr val="FF0000"/>
                </a:solidFill>
              </a:rPr>
              <a:t>LiveTalk</a:t>
            </a:r>
            <a:r>
              <a:rPr kumimoji="1" lang="en-US" altLang="ja-JP" sz="1400" dirty="0">
                <a:solidFill>
                  <a:srgbClr val="FF0000"/>
                </a:solidFill>
              </a:rPr>
              <a:t>:</a:t>
            </a:r>
          </a:p>
          <a:p>
            <a:pPr algn="l"/>
            <a:r>
              <a:rPr kumimoji="1" lang="ja-JP" altLang="en-US" sz="1400" dirty="0">
                <a:solidFill>
                  <a:srgbClr val="FF0000"/>
                </a:solidFill>
              </a:rPr>
              <a:t>はい、聞こえます。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79F59AD-AE6C-4BB3-B367-BC31C22FD995}"/>
              </a:ext>
            </a:extLst>
          </p:cNvPr>
          <p:cNvCxnSpPr>
            <a:cxnSpLocks/>
          </p:cNvCxnSpPr>
          <p:nvPr/>
        </p:nvCxnSpPr>
        <p:spPr>
          <a:xfrm flipH="1">
            <a:off x="6431821" y="3377615"/>
            <a:ext cx="818643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78D57DD-8F28-4C61-AF3E-AD5DFA8D2690}"/>
              </a:ext>
            </a:extLst>
          </p:cNvPr>
          <p:cNvSpPr txBox="1"/>
          <p:nvPr/>
        </p:nvSpPr>
        <p:spPr>
          <a:xfrm>
            <a:off x="7202888" y="3226066"/>
            <a:ext cx="1955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rgbClr val="FF0000"/>
                </a:solidFill>
              </a:rPr>
              <a:t>On Lync: </a:t>
            </a:r>
          </a:p>
          <a:p>
            <a:pPr algn="l"/>
            <a:r>
              <a:rPr kumimoji="1" lang="en-US" altLang="ja-JP" sz="1400" dirty="0">
                <a:solidFill>
                  <a:srgbClr val="FF0000"/>
                </a:solidFill>
              </a:rPr>
              <a:t>“Yes, I can hear you”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7E0696D-03EC-481F-B03D-38F29F551885}"/>
              </a:ext>
            </a:extLst>
          </p:cNvPr>
          <p:cNvSpPr/>
          <p:nvPr/>
        </p:nvSpPr>
        <p:spPr>
          <a:xfrm>
            <a:off x="4782394" y="3277274"/>
            <a:ext cx="558350" cy="1433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1723ED6-C7AC-488D-A034-104CAAAF5890}"/>
              </a:ext>
            </a:extLst>
          </p:cNvPr>
          <p:cNvSpPr/>
          <p:nvPr/>
        </p:nvSpPr>
        <p:spPr>
          <a:xfrm>
            <a:off x="2196928" y="2736256"/>
            <a:ext cx="558350" cy="1433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38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38580A-6738-4E67-91D7-EB3D8DD06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Mail Form </a:t>
            </a:r>
            <a:r>
              <a:rPr kumimoji="1" lang="en-US" altLang="ja-JP" dirty="0"/>
              <a:t>to request </a:t>
            </a:r>
            <a:r>
              <a:rPr lang="ja-JP" altLang="en-US" sz="2800" dirty="0"/>
              <a:t>service ID and password for </a:t>
            </a:r>
            <a:r>
              <a:rPr lang="en-US" altLang="ja-JP" sz="2800" dirty="0"/>
              <a:t>L</a:t>
            </a:r>
            <a:r>
              <a:rPr lang="ja-JP" altLang="en-US" sz="2800" dirty="0"/>
              <a:t>ive</a:t>
            </a:r>
            <a:r>
              <a:rPr lang="en-US" altLang="ja-JP" sz="2800" dirty="0"/>
              <a:t>T</a:t>
            </a:r>
            <a:r>
              <a:rPr lang="ja-JP" altLang="en-US" sz="2800" dirty="0"/>
              <a:t>alk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DED29BB-48C5-466E-850E-F4CF58F3E7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dirty="0"/>
              <a:t>© 2022 Fujitsu Limited</a:t>
            </a:r>
            <a:endParaRPr kumimoji="1" lang="ja-JP" altLang="en-US" dirty="0"/>
          </a:p>
          <a:p>
            <a:endParaRPr lang="de-DE" altLang="ja-JP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F36AE3-5838-4230-94DB-F7F7F2E7C3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C4E512-0C63-49C4-B8A6-86EFFB7A3CB6}" type="slidenum">
              <a:rPr lang="de-DE" altLang="ja-JP" smtClean="0"/>
              <a:pPr/>
              <a:t>5</a:t>
            </a:fld>
            <a:endParaRPr lang="de-DE" altLang="ja-JP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7F27E35-A150-4AC6-AE70-B363ABC7722C}"/>
              </a:ext>
            </a:extLst>
          </p:cNvPr>
          <p:cNvSpPr txBox="1"/>
          <p:nvPr/>
        </p:nvSpPr>
        <p:spPr>
          <a:xfrm>
            <a:off x="233363" y="712768"/>
            <a:ext cx="8334018" cy="429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sz="1050" dirty="0"/>
              <a:t>To: FJ-JGGSAP_LT_S &lt;fj-jggsap_lt_s@dl.jp.fujitsu.com&gt;</a:t>
            </a:r>
          </a:p>
          <a:p>
            <a:pPr algn="l"/>
            <a:r>
              <a:rPr lang="ja-JP" altLang="en-US" sz="1050" dirty="0"/>
              <a:t>Subject:Request LiveTalk password</a:t>
            </a:r>
          </a:p>
          <a:p>
            <a:pPr algn="l"/>
            <a:endParaRPr lang="ja-JP" altLang="en-US" sz="1050" dirty="0"/>
          </a:p>
          <a:p>
            <a:pPr algn="l"/>
            <a:r>
              <a:rPr lang="ja-JP" altLang="en-US" sz="1050" dirty="0"/>
              <a:t>本文/Sentence</a:t>
            </a:r>
          </a:p>
          <a:p>
            <a:pPr algn="l"/>
            <a:r>
              <a:rPr lang="ja-JP" altLang="en-US" sz="1050" dirty="0"/>
              <a:t>FROM-----------------------------------------------</a:t>
            </a:r>
          </a:p>
          <a:p>
            <a:pPr algn="l"/>
            <a:endParaRPr lang="ja-JP" altLang="en-US" sz="1050" dirty="0"/>
          </a:p>
          <a:p>
            <a:pPr algn="l"/>
            <a:r>
              <a:rPr lang="ja-JP" altLang="en-US" sz="1050" dirty="0"/>
              <a:t>Requesting service ID and password for </a:t>
            </a:r>
            <a:r>
              <a:rPr lang="en-US" altLang="ja-JP" sz="1050" dirty="0" err="1"/>
              <a:t>LiveTalk</a:t>
            </a:r>
            <a:endParaRPr lang="ja-JP" altLang="en-US" sz="1050" dirty="0"/>
          </a:p>
          <a:p>
            <a:pPr algn="l"/>
            <a:endParaRPr lang="ja-JP" altLang="en-US" sz="1050" dirty="0"/>
          </a:p>
          <a:p>
            <a:pPr algn="l"/>
            <a:r>
              <a:rPr lang="ja-JP" altLang="en-US" sz="1050" dirty="0"/>
              <a:t>○所属/Affiliation</a:t>
            </a:r>
          </a:p>
          <a:p>
            <a:pPr algn="l"/>
            <a:r>
              <a:rPr lang="ja-JP" altLang="en-US" sz="1050" dirty="0"/>
              <a:t>：</a:t>
            </a:r>
          </a:p>
          <a:p>
            <a:pPr algn="l"/>
            <a:r>
              <a:rPr lang="ja-JP" altLang="en-US" sz="1050" dirty="0"/>
              <a:t>○氏名/Name</a:t>
            </a:r>
          </a:p>
          <a:p>
            <a:pPr algn="l"/>
            <a:r>
              <a:rPr lang="ja-JP" altLang="en-US" sz="1050" dirty="0"/>
              <a:t>：</a:t>
            </a:r>
          </a:p>
          <a:p>
            <a:pPr algn="l"/>
            <a:r>
              <a:rPr lang="ja-JP" altLang="en-US" sz="1050" dirty="0"/>
              <a:t>○メールアドレス/Email address</a:t>
            </a:r>
          </a:p>
          <a:p>
            <a:pPr algn="l"/>
            <a:r>
              <a:rPr lang="ja-JP" altLang="en-US" sz="1050" dirty="0"/>
              <a:t>：</a:t>
            </a:r>
          </a:p>
          <a:p>
            <a:pPr algn="l"/>
            <a:r>
              <a:rPr lang="ja-JP" altLang="en-US" sz="1050" dirty="0"/>
              <a:t>プロジェクト/Project</a:t>
            </a:r>
          </a:p>
          <a:p>
            <a:pPr algn="l"/>
            <a:r>
              <a:rPr lang="ja-JP" altLang="en-US" sz="1050" dirty="0"/>
              <a:t>：</a:t>
            </a:r>
          </a:p>
          <a:p>
            <a:pPr algn="l"/>
            <a:r>
              <a:rPr lang="ja-JP" altLang="en-US" sz="1050" dirty="0"/>
              <a:t>○利用国/Utilization Province</a:t>
            </a:r>
          </a:p>
          <a:p>
            <a:pPr algn="l"/>
            <a:r>
              <a:rPr lang="ja-JP" altLang="en-US" sz="1050" dirty="0"/>
              <a:t>：</a:t>
            </a:r>
          </a:p>
          <a:p>
            <a:pPr algn="l"/>
            <a:r>
              <a:rPr lang="ja-JP" altLang="en-US" sz="1050" dirty="0"/>
              <a:t>チーム管理者/Team Administrator</a:t>
            </a:r>
          </a:p>
          <a:p>
            <a:pPr algn="l"/>
            <a:r>
              <a:rPr lang="ja-JP" altLang="en-US" sz="1050" dirty="0"/>
              <a:t>：</a:t>
            </a:r>
          </a:p>
          <a:p>
            <a:pPr algn="l"/>
            <a:r>
              <a:rPr lang="ja-JP" altLang="en-US" sz="1050" dirty="0"/>
              <a:t>グループ(サービスライン)/Group(Service Line)</a:t>
            </a:r>
          </a:p>
          <a:p>
            <a:pPr algn="l"/>
            <a:r>
              <a:rPr lang="ja-JP" altLang="en-US" sz="1050" dirty="0"/>
              <a:t>：</a:t>
            </a:r>
          </a:p>
          <a:p>
            <a:pPr algn="l"/>
            <a:r>
              <a:rPr lang="ja-JP" altLang="en-US" sz="1050" dirty="0"/>
              <a:t>TO-------------------------------------------------</a:t>
            </a:r>
          </a:p>
          <a:p>
            <a:pPr algn="l"/>
            <a:r>
              <a:rPr lang="ja-JP" altLang="en-US" sz="1050" dirty="0"/>
              <a:t>※○：必須/mandatory</a:t>
            </a:r>
          </a:p>
          <a:p>
            <a:pPr algn="l"/>
            <a:r>
              <a:rPr lang="ja-JP" altLang="en-US" sz="1050" dirty="0"/>
              <a:t>※プロジェクトとグループ(サービスライン)のいずれか必須/either Project or Group(Service Line) is mandatory</a:t>
            </a:r>
          </a:p>
          <a:p>
            <a:pPr algn="l"/>
            <a:r>
              <a:rPr lang="ja-JP" altLang="en-US" sz="1050" dirty="0"/>
              <a:t>※必ず本人が申請してください/Be sure to apply in person</a:t>
            </a:r>
          </a:p>
        </p:txBody>
      </p:sp>
    </p:spTree>
    <p:extLst>
      <p:ext uri="{BB962C8B-B14F-4D97-AF65-F5344CB8AC3E}">
        <p14:creationId xmlns:p14="http://schemas.microsoft.com/office/powerpoint/2010/main" val="3949057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9207426"/>
      </p:ext>
    </p:extLst>
  </p:cSld>
  <p:clrMapOvr>
    <a:masterClrMapping/>
  </p:clrMapOvr>
</p:sld>
</file>

<file path=ppt/theme/theme1.xml><?xml version="1.0" encoding="utf-8"?>
<a:theme xmlns:a="http://schemas.openxmlformats.org/drawingml/2006/main" name="F_Tool_7_JA_R">
  <a:themeElements>
    <a:clrScheme name="コーポレートカラー_v2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87867E"/>
      </a:accent1>
      <a:accent2>
        <a:srgbClr val="A30B1A"/>
      </a:accent2>
      <a:accent3>
        <a:srgbClr val="B1B1AC"/>
      </a:accent3>
      <a:accent4>
        <a:srgbClr val="DAD9D6"/>
      </a:accent4>
      <a:accent5>
        <a:srgbClr val="706F67"/>
      </a:accent5>
      <a:accent6>
        <a:srgbClr val="C6C6C0"/>
      </a:accent6>
      <a:hlink>
        <a:srgbClr val="105D9C"/>
      </a:hlink>
      <a:folHlink>
        <a:srgbClr val="4B4595"/>
      </a:folHlink>
    </a:clrScheme>
    <a:fontScheme name="F_Tool_6_JA_R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DAD9D6"/>
        </a:solidFill>
        <a:ln w="9525" cap="flat" cmpd="sng" algn="ctr">
          <a:solidFill>
            <a:srgbClr val="B1B1A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 dirty="0" smtClean="0">
            <a:ln>
              <a:noFill/>
            </a:ln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CACAC7"/>
            </a:gs>
          </a:gsLst>
          <a:lin ang="5400000" scaled="1"/>
        </a:gradFill>
        <a:ln w="9525" cap="flat" cmpd="sng" algn="ctr">
          <a:solidFill>
            <a:srgbClr val="57564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F_Tool_6_JA_R 1">
        <a:dk1>
          <a:srgbClr val="000000"/>
        </a:dk1>
        <a:lt1>
          <a:srgbClr val="FFFFFF"/>
        </a:lt1>
        <a:dk2>
          <a:srgbClr val="000000"/>
        </a:dk2>
        <a:lt2>
          <a:srgbClr val="B1B1AC"/>
        </a:lt2>
        <a:accent1>
          <a:srgbClr val="F8C6C5"/>
        </a:accent1>
        <a:accent2>
          <a:srgbClr val="B22B30"/>
        </a:accent2>
        <a:accent3>
          <a:srgbClr val="FFFFFF"/>
        </a:accent3>
        <a:accent4>
          <a:srgbClr val="000000"/>
        </a:accent4>
        <a:accent5>
          <a:srgbClr val="FBDFDF"/>
        </a:accent5>
        <a:accent6>
          <a:srgbClr val="A1262A"/>
        </a:accent6>
        <a:hlink>
          <a:srgbClr val="105D9C"/>
        </a:hlink>
        <a:folHlink>
          <a:srgbClr val="4B459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ccessDetails xmlns="3b0a02bf-1fa3-4f7c-86e6-cc709d9615df" xsi:nil="true"/>
    <Folder_x0020_Info xmlns="3b0a02bf-1fa3-4f7c-86e6-cc709d9615df" xsi:nil="true"/>
    <lcf76f155ced4ddcb4097134ff3c332f xmlns="3b0a02bf-1fa3-4f7c-86e6-cc709d9615df">
      <Terms xmlns="http://schemas.microsoft.com/office/infopath/2007/PartnerControls"/>
    </lcf76f155ced4ddcb4097134ff3c332f>
    <TaxCatchAll xmlns="3e47745e-6841-4518-8a34-bbee99c0e02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8D66161FFE24583725803D66B5AA1" ma:contentTypeVersion="18" ma:contentTypeDescription="Create a new document." ma:contentTypeScope="" ma:versionID="f65803a7c21f0bf59c01e42c516cb489">
  <xsd:schema xmlns:xsd="http://www.w3.org/2001/XMLSchema" xmlns:xs="http://www.w3.org/2001/XMLSchema" xmlns:p="http://schemas.microsoft.com/office/2006/metadata/properties" xmlns:ns2="3e47745e-6841-4518-8a34-bbee99c0e025" xmlns:ns3="3b0a02bf-1fa3-4f7c-86e6-cc709d9615df" targetNamespace="http://schemas.microsoft.com/office/2006/metadata/properties" ma:root="true" ma:fieldsID="fbb83ffbd62a5b1c37b6b60bc63411ae" ns2:_="" ns3:_="">
    <xsd:import namespace="3e47745e-6841-4518-8a34-bbee99c0e025"/>
    <xsd:import namespace="3b0a02bf-1fa3-4f7c-86e6-cc709d9615d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Folder_x0020_Info" minOccurs="0"/>
                <xsd:element ref="ns3:MediaServiceDateTaken" minOccurs="0"/>
                <xsd:element ref="ns3:AccessDetails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47745e-6841-4518-8a34-bbee99c0e02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9f389b37-145d-4f33-a38c-82d4311b3be8}" ma:internalName="TaxCatchAll" ma:showField="CatchAllData" ma:web="3e47745e-6841-4518-8a34-bbee99c0e0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0a02bf-1fa3-4f7c-86e6-cc709d9615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Folder_x0020_Info" ma:index="18" nillable="true" ma:displayName="Folder Info" ma:format="Dropdown" ma:internalName="Folder_x0020_Info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AccessDetails" ma:index="20" nillable="true" ma:displayName="Access Details" ma:format="Dropdown" ma:internalName="AccessDetails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bc4fd492-276b-4614-b3af-3a4c63b563f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C56F09-3E46-4449-A32C-5EB3EBC220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384042-40DA-48EC-9186-C42A9EC45CD2}">
  <ds:schemaRefs>
    <ds:schemaRef ds:uri="http://schemas.microsoft.com/office/2006/metadata/properties"/>
    <ds:schemaRef ds:uri="3e47745e-6841-4518-8a34-bbee99c0e025"/>
    <ds:schemaRef ds:uri="http://www.w3.org/XML/1998/namespace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3b0a02bf-1fa3-4f7c-86e6-cc709d9615df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EC1E9F0-A6C3-4F5B-B6B4-02F6BC8BBE73}"/>
</file>

<file path=docProps/app.xml><?xml version="1.0" encoding="utf-8"?>
<Properties xmlns="http://schemas.openxmlformats.org/officeDocument/2006/extended-properties" xmlns:vt="http://schemas.openxmlformats.org/officeDocument/2006/docPropsVTypes">
  <Template>展示会用（PDP）</Template>
  <TotalTime>0</TotalTime>
  <Words>459</Words>
  <Application>Microsoft Office PowerPoint</Application>
  <PresentationFormat>画面に合わせる (16:9)</PresentationFormat>
  <Paragraphs>91</Paragraphs>
  <Slides>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Meiryo UI</vt:lpstr>
      <vt:lpstr>Arial</vt:lpstr>
      <vt:lpstr>Wingdings</vt:lpstr>
      <vt:lpstr>F_Tool_7_JA_R</vt:lpstr>
      <vt:lpstr>How to Use Standard Tools-LiveTalk(Simultaneous interpretation Tool)​</vt:lpstr>
      <vt:lpstr>Agenda</vt:lpstr>
      <vt:lpstr>LiveTalk Introduction</vt:lpstr>
      <vt:lpstr>LiveTalk Installation</vt:lpstr>
      <vt:lpstr>Demo</vt:lpstr>
      <vt:lpstr>Mail Form to request service ID and password for LiveTalk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0</cp:revision>
  <dcterms:created xsi:type="dcterms:W3CDTF">2006-09-22T05:38:48Z</dcterms:created>
  <dcterms:modified xsi:type="dcterms:W3CDTF">2022-04-20T01:39:10Z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295cc1-d279-42ac-ab4d-3b0f4fece050_Enabled">
    <vt:lpwstr>true</vt:lpwstr>
  </property>
  <property fmtid="{D5CDD505-2E9C-101B-9397-08002B2CF9AE}" pid="3" name="MSIP_Label_a7295cc1-d279-42ac-ab4d-3b0f4fece050_SetDate">
    <vt:lpwstr>2021-09-07T06:23:29Z</vt:lpwstr>
  </property>
  <property fmtid="{D5CDD505-2E9C-101B-9397-08002B2CF9AE}" pid="4" name="MSIP_Label_a7295cc1-d279-42ac-ab4d-3b0f4fece050_Method">
    <vt:lpwstr>Standard</vt:lpwstr>
  </property>
  <property fmtid="{D5CDD505-2E9C-101B-9397-08002B2CF9AE}" pid="5" name="MSIP_Label_a7295cc1-d279-42ac-ab4d-3b0f4fece050_Name">
    <vt:lpwstr>FUJITSU-RESTRICTED​</vt:lpwstr>
  </property>
  <property fmtid="{D5CDD505-2E9C-101B-9397-08002B2CF9AE}" pid="6" name="MSIP_Label_a7295cc1-d279-42ac-ab4d-3b0f4fece050_SiteId">
    <vt:lpwstr>a19f121d-81e1-4858-a9d8-736e267fd4c7</vt:lpwstr>
  </property>
  <property fmtid="{D5CDD505-2E9C-101B-9397-08002B2CF9AE}" pid="7" name="MSIP_Label_a7295cc1-d279-42ac-ab4d-3b0f4fece050_ActionId">
    <vt:lpwstr>00881fbc-ebab-4258-9164-4d08a8ada350</vt:lpwstr>
  </property>
  <property fmtid="{D5CDD505-2E9C-101B-9397-08002B2CF9AE}" pid="8" name="MSIP_Label_a7295cc1-d279-42ac-ab4d-3b0f4fece050_ContentBits">
    <vt:lpwstr>0</vt:lpwstr>
  </property>
  <property fmtid="{D5CDD505-2E9C-101B-9397-08002B2CF9AE}" pid="9" name="ContentTypeId">
    <vt:lpwstr>0x01010028C8D66161FFE24583725803D66B5AA1</vt:lpwstr>
  </property>
</Properties>
</file>