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4"/>
    <p:sldMasterId id="2147483688" r:id="rId5"/>
  </p:sldMasterIdLst>
  <p:notesMasterIdLst>
    <p:notesMasterId r:id="rId11"/>
  </p:notesMasterIdLst>
  <p:handoutMasterIdLst>
    <p:handoutMasterId r:id="rId12"/>
  </p:handoutMasterIdLst>
  <p:sldIdLst>
    <p:sldId id="306" r:id="rId6"/>
    <p:sldId id="302" r:id="rId7"/>
    <p:sldId id="313" r:id="rId8"/>
    <p:sldId id="304" r:id="rId9"/>
    <p:sldId id="312" r:id="rId10"/>
  </p:sldIdLst>
  <p:sldSz cx="9144000" cy="6858000" type="screen4x3"/>
  <p:notesSz cx="6807200" cy="9939338"/>
  <p:custDataLst>
    <p:tags r:id="rId1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179">
          <p15:clr>
            <a:srgbClr val="A4A3A4"/>
          </p15:clr>
        </p15:guide>
        <p15:guide id="3" pos="158">
          <p15:clr>
            <a:srgbClr val="A4A3A4"/>
          </p15:clr>
        </p15:guide>
        <p15:guide id="4" pos="5602">
          <p15:clr>
            <a:srgbClr val="A4A3A4"/>
          </p15:clr>
        </p15:guide>
      </p15:sldGuideLst>
    </p:ext>
    <p:ext uri="{2D200454-40CA-4A62-9FC3-DE9A4176ACB9}">
      <p15:notesGuideLst xmlns:p15="http://schemas.microsoft.com/office/powerpoint/2012/main">
        <p15:guide id="1" orient="horz" pos="3131" userDrawn="1">
          <p15:clr>
            <a:srgbClr val="A4A3A4"/>
          </p15:clr>
        </p15:guide>
        <p15:guide id="2" pos="3945" userDrawn="1">
          <p15:clr>
            <a:srgbClr val="A4A3A4"/>
          </p15:clr>
        </p15:guide>
        <p15:guide id="3" pos="34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DDDDDD"/>
    <a:srgbClr val="FF9900"/>
    <a:srgbClr val="CC3399"/>
    <a:srgbClr val="9966FF"/>
    <a:srgbClr val="9999FF"/>
    <a:srgbClr val="000099"/>
    <a:srgbClr val="6666FF"/>
    <a:srgbClr val="53FFA1"/>
    <a:srgbClr val="00E2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501" autoAdjust="0"/>
  </p:normalViewPr>
  <p:slideViewPr>
    <p:cSldViewPr showGuides="1">
      <p:cViewPr varScale="1">
        <p:scale>
          <a:sx n="66" d="100"/>
          <a:sy n="66" d="100"/>
        </p:scale>
        <p:origin x="1186" y="53"/>
      </p:cViewPr>
      <p:guideLst>
        <p:guide orient="horz" pos="2160"/>
        <p:guide orient="horz" pos="4179"/>
        <p:guide pos="158"/>
        <p:guide pos="5602"/>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p:scale>
          <a:sx n="75" d="100"/>
          <a:sy n="75" d="100"/>
        </p:scale>
        <p:origin x="-3336" y="-222"/>
      </p:cViewPr>
      <p:guideLst>
        <p:guide orient="horz" pos="3131"/>
        <p:guide pos="3945"/>
        <p:guide pos="34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57413" y="0"/>
            <a:ext cx="2949787" cy="496967"/>
          </a:xfrm>
          <a:prstGeom prst="rect">
            <a:avLst/>
          </a:prstGeom>
        </p:spPr>
        <p:txBody>
          <a:bodyPr vert="horz" lIns="91440" tIns="45720" rIns="91440" bIns="45720" rtlCol="0"/>
          <a:lstStyle>
            <a:lvl1pPr algn="l">
              <a:defRPr sz="1200"/>
            </a:lvl1pPr>
          </a:lstStyle>
          <a:p>
            <a:pPr algn="r"/>
            <a:endParaRPr lang="en-US" sz="800"/>
          </a:p>
        </p:txBody>
      </p:sp>
      <p:sp>
        <p:nvSpPr>
          <p:cNvPr id="3" name="Date Placeholder 2"/>
          <p:cNvSpPr>
            <a:spLocks noGrp="1"/>
          </p:cNvSpPr>
          <p:nvPr>
            <p:ph type="dt" sz="quarter" idx="1"/>
          </p:nvPr>
        </p:nvSpPr>
        <p:spPr>
          <a:xfrm>
            <a:off x="0" y="0"/>
            <a:ext cx="2949787" cy="496967"/>
          </a:xfrm>
          <a:prstGeom prst="rect">
            <a:avLst/>
          </a:prstGeom>
        </p:spPr>
        <p:txBody>
          <a:bodyPr vert="horz" lIns="91440" tIns="45720" rIns="91440" bIns="45720" rtlCol="0"/>
          <a:lstStyle>
            <a:lvl1pPr algn="r">
              <a:defRPr sz="1200"/>
            </a:lvl1pPr>
          </a:lstStyle>
          <a:p>
            <a:pPr algn="l"/>
            <a:fld id="{999580FB-A1A7-4BFA-8980-0CB90ED5CC13}" type="datetimeFigureOut">
              <a:rPr lang="en-US" sz="800" smtClean="0"/>
              <a:pPr algn="l"/>
              <a:t>4/4/2024</a:t>
            </a:fld>
            <a:endParaRPr lang="en-US" sz="800"/>
          </a:p>
        </p:txBody>
      </p:sp>
      <p:sp>
        <p:nvSpPr>
          <p:cNvPr id="12" name="Slide Number Placeholder 11"/>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3A0D310C-11CC-44CF-B61D-C36BD5A4E9FA}" type="slidenum">
              <a:rPr lang="en-US" sz="800" smtClean="0"/>
              <a:pPr/>
              <a:t>‹#›</a:t>
            </a:fld>
            <a:endParaRPr lang="en-US" sz="800"/>
          </a:p>
        </p:txBody>
      </p:sp>
      <p:sp>
        <p:nvSpPr>
          <p:cNvPr id="13" name="Footer Placeholder 12"/>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r>
              <a:rPr lang="en-US" sz="800"/>
              <a:t>Copyright 2011 FUJITSU</a:t>
            </a:r>
          </a:p>
        </p:txBody>
      </p:sp>
      <p:pic>
        <p:nvPicPr>
          <p:cNvPr id="6" name="Picture 2" descr="SD_INTERNAL USE ONLY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gray">
          <a:xfrm>
            <a:off x="53577" y="58670"/>
            <a:ext cx="1585195" cy="207070"/>
          </a:xfrm>
          <a:prstGeom prst="rect">
            <a:avLst/>
          </a:prstGeom>
          <a:noFill/>
          <a:ln w="9525" algn="ctr">
            <a:noFill/>
            <a:miter lim="800000"/>
            <a:headEnd/>
            <a:tailEnd/>
          </a:ln>
          <a:effectLst/>
        </p:spPr>
      </p:pic>
    </p:spTree>
    <p:extLst>
      <p:ext uri="{BB962C8B-B14F-4D97-AF65-F5344CB8AC3E}">
        <p14:creationId xmlns:p14="http://schemas.microsoft.com/office/powerpoint/2010/main" val="81966215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Date Placeholder 13"/>
          <p:cNvSpPr>
            <a:spLocks noGrp="1"/>
          </p:cNvSpPr>
          <p:nvPr>
            <p:ph type="dt" idx="1"/>
          </p:nvPr>
        </p:nvSpPr>
        <p:spPr>
          <a:xfrm>
            <a:off x="0" y="1"/>
            <a:ext cx="2930133" cy="540011"/>
          </a:xfrm>
          <a:prstGeom prst="rect">
            <a:avLst/>
          </a:prstGeom>
        </p:spPr>
        <p:txBody>
          <a:bodyPr vert="horz" lIns="91440" tIns="45720" rIns="91440" bIns="45720" rtlCol="0"/>
          <a:lstStyle>
            <a:lvl1pPr algn="l">
              <a:defRPr sz="800"/>
            </a:lvl1pPr>
          </a:lstStyle>
          <a:p>
            <a:fld id="{9AF53C10-58A7-45D0-B2D2-D1576F087AB5}" type="datetimeFigureOut">
              <a:rPr lang="en-US" noProof="0" smtClean="0"/>
              <a:pPr/>
              <a:t>4/4/2024</a:t>
            </a:fld>
            <a:endParaRPr lang="en-US" noProof="0"/>
          </a:p>
        </p:txBody>
      </p:sp>
      <p:sp>
        <p:nvSpPr>
          <p:cNvPr id="15" name="Header Placeholder 14"/>
          <p:cNvSpPr>
            <a:spLocks noGrp="1"/>
          </p:cNvSpPr>
          <p:nvPr>
            <p:ph type="hdr" sz="quarter"/>
          </p:nvPr>
        </p:nvSpPr>
        <p:spPr>
          <a:xfrm>
            <a:off x="3877067" y="1"/>
            <a:ext cx="2930133" cy="540011"/>
          </a:xfrm>
          <a:prstGeom prst="rect">
            <a:avLst/>
          </a:prstGeom>
        </p:spPr>
        <p:txBody>
          <a:bodyPr vert="horz" lIns="91440" tIns="45720" rIns="91440" bIns="45720" rtlCol="0"/>
          <a:lstStyle>
            <a:lvl1pPr algn="r">
              <a:defRPr sz="800"/>
            </a:lvl1pPr>
          </a:lstStyle>
          <a:p>
            <a:endParaRPr lang="en-US" noProof="0"/>
          </a:p>
        </p:txBody>
      </p:sp>
      <p:sp>
        <p:nvSpPr>
          <p:cNvPr id="16" name="Slide Image Placeholder 15"/>
          <p:cNvSpPr>
            <a:spLocks noGrp="1" noRot="1" noChangeAspect="1"/>
          </p:cNvSpPr>
          <p:nvPr>
            <p:ph type="sldImg" idx="2"/>
          </p:nvPr>
        </p:nvSpPr>
        <p:spPr>
          <a:xfrm>
            <a:off x="919163" y="746125"/>
            <a:ext cx="4968875" cy="3727450"/>
          </a:xfrm>
          <a:prstGeom prst="rect">
            <a:avLst/>
          </a:prstGeom>
          <a:noFill/>
          <a:ln w="12700">
            <a:solidFill>
              <a:prstClr val="black"/>
            </a:solidFill>
          </a:ln>
        </p:spPr>
        <p:txBody>
          <a:bodyPr vert="horz" lIns="91440" tIns="45720" rIns="91440" bIns="45720" rtlCol="0" anchor="ctr"/>
          <a:lstStyle/>
          <a:p>
            <a:endParaRPr lang="en-US" noProof="0"/>
          </a:p>
        </p:txBody>
      </p:sp>
      <p:sp>
        <p:nvSpPr>
          <p:cNvPr id="23" name="Slide Number Placeholder 22"/>
          <p:cNvSpPr>
            <a:spLocks noGrp="1"/>
          </p:cNvSpPr>
          <p:nvPr>
            <p:ph type="sldNum" sz="quarter" idx="5"/>
          </p:nvPr>
        </p:nvSpPr>
        <p:spPr>
          <a:xfrm>
            <a:off x="3875492" y="9399328"/>
            <a:ext cx="2930133" cy="540011"/>
          </a:xfrm>
          <a:prstGeom prst="rect">
            <a:avLst/>
          </a:prstGeom>
        </p:spPr>
        <p:txBody>
          <a:bodyPr vert="horz" lIns="91440" tIns="45720" rIns="91440" bIns="45720" rtlCol="0" anchor="b"/>
          <a:lstStyle>
            <a:lvl1pPr algn="r">
              <a:defRPr sz="800"/>
            </a:lvl1pPr>
          </a:lstStyle>
          <a:p>
            <a:fld id="{12BC81D3-C59B-4C63-B840-07ACB8BAB3C6}" type="slidenum">
              <a:rPr lang="en-US" noProof="0" smtClean="0"/>
              <a:pPr/>
              <a:t>‹#›</a:t>
            </a:fld>
            <a:endParaRPr lang="en-US" noProof="0"/>
          </a:p>
        </p:txBody>
      </p:sp>
      <p:sp>
        <p:nvSpPr>
          <p:cNvPr id="24" name="Footer Placeholder 23"/>
          <p:cNvSpPr>
            <a:spLocks noGrp="1"/>
          </p:cNvSpPr>
          <p:nvPr>
            <p:ph type="ftr" sz="quarter" idx="4"/>
          </p:nvPr>
        </p:nvSpPr>
        <p:spPr>
          <a:xfrm>
            <a:off x="0" y="9399328"/>
            <a:ext cx="2930133" cy="540011"/>
          </a:xfrm>
          <a:prstGeom prst="rect">
            <a:avLst/>
          </a:prstGeom>
        </p:spPr>
        <p:txBody>
          <a:bodyPr vert="horz" lIns="91440" tIns="45720" rIns="91440" bIns="45720" rtlCol="0" anchor="b"/>
          <a:lstStyle>
            <a:lvl1pPr algn="l">
              <a:defRPr sz="800"/>
            </a:lvl1pPr>
          </a:lstStyle>
          <a:p>
            <a:r>
              <a:rPr lang="en-US" noProof="0"/>
              <a:t>Copyright 2011 FUJITSU</a:t>
            </a:r>
          </a:p>
        </p:txBody>
      </p:sp>
      <p:sp>
        <p:nvSpPr>
          <p:cNvPr id="30" name="Notes Placeholder 29"/>
          <p:cNvSpPr>
            <a:spLocks noGrp="1"/>
          </p:cNvSpPr>
          <p:nvPr>
            <p:ph type="body" sz="quarter" idx="3"/>
          </p:nvPr>
        </p:nvSpPr>
        <p:spPr>
          <a:xfrm>
            <a:off x="545207" y="4969670"/>
            <a:ext cx="5716787" cy="422421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026" name="Picture 2" descr="SD_INTERNAL USE ONLY2"/>
          <p:cNvPicPr>
            <a:picLocks noChangeAspect="1" noChangeArrowheads="1"/>
          </p:cNvPicPr>
          <p:nvPr/>
        </p:nvPicPr>
        <p:blipFill>
          <a:blip r:embed="rId2"/>
          <a:srcRect/>
          <a:stretch>
            <a:fillRect/>
          </a:stretch>
        </p:blipFill>
        <p:spPr bwMode="gray">
          <a:xfrm>
            <a:off x="53577" y="58670"/>
            <a:ext cx="1585195" cy="207070"/>
          </a:xfrm>
          <a:prstGeom prst="rect">
            <a:avLst/>
          </a:prstGeom>
          <a:noFill/>
          <a:ln w="9525" algn="ctr">
            <a:noFill/>
            <a:miter lim="800000"/>
            <a:headEnd/>
            <a:tailEnd/>
          </a:ln>
          <a:effectLst/>
        </p:spPr>
      </p:pic>
    </p:spTree>
    <p:extLst>
      <p:ext uri="{BB962C8B-B14F-4D97-AF65-F5344CB8AC3E}">
        <p14:creationId xmlns:p14="http://schemas.microsoft.com/office/powerpoint/2010/main" val="2429890586"/>
      </p:ext>
    </p:extLst>
  </p:cSld>
  <p:clrMap bg1="lt1" tx1="dk1" bg2="lt2" tx2="dk2" accent1="accent1" accent2="accent2" accent3="accent3" accent4="accent4" accent5="accent5" accent6="accent6" hlink="hlink" folHlink="folHlink"/>
  <p:hf hdr="0" dt="0"/>
  <p:notesStyle>
    <a:lvl1pPr marL="182563" indent="-182563" algn="l" defTabSz="914400" rtl="0" eaLnBrk="1" latinLnBrk="0" hangingPunct="1">
      <a:spcBef>
        <a:spcPts val="516"/>
      </a:spcBef>
      <a:spcAft>
        <a:spcPts val="288"/>
      </a:spcAft>
      <a:buClr>
        <a:schemeClr val="accent2"/>
      </a:buClr>
      <a:buFont typeface="Wingdings" pitchFamily="2" charset="2"/>
      <a:buChar char="n"/>
      <a:defRPr sz="1600" kern="1200">
        <a:solidFill>
          <a:schemeClr val="tx1"/>
        </a:solidFill>
        <a:latin typeface="Arial" pitchFamily="34" charset="0"/>
        <a:ea typeface="+mn-ea"/>
        <a:cs typeface="Arial" pitchFamily="34" charset="0"/>
      </a:defRPr>
    </a:lvl1pPr>
    <a:lvl2pPr marL="358775" indent="-176213" algn="l" defTabSz="914400" rtl="0" eaLnBrk="1" latinLnBrk="0" hangingPunct="1">
      <a:spcAft>
        <a:spcPts val="288"/>
      </a:spcAft>
      <a:buClr>
        <a:schemeClr val="tx2"/>
      </a:buClr>
      <a:buFont typeface="Wingdings" pitchFamily="2" charset="2"/>
      <a:buChar char="n"/>
      <a:defRPr sz="1400" kern="1200">
        <a:solidFill>
          <a:schemeClr val="tx1"/>
        </a:solidFill>
        <a:latin typeface="Arial" pitchFamily="34" charset="0"/>
        <a:ea typeface="+mn-ea"/>
        <a:cs typeface="Arial" pitchFamily="34" charset="0"/>
      </a:defRPr>
    </a:lvl2pPr>
    <a:lvl3pPr marL="449263" indent="-90488" algn="l" defTabSz="914400" rtl="0" eaLnBrk="1" latinLnBrk="0" hangingPunct="1">
      <a:spcBef>
        <a:spcPts val="432"/>
      </a:spcBef>
      <a:spcAft>
        <a:spcPts val="240"/>
      </a:spcAft>
      <a:buClr>
        <a:schemeClr val="tx2"/>
      </a:buClr>
      <a:buFont typeface="Arial" pitchFamily="34" charset="0"/>
      <a:buChar char="•"/>
      <a:defRPr sz="1200" kern="1200">
        <a:solidFill>
          <a:schemeClr val="tx1"/>
        </a:solidFill>
        <a:latin typeface="Arial" pitchFamily="34" charset="0"/>
        <a:ea typeface="+mn-ea"/>
        <a:cs typeface="Arial" pitchFamily="34" charset="0"/>
      </a:defRPr>
    </a:lvl3pPr>
    <a:lvl4pPr marL="541338" indent="-92075" algn="l" defTabSz="914400" rtl="0" eaLnBrk="1" latinLnBrk="0" hangingPunct="1">
      <a:spcBef>
        <a:spcPts val="384"/>
      </a:spcBef>
      <a:spcAft>
        <a:spcPts val="216"/>
      </a:spcAft>
      <a:buClr>
        <a:schemeClr val="tx2"/>
      </a:buClr>
      <a:buFont typeface="Arial" pitchFamily="34" charset="0"/>
      <a:buChar char="•"/>
      <a:defRPr sz="1200" kern="1200">
        <a:solidFill>
          <a:schemeClr val="tx1"/>
        </a:solidFill>
        <a:latin typeface="Arial" pitchFamily="34" charset="0"/>
        <a:ea typeface="+mn-ea"/>
        <a:cs typeface="Arial" pitchFamily="34" charset="0"/>
      </a:defRPr>
    </a:lvl4pPr>
    <a:lvl5pPr marL="625475" indent="-84138" algn="l" defTabSz="914400" rtl="0" eaLnBrk="1" latinLnBrk="0" hangingPunct="1">
      <a:spcBef>
        <a:spcPts val="336"/>
      </a:spcBef>
      <a:spcAft>
        <a:spcPts val="192"/>
      </a:spcAft>
      <a:buClr>
        <a:schemeClr val="tx2"/>
      </a:buClr>
      <a:buFont typeface="Arial" pitchFamily="34" charset="0"/>
      <a:buChar char="•"/>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dirty="0">
                <a:solidFill>
                  <a:prstClr val="black"/>
                </a:solidFill>
                <a:latin typeface="Calibri"/>
                <a:ea typeface="ＭＳ Ｐゴシック"/>
              </a:rPr>
              <a:t>Copyright 2010 FUJITSU LIMITED</a:t>
            </a:r>
          </a:p>
        </p:txBody>
      </p:sp>
      <p:sp>
        <p:nvSpPr>
          <p:cNvPr id="7" name="Rectangle 7"/>
          <p:cNvSpPr>
            <a:spLocks noGrp="1" noChangeArrowheads="1"/>
          </p:cNvSpPr>
          <p:nvPr>
            <p:ph type="sldNum" sz="quarter" idx="5"/>
          </p:nvPr>
        </p:nvSpPr>
        <p:spPr>
          <a:ln/>
        </p:spPr>
        <p:txBody>
          <a:bodyPr/>
          <a:lstStyle/>
          <a:p>
            <a:fld id="{CB0A0EB6-1BD3-48E2-A6EC-2E9F38825B7C}" type="slidenum">
              <a:rPr lang="en-US" altLang="ja-JP">
                <a:solidFill>
                  <a:prstClr val="black"/>
                </a:solidFill>
                <a:latin typeface="Calibri"/>
                <a:ea typeface="ＭＳ Ｐゴシック"/>
              </a:rPr>
              <a:pPr/>
              <a:t>0</a:t>
            </a:fld>
            <a:endParaRPr lang="en-US" altLang="ja-JP" dirty="0">
              <a:solidFill>
                <a:prstClr val="black"/>
              </a:solidFill>
              <a:latin typeface="Calibri"/>
              <a:ea typeface="ＭＳ Ｐゴシック"/>
            </a:endParaRPr>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67495" y="5094176"/>
            <a:ext cx="5527109" cy="5277450"/>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210180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dirty="0">
                <a:solidFill>
                  <a:prstClr val="black"/>
                </a:solidFill>
                <a:latin typeface="Calibri"/>
                <a:ea typeface="ＭＳ Ｐゴシック"/>
              </a:rPr>
              <a:t>Copyright 2010 FUJITSU LIMITED</a:t>
            </a:r>
          </a:p>
        </p:txBody>
      </p:sp>
      <p:sp>
        <p:nvSpPr>
          <p:cNvPr id="7" name="Rectangle 7"/>
          <p:cNvSpPr>
            <a:spLocks noGrp="1" noChangeArrowheads="1"/>
          </p:cNvSpPr>
          <p:nvPr>
            <p:ph type="sldNum" sz="quarter" idx="5"/>
          </p:nvPr>
        </p:nvSpPr>
        <p:spPr>
          <a:ln/>
        </p:spPr>
        <p:txBody>
          <a:bodyPr/>
          <a:lstStyle/>
          <a:p>
            <a:fld id="{CB0A0EB6-1BD3-48E2-A6EC-2E9F38825B7C}" type="slidenum">
              <a:rPr lang="en-US" altLang="ja-JP">
                <a:solidFill>
                  <a:prstClr val="black"/>
                </a:solidFill>
                <a:latin typeface="Calibri"/>
                <a:ea typeface="ＭＳ Ｐゴシック"/>
              </a:rPr>
              <a:pPr/>
              <a:t>1</a:t>
            </a:fld>
            <a:endParaRPr lang="en-US" altLang="ja-JP" dirty="0">
              <a:solidFill>
                <a:prstClr val="black"/>
              </a:solidFill>
              <a:latin typeface="Calibri"/>
              <a:ea typeface="ＭＳ Ｐゴシック"/>
            </a:endParaRPr>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67495" y="5094176"/>
            <a:ext cx="5527109" cy="5277450"/>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398890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dirty="0">
                <a:solidFill>
                  <a:prstClr val="black"/>
                </a:solidFill>
                <a:latin typeface="Calibri"/>
                <a:ea typeface="ＭＳ Ｐゴシック"/>
              </a:rPr>
              <a:t>Copyright 2010 FUJITSU LIMITED</a:t>
            </a:r>
          </a:p>
        </p:txBody>
      </p:sp>
      <p:sp>
        <p:nvSpPr>
          <p:cNvPr id="7" name="Rectangle 7"/>
          <p:cNvSpPr>
            <a:spLocks noGrp="1" noChangeArrowheads="1"/>
          </p:cNvSpPr>
          <p:nvPr>
            <p:ph type="sldNum" sz="quarter" idx="5"/>
          </p:nvPr>
        </p:nvSpPr>
        <p:spPr>
          <a:ln/>
        </p:spPr>
        <p:txBody>
          <a:bodyPr/>
          <a:lstStyle/>
          <a:p>
            <a:fld id="{CB0A0EB6-1BD3-48E2-A6EC-2E9F38825B7C}" type="slidenum">
              <a:rPr lang="en-US" altLang="ja-JP">
                <a:solidFill>
                  <a:prstClr val="black"/>
                </a:solidFill>
                <a:latin typeface="Calibri"/>
                <a:ea typeface="ＭＳ Ｐゴシック"/>
              </a:rPr>
              <a:pPr/>
              <a:t>2</a:t>
            </a:fld>
            <a:endParaRPr lang="en-US" altLang="ja-JP" dirty="0">
              <a:solidFill>
                <a:prstClr val="black"/>
              </a:solidFill>
              <a:latin typeface="Calibri"/>
              <a:ea typeface="ＭＳ Ｐゴシック"/>
            </a:endParaRPr>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67495" y="5094176"/>
            <a:ext cx="5527109" cy="5277450"/>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1245091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dirty="0">
                <a:solidFill>
                  <a:prstClr val="black"/>
                </a:solidFill>
                <a:latin typeface="Calibri"/>
                <a:ea typeface="ＭＳ Ｐゴシック"/>
              </a:rPr>
              <a:t>Copyright 2010 FUJITSU LIMITED</a:t>
            </a:r>
          </a:p>
        </p:txBody>
      </p:sp>
      <p:sp>
        <p:nvSpPr>
          <p:cNvPr id="7" name="Rectangle 7"/>
          <p:cNvSpPr>
            <a:spLocks noGrp="1" noChangeArrowheads="1"/>
          </p:cNvSpPr>
          <p:nvPr>
            <p:ph type="sldNum" sz="quarter" idx="5"/>
          </p:nvPr>
        </p:nvSpPr>
        <p:spPr>
          <a:ln/>
        </p:spPr>
        <p:txBody>
          <a:bodyPr/>
          <a:lstStyle/>
          <a:p>
            <a:fld id="{CB0A0EB6-1BD3-48E2-A6EC-2E9F38825B7C}" type="slidenum">
              <a:rPr lang="en-US" altLang="ja-JP">
                <a:solidFill>
                  <a:prstClr val="black"/>
                </a:solidFill>
                <a:latin typeface="Calibri"/>
                <a:ea typeface="ＭＳ Ｐゴシック"/>
              </a:rPr>
              <a:pPr/>
              <a:t>3</a:t>
            </a:fld>
            <a:endParaRPr lang="en-US" altLang="ja-JP" dirty="0">
              <a:solidFill>
                <a:prstClr val="black"/>
              </a:solidFill>
              <a:latin typeface="Calibri"/>
              <a:ea typeface="ＭＳ Ｐゴシック"/>
            </a:endParaRPr>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67495" y="5094176"/>
            <a:ext cx="5527109" cy="5277450"/>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398890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dirty="0">
                <a:solidFill>
                  <a:prstClr val="black"/>
                </a:solidFill>
                <a:latin typeface="Calibri"/>
                <a:ea typeface="ＭＳ Ｐゴシック"/>
              </a:rPr>
              <a:t>Copyright 2010 FUJITSU LIMITED</a:t>
            </a:r>
          </a:p>
        </p:txBody>
      </p:sp>
      <p:sp>
        <p:nvSpPr>
          <p:cNvPr id="7" name="Rectangle 7"/>
          <p:cNvSpPr>
            <a:spLocks noGrp="1" noChangeArrowheads="1"/>
          </p:cNvSpPr>
          <p:nvPr>
            <p:ph type="sldNum" sz="quarter" idx="5"/>
          </p:nvPr>
        </p:nvSpPr>
        <p:spPr>
          <a:ln/>
        </p:spPr>
        <p:txBody>
          <a:bodyPr/>
          <a:lstStyle/>
          <a:p>
            <a:fld id="{CB0A0EB6-1BD3-48E2-A6EC-2E9F38825B7C}" type="slidenum">
              <a:rPr lang="en-US" altLang="ja-JP">
                <a:solidFill>
                  <a:prstClr val="black"/>
                </a:solidFill>
                <a:latin typeface="Calibri"/>
                <a:ea typeface="ＭＳ Ｐゴシック"/>
              </a:rPr>
              <a:pPr/>
              <a:t>4</a:t>
            </a:fld>
            <a:endParaRPr lang="en-US" altLang="ja-JP" dirty="0">
              <a:solidFill>
                <a:prstClr val="black"/>
              </a:solidFill>
              <a:latin typeface="Calibri"/>
              <a:ea typeface="ＭＳ Ｐゴシック"/>
            </a:endParaRPr>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67495" y="5094176"/>
            <a:ext cx="5527109" cy="5277450"/>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398890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Master">
    <p:spTree>
      <p:nvGrpSpPr>
        <p:cNvPr id="1" name=""/>
        <p:cNvGrpSpPr/>
        <p:nvPr/>
      </p:nvGrpSpPr>
      <p:grpSpPr>
        <a:xfrm>
          <a:off x="0" y="0"/>
          <a:ext cx="0" cy="0"/>
          <a:chOff x="0" y="0"/>
          <a:chExt cx="0" cy="0"/>
        </a:xfrm>
      </p:grpSpPr>
      <p:pic>
        <p:nvPicPr>
          <p:cNvPr id="1026" name="Picture 2" descr="TitleRed_L150"/>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gray">
          <a:xfrm>
            <a:off x="0" y="0"/>
            <a:ext cx="9144000" cy="4852988"/>
          </a:xfrm>
          <a:prstGeom prst="rect">
            <a:avLst/>
          </a:prstGeom>
          <a:noFill/>
        </p:spPr>
      </p:pic>
      <p:sp>
        <p:nvSpPr>
          <p:cNvPr id="7" name="VCT_Marker_ID_7" hidden="1"/>
          <p:cNvSpPr/>
          <p:nvPr userDrawn="1">
            <p:custDataLst>
              <p:tags r:id="rId1"/>
            </p:custDataLst>
          </p:nvPr>
        </p:nvSpPr>
        <p:spPr>
          <a:xfrm>
            <a:off x="1270000" y="127000"/>
            <a:ext cx="127000" cy="12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VCT_Backup_ID_44" hidden="1"/>
          <p:cNvSpPr txBox="1"/>
          <p:nvPr userDrawn="1">
            <p:custDataLst>
              <p:tags r:id="rId2"/>
            </p:custDataLst>
          </p:nvPr>
        </p:nvSpPr>
        <p:spPr bwMode="auto">
          <a:xfrm>
            <a:off x="324001" y="1738800"/>
            <a:ext cx="8496149" cy="1470025"/>
          </a:xfrm>
          <a:prstGeom prst="rect">
            <a:avLst/>
          </a:prstGeom>
          <a:noFill/>
          <a:ln w="0">
            <a:noFill/>
          </a:ln>
        </p:spPr>
        <p:txBody>
          <a:bodyPr vert="horz" wrap="square" lIns="0" tIns="0" rIns="0" bIns="0" rtlCol="0" anchor="b" anchorCtr="0">
            <a:noAutofit/>
          </a:bodyPr>
          <a:lstStyle/>
          <a:p>
            <a:pPr marL="0" marR="0" lvl="0" indent="0" algn="l" defTabSz="914400" rtl="0" eaLnBrk="1" fontAlgn="auto" latinLnBrk="0" hangingPunct="1">
              <a:lnSpc>
                <a:spcPct val="100000"/>
              </a:lnSpc>
              <a:spcBef>
                <a:spcPct val="0"/>
              </a:spcBef>
              <a:spcAft>
                <a:spcPct val="0"/>
              </a:spcAft>
              <a:buClrTx/>
              <a:buSzTx/>
              <a:buFontTx/>
              <a:buNone/>
              <a:tabLst>
                <a:tab pos="3676650" algn="l"/>
              </a:tabLst>
              <a:defRPr/>
            </a:pPr>
            <a:r>
              <a:rPr lang="en-GB" sz="4400" b="0" i="0" u="none" baseline="0">
                <a:solidFill>
                  <a:srgbClr val="FFFFFF"/>
                </a:solidFill>
                <a:latin typeface="Arial"/>
              </a:rPr>
              <a:t>Titelmasterformat durch Klicken bearbeiten</a:t>
            </a:r>
          </a:p>
        </p:txBody>
      </p:sp>
      <p:sp>
        <p:nvSpPr>
          <p:cNvPr id="45" name="VCT_Backup_ID_45" hidden="1"/>
          <p:cNvSpPr txBox="1"/>
          <p:nvPr userDrawn="1">
            <p:custDataLst>
              <p:tags r:id="rId3"/>
            </p:custDataLst>
          </p:nvPr>
        </p:nvSpPr>
        <p:spPr bwMode="auto">
          <a:xfrm>
            <a:off x="323998" y="4579199"/>
            <a:ext cx="8496151" cy="1785599"/>
          </a:xfrm>
          <a:prstGeom prst="rect">
            <a:avLst/>
          </a:prstGeom>
          <a:noFill/>
          <a:ln w="0">
            <a:noFill/>
          </a:ln>
        </p:spPr>
        <p:txBody>
          <a:bodyPr vert="horz" wrap="square" lIns="0" tIns="0" rIns="0" bIns="0" rtlCol="0" anchor="t" anchorCtr="0">
            <a:noAutofit/>
          </a:bodyPr>
          <a:lstStyle/>
          <a:p>
            <a:pPr marL="0" lvl="0" indent="0" algn="l" defTabSz="457200" rtl="0" eaLnBrk="1" latinLnBrk="0" hangingPunct="1">
              <a:lnSpc>
                <a:spcPct val="100000"/>
              </a:lnSpc>
              <a:spcBef>
                <a:spcPct val="0"/>
              </a:spcBef>
              <a:spcAft>
                <a:spcPct val="0"/>
              </a:spcAft>
              <a:buNone/>
            </a:pPr>
            <a:r>
              <a:rPr lang="de-DE" sz="2400" b="0" i="0" u="none" baseline="0">
                <a:solidFill>
                  <a:srgbClr val="000000"/>
                </a:solidFill>
                <a:latin typeface="Arial"/>
              </a:rPr>
              <a:t>Formatvorlage des Untertitelmasters durch Klicken bearbeiten</a:t>
            </a:r>
            <a:endParaRPr lang="en-GB" sz="2400" b="0" i="0" u="none" baseline="0">
              <a:solidFill>
                <a:srgbClr val="000000"/>
              </a:solidFill>
              <a:latin typeface="Arial"/>
            </a:endParaRPr>
          </a:p>
        </p:txBody>
      </p:sp>
      <p:sp>
        <p:nvSpPr>
          <p:cNvPr id="48" name="Title 47"/>
          <p:cNvSpPr>
            <a:spLocks noGrp="1"/>
          </p:cNvSpPr>
          <p:nvPr>
            <p:ph type="title"/>
          </p:nvPr>
        </p:nvSpPr>
        <p:spPr bwMode="gray">
          <a:xfrm>
            <a:off x="252000" y="1773238"/>
            <a:ext cx="8640000" cy="2303852"/>
          </a:xfrm>
          <a:noFill/>
          <a:ln w="9525">
            <a:noFill/>
            <a:miter lim="800000"/>
            <a:headEnd/>
            <a:tailEnd/>
          </a:ln>
          <a:effectLst/>
        </p:spPr>
        <p:txBody>
          <a:bodyPr vert="horz" wrap="square" lIns="0" tIns="0" rIns="0" bIns="0" numCol="1" anchor="b" anchorCtr="0" compatLnSpc="1">
            <a:prstTxWarp prst="textNoShape">
              <a:avLst/>
            </a:prstTxWarp>
          </a:bodyPr>
          <a:lstStyle>
            <a:lvl1pPr algn="l" defTabSz="914400" rtl="0" eaLnBrk="1" fontAlgn="base" latinLnBrk="0" hangingPunct="1">
              <a:lnSpc>
                <a:spcPct val="100000"/>
              </a:lnSpc>
              <a:spcBef>
                <a:spcPct val="0"/>
              </a:spcBef>
              <a:spcAft>
                <a:spcPct val="0"/>
              </a:spcAft>
              <a:buNone/>
              <a:tabLst>
                <a:tab pos="3676650" algn="l"/>
              </a:tabLst>
              <a:defRPr kumimoji="1" lang="en-US" altLang="ja-JP" sz="4400" kern="1200" noProof="0" smtClean="0">
                <a:solidFill>
                  <a:schemeClr val="bg1"/>
                </a:solidFill>
                <a:latin typeface="+mj-lt"/>
                <a:ea typeface="+mj-ea"/>
                <a:cs typeface="+mj-cs"/>
              </a:defRPr>
            </a:lvl1pPr>
          </a:lstStyle>
          <a:p>
            <a:r>
              <a:rPr lang="en-US" noProof="0"/>
              <a:t>Click to edit Master title style</a:t>
            </a:r>
            <a:endParaRPr lang="en-US" noProof="0" dirty="0"/>
          </a:p>
        </p:txBody>
      </p:sp>
      <p:sp>
        <p:nvSpPr>
          <p:cNvPr id="59" name="Subtitle 2"/>
          <p:cNvSpPr>
            <a:spLocks noGrp="1"/>
          </p:cNvSpPr>
          <p:nvPr>
            <p:ph type="subTitle" idx="1"/>
          </p:nvPr>
        </p:nvSpPr>
        <p:spPr bwMode="gray">
          <a:xfrm>
            <a:off x="252000" y="4581524"/>
            <a:ext cx="8640000" cy="180022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indent="0" algn="l" defTabSz="457200" rtl="0" eaLnBrk="1" fontAlgn="base" latinLnBrk="0" hangingPunct="1">
              <a:lnSpc>
                <a:spcPct val="100000"/>
              </a:lnSpc>
              <a:spcBef>
                <a:spcPct val="0"/>
              </a:spcBef>
              <a:spcAft>
                <a:spcPct val="0"/>
              </a:spcAft>
              <a:buClr>
                <a:srgbClr val="A30B1A"/>
              </a:buClr>
              <a:buFont typeface="Wingdings" pitchFamily="2" charset="2"/>
              <a:buNone/>
              <a:defRPr kumimoji="1" lang="en-US" altLang="ja-JP" sz="2400" b="0" kern="1200" noProof="0" dirty="0" smtClean="0">
                <a:solidFill>
                  <a:srgbClr val="000000"/>
                </a:solidFill>
                <a:latin typeface="+mn-lt"/>
                <a:ea typeface="+mn-ea"/>
                <a:cs typeface="+mn-cs"/>
              </a:defRPr>
            </a:lvl1pPr>
            <a:lvl2pPr marL="0" indent="0" algn="l">
              <a:buNone/>
              <a:tabLst/>
              <a:defRPr sz="2400">
                <a:solidFill>
                  <a:schemeClr val="tx1"/>
                </a:solidFill>
              </a:defRPr>
            </a:lvl2pPr>
            <a:lvl3pPr marL="0" indent="0" algn="l">
              <a:buNone/>
              <a:tabLst/>
              <a:defRPr sz="2400">
                <a:solidFill>
                  <a:schemeClr val="tx1"/>
                </a:solidFill>
              </a:defRPr>
            </a:lvl3pPr>
            <a:lvl4pPr marL="0" indent="0" algn="l">
              <a:buNone/>
              <a:tabLst/>
              <a:defRPr sz="2400">
                <a:solidFill>
                  <a:schemeClr val="tx1"/>
                </a:solidFill>
              </a:defRPr>
            </a:lvl4pPr>
            <a:lvl5pPr marL="0" indent="0" algn="l">
              <a:buNone/>
              <a:tabLst/>
              <a:defRPr sz="2400">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US" noProof="0" dirty="0"/>
          </a:p>
        </p:txBody>
      </p:sp>
      <p:sp>
        <p:nvSpPr>
          <p:cNvPr id="46" name="Rechteck 45"/>
          <p:cNvSpPr/>
          <p:nvPr userDrawn="1"/>
        </p:nvSpPr>
        <p:spPr>
          <a:xfrm>
            <a:off x="4355976" y="6669360"/>
            <a:ext cx="360040" cy="1886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noProof="0">
              <a:solidFill>
                <a:schemeClr val="tx1"/>
              </a:solidFill>
            </a:endParaRPr>
          </a:p>
        </p:txBody>
      </p:sp>
      <p:sp>
        <p:nvSpPr>
          <p:cNvPr id="42" name="Rectangle 41"/>
          <p:cNvSpPr/>
          <p:nvPr userDrawn="1"/>
        </p:nvSpPr>
        <p:spPr>
          <a:xfrm>
            <a:off x="0" y="6448425"/>
            <a:ext cx="9144000" cy="2000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endParaRPr lang="en-US" noProof="0">
              <a:solidFill>
                <a:schemeClr val="tx1"/>
              </a:solidFill>
            </a:endParaRPr>
          </a:p>
        </p:txBody>
      </p:sp>
      <p:pic>
        <p:nvPicPr>
          <p:cNvPr id="47" name="Picture 2" descr="Fujitsu_Logo_white"/>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7470000" y="336752"/>
            <a:ext cx="1454400" cy="726943"/>
          </a:xfrm>
          <a:prstGeom prst="rect">
            <a:avLst/>
          </a:prstGeom>
          <a:noFill/>
        </p:spPr>
      </p:pic>
      <p:sp>
        <p:nvSpPr>
          <p:cNvPr id="12" name="Rectangle 21"/>
          <p:cNvSpPr/>
          <p:nvPr userDrawn="1"/>
        </p:nvSpPr>
        <p:spPr bwMode="gray">
          <a:xfrm>
            <a:off x="4932000" y="6651638"/>
            <a:ext cx="4024800" cy="201600"/>
          </a:xfrm>
          <a:prstGeom prst="rect">
            <a:avLst/>
          </a:prstGeom>
          <a:solidFill>
            <a:schemeClr val="bg1"/>
          </a:solidFill>
          <a:ln w="9525">
            <a:noFill/>
            <a:miter lim="800000"/>
            <a:headEnd/>
            <a:tailEnd/>
          </a:ln>
          <a:effectLst/>
        </p:spPr>
        <p:txBody>
          <a:bodyPr vert="horz" wrap="square" lIns="0" tIns="0" rIns="0" bIns="0" numCol="1" anchor="ctr" anchorCtr="0" compatLnSpc="1">
            <a:prstTxWarp prst="textNoShape">
              <a:avLst/>
            </a:prstTxWarp>
          </a:bodyPr>
          <a:lstStyle/>
          <a:p>
            <a:pPr marL="0" algn="r" defTabSz="914400" rtl="0" eaLnBrk="1" fontAlgn="base" latinLnBrk="0" hangingPunct="1">
              <a:spcBef>
                <a:spcPct val="0"/>
              </a:spcBef>
              <a:spcAft>
                <a:spcPct val="0"/>
              </a:spcAft>
            </a:pPr>
            <a:endParaRPr kumimoji="0" lang="en-US" altLang="ja-JP" sz="800" kern="1200" noProof="0" dirty="0">
              <a:solidFill>
                <a:schemeClr val="tx1"/>
              </a:solidFill>
              <a:latin typeface="+mn-lt"/>
              <a:ea typeface="ＭＳ Ｐゴシック" charset="-128"/>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top – Picture bottom">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8"/>
          </p:nvPr>
        </p:nvSpPr>
        <p:spPr bwMode="gray">
          <a:xfrm>
            <a:off x="252000" y="3789040"/>
            <a:ext cx="8640000" cy="2664148"/>
          </a:xfrm>
          <a:prstGeom prst="rect">
            <a:avLst/>
          </a:prstGeom>
        </p:spPr>
        <p:txBody>
          <a:bodyPr/>
          <a:lstStyle/>
          <a:p>
            <a:r>
              <a:rPr lang="en-US" noProof="0"/>
              <a:t>Click icon to add picture</a:t>
            </a:r>
          </a:p>
        </p:txBody>
      </p:sp>
      <p:sp>
        <p:nvSpPr>
          <p:cNvPr id="11" name="Text Placeholder 9"/>
          <p:cNvSpPr>
            <a:spLocks noGrp="1"/>
          </p:cNvSpPr>
          <p:nvPr>
            <p:ph type="body" sz="quarter" idx="19"/>
          </p:nvPr>
        </p:nvSpPr>
        <p:spPr bwMode="gray">
          <a:xfrm>
            <a:off x="252000" y="836613"/>
            <a:ext cx="8640000" cy="273640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line + Text 1 column">
    <p:spTree>
      <p:nvGrpSpPr>
        <p:cNvPr id="1" name=""/>
        <p:cNvGrpSpPr/>
        <p:nvPr/>
      </p:nvGrpSpPr>
      <p:grpSpPr>
        <a:xfrm>
          <a:off x="0" y="0"/>
          <a:ext cx="0" cy="0"/>
          <a:chOff x="0" y="0"/>
          <a:chExt cx="0" cy="0"/>
        </a:xfrm>
      </p:grpSpPr>
      <p:sp>
        <p:nvSpPr>
          <p:cNvPr id="10" name="Text Placeholder 7"/>
          <p:cNvSpPr>
            <a:spLocks noGrp="1"/>
          </p:cNvSpPr>
          <p:nvPr>
            <p:ph type="body" sz="quarter" idx="15"/>
          </p:nvPr>
        </p:nvSpPr>
        <p:spPr bwMode="gray">
          <a:xfrm>
            <a:off x="252000" y="1628800"/>
            <a:ext cx="8640000" cy="4824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itel 12"/>
          <p:cNvSpPr>
            <a:spLocks noGrp="1"/>
          </p:cNvSpPr>
          <p:nvPr>
            <p:ph type="title"/>
          </p:nvPr>
        </p:nvSpPr>
        <p:spPr bwMode="gray"/>
        <p:txBody>
          <a:bodyPr/>
          <a:lstStyle>
            <a:lvl1pPr algn="l">
              <a:defRPr/>
            </a:lvl1pPr>
          </a:lstStyle>
          <a:p>
            <a:r>
              <a:rPr lang="en-US" noProof="0"/>
              <a:t>Click to edit Master title style</a:t>
            </a:r>
          </a:p>
        </p:txBody>
      </p:sp>
      <p:sp>
        <p:nvSpPr>
          <p:cNvPr id="15" name="Textplatzhalter 14"/>
          <p:cNvSpPr>
            <a:spLocks noGrp="1"/>
          </p:cNvSpPr>
          <p:nvPr>
            <p:ph type="body" sz="quarter" idx="14" hasCustomPrompt="1"/>
          </p:nvPr>
        </p:nvSpPr>
        <p:spPr bwMode="gray">
          <a:xfrm>
            <a:off x="252000" y="836712"/>
            <a:ext cx="8640000"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line + Text 2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5" name="Text Placeholder 10"/>
          <p:cNvSpPr>
            <a:spLocks noGrp="1"/>
          </p:cNvSpPr>
          <p:nvPr>
            <p:ph type="body" sz="quarter" idx="16"/>
          </p:nvPr>
        </p:nvSpPr>
        <p:spPr bwMode="gray">
          <a:xfrm>
            <a:off x="252000" y="1628775"/>
            <a:ext cx="4248150"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Text Placeholder 10"/>
          <p:cNvSpPr>
            <a:spLocks noGrp="1"/>
          </p:cNvSpPr>
          <p:nvPr>
            <p:ph type="body" sz="quarter" idx="17"/>
          </p:nvPr>
        </p:nvSpPr>
        <p:spPr bwMode="gray">
          <a:xfrm>
            <a:off x="4572000" y="1628775"/>
            <a:ext cx="4320605" cy="4824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platzhalter 14"/>
          <p:cNvSpPr>
            <a:spLocks noGrp="1"/>
          </p:cNvSpPr>
          <p:nvPr>
            <p:ph type="body" sz="quarter" idx="14" hasCustomPrompt="1"/>
          </p:nvPr>
        </p:nvSpPr>
        <p:spPr bwMode="gray">
          <a:xfrm>
            <a:off x="252000" y="836712"/>
            <a:ext cx="8640000"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bheadline + Text 3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8" name="Text Placeholder 9"/>
          <p:cNvSpPr>
            <a:spLocks noGrp="1"/>
          </p:cNvSpPr>
          <p:nvPr>
            <p:ph type="body" sz="quarter" idx="19"/>
          </p:nvPr>
        </p:nvSpPr>
        <p:spPr bwMode="gray">
          <a:xfrm>
            <a:off x="252000" y="1628775"/>
            <a:ext cx="2808436"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9"/>
          <p:cNvSpPr>
            <a:spLocks noGrp="1"/>
          </p:cNvSpPr>
          <p:nvPr>
            <p:ph type="body" sz="quarter" idx="20"/>
          </p:nvPr>
        </p:nvSpPr>
        <p:spPr bwMode="gray">
          <a:xfrm>
            <a:off x="3203848" y="1628775"/>
            <a:ext cx="2808436"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Text Placeholder 9"/>
          <p:cNvSpPr>
            <a:spLocks noGrp="1"/>
          </p:cNvSpPr>
          <p:nvPr>
            <p:ph type="body" sz="quarter" idx="21"/>
          </p:nvPr>
        </p:nvSpPr>
        <p:spPr bwMode="gray">
          <a:xfrm>
            <a:off x="6156000" y="1628775"/>
            <a:ext cx="2736306"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platzhalter 14"/>
          <p:cNvSpPr>
            <a:spLocks noGrp="1"/>
          </p:cNvSpPr>
          <p:nvPr>
            <p:ph type="body" sz="quarter" idx="14" hasCustomPrompt="1"/>
          </p:nvPr>
        </p:nvSpPr>
        <p:spPr bwMode="gray">
          <a:xfrm>
            <a:off x="252000" y="836712"/>
            <a:ext cx="8640000"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bheadline + Titl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4" name="Textplatzhalter 14"/>
          <p:cNvSpPr>
            <a:spLocks noGrp="1"/>
          </p:cNvSpPr>
          <p:nvPr>
            <p:ph type="body" sz="quarter" idx="14" hasCustomPrompt="1"/>
          </p:nvPr>
        </p:nvSpPr>
        <p:spPr bwMode="gray">
          <a:xfrm>
            <a:off x="252000" y="836712"/>
            <a:ext cx="8640000"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headline + Picture left – Text righ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4" name="Bildplatzhalter 12"/>
          <p:cNvSpPr>
            <a:spLocks noGrp="1"/>
          </p:cNvSpPr>
          <p:nvPr>
            <p:ph type="pic" sz="quarter" idx="14"/>
            <p:custDataLst>
              <p:tags r:id="rId1"/>
            </p:custDataLst>
          </p:nvPr>
        </p:nvSpPr>
        <p:spPr bwMode="gray">
          <a:xfrm>
            <a:off x="252000" y="1700213"/>
            <a:ext cx="4248596" cy="4752974"/>
          </a:xfrm>
          <a:prstGeom prst="rect">
            <a:avLst/>
          </a:prstGeom>
        </p:spPr>
        <p:txBody>
          <a:bodyPr/>
          <a:lstStyle/>
          <a:p>
            <a:r>
              <a:rPr lang="en-US" noProof="0"/>
              <a:t>Click icon to add picture</a:t>
            </a:r>
          </a:p>
        </p:txBody>
      </p:sp>
      <p:sp>
        <p:nvSpPr>
          <p:cNvPr id="10" name="Text Placeholder 8"/>
          <p:cNvSpPr>
            <a:spLocks noGrp="1"/>
          </p:cNvSpPr>
          <p:nvPr>
            <p:ph type="body" sz="quarter" idx="17"/>
          </p:nvPr>
        </p:nvSpPr>
        <p:spPr bwMode="gray">
          <a:xfrm>
            <a:off x="4572000" y="1628775"/>
            <a:ext cx="4321175"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platzhalter 14"/>
          <p:cNvSpPr>
            <a:spLocks noGrp="1"/>
          </p:cNvSpPr>
          <p:nvPr>
            <p:ph type="body" sz="quarter" idx="18" hasCustomPrompt="1"/>
          </p:nvPr>
        </p:nvSpPr>
        <p:spPr bwMode="gray">
          <a:xfrm>
            <a:off x="252000" y="836712"/>
            <a:ext cx="8640000"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headline + Picture left 1/3 – Text right 2/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6"/>
            <p:custDataLst>
              <p:tags r:id="rId1"/>
            </p:custDataLst>
          </p:nvPr>
        </p:nvSpPr>
        <p:spPr bwMode="gray">
          <a:xfrm>
            <a:off x="252000" y="1700212"/>
            <a:ext cx="2736429" cy="4752975"/>
          </a:xfrm>
          <a:prstGeom prst="rect">
            <a:avLst/>
          </a:prstGeom>
        </p:spPr>
        <p:txBody>
          <a:bodyPr/>
          <a:lstStyle/>
          <a:p>
            <a:r>
              <a:rPr lang="en-US" noProof="0"/>
              <a:t>Click icon to add picture</a:t>
            </a:r>
          </a:p>
        </p:txBody>
      </p:sp>
      <p:sp>
        <p:nvSpPr>
          <p:cNvPr id="10" name="Text Placeholder 8"/>
          <p:cNvSpPr>
            <a:spLocks noGrp="1"/>
          </p:cNvSpPr>
          <p:nvPr>
            <p:ph type="body" sz="quarter" idx="18"/>
          </p:nvPr>
        </p:nvSpPr>
        <p:spPr bwMode="gray">
          <a:xfrm>
            <a:off x="3060000" y="1628775"/>
            <a:ext cx="5832475"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platzhalter 14"/>
          <p:cNvSpPr>
            <a:spLocks noGrp="1"/>
          </p:cNvSpPr>
          <p:nvPr>
            <p:ph type="body" sz="quarter" idx="14" hasCustomPrompt="1"/>
          </p:nvPr>
        </p:nvSpPr>
        <p:spPr bwMode="gray">
          <a:xfrm>
            <a:off x="252000" y="836712"/>
            <a:ext cx="8640000"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headline + Picture left 2/3 – Text right 1/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6"/>
            <p:custDataLst>
              <p:tags r:id="rId1"/>
            </p:custDataLst>
          </p:nvPr>
        </p:nvSpPr>
        <p:spPr bwMode="gray">
          <a:xfrm>
            <a:off x="252000" y="1700212"/>
            <a:ext cx="5832474" cy="4752975"/>
          </a:xfrm>
          <a:prstGeom prst="rect">
            <a:avLst/>
          </a:prstGeom>
        </p:spPr>
        <p:txBody>
          <a:bodyPr/>
          <a:lstStyle/>
          <a:p>
            <a:r>
              <a:rPr lang="en-US" noProof="0"/>
              <a:t>Click icon to add picture</a:t>
            </a:r>
          </a:p>
        </p:txBody>
      </p:sp>
      <p:sp>
        <p:nvSpPr>
          <p:cNvPr id="10" name="Text Placeholder 8"/>
          <p:cNvSpPr>
            <a:spLocks noGrp="1"/>
          </p:cNvSpPr>
          <p:nvPr>
            <p:ph type="body" sz="quarter" idx="18"/>
          </p:nvPr>
        </p:nvSpPr>
        <p:spPr bwMode="gray">
          <a:xfrm>
            <a:off x="6156000" y="1628775"/>
            <a:ext cx="2736850"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platzhalter 14"/>
          <p:cNvSpPr>
            <a:spLocks noGrp="1"/>
          </p:cNvSpPr>
          <p:nvPr>
            <p:ph type="body" sz="quarter" idx="14" hasCustomPrompt="1"/>
          </p:nvPr>
        </p:nvSpPr>
        <p:spPr bwMode="gray">
          <a:xfrm>
            <a:off x="252000" y="836712"/>
            <a:ext cx="8640000"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headline + Text top – Picture bottom ">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8"/>
          </p:nvPr>
        </p:nvSpPr>
        <p:spPr bwMode="gray">
          <a:xfrm>
            <a:off x="252000" y="4149080"/>
            <a:ext cx="8640000" cy="2304108"/>
          </a:xfrm>
          <a:prstGeom prst="rect">
            <a:avLst/>
          </a:prstGeom>
        </p:spPr>
        <p:txBody>
          <a:bodyPr/>
          <a:lstStyle/>
          <a:p>
            <a:r>
              <a:rPr lang="en-US" noProof="0"/>
              <a:t>Click icon to add picture</a:t>
            </a:r>
          </a:p>
        </p:txBody>
      </p:sp>
      <p:sp>
        <p:nvSpPr>
          <p:cNvPr id="10" name="Text Placeholder 8"/>
          <p:cNvSpPr>
            <a:spLocks noGrp="1"/>
          </p:cNvSpPr>
          <p:nvPr>
            <p:ph type="body" sz="quarter" idx="19"/>
          </p:nvPr>
        </p:nvSpPr>
        <p:spPr bwMode="gray">
          <a:xfrm>
            <a:off x="252000" y="1628775"/>
            <a:ext cx="8640000" cy="23050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platzhalter 14"/>
          <p:cNvSpPr>
            <a:spLocks noGrp="1"/>
          </p:cNvSpPr>
          <p:nvPr>
            <p:ph type="body" sz="quarter" idx="14" hasCustomPrompt="1"/>
          </p:nvPr>
        </p:nvSpPr>
        <p:spPr bwMode="gray">
          <a:xfrm>
            <a:off x="252000" y="836712"/>
            <a:ext cx="8640000"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bg bwMode="gray">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mediate Cover + Agenda">
    <p:spTree>
      <p:nvGrpSpPr>
        <p:cNvPr id="1" name=""/>
        <p:cNvGrpSpPr/>
        <p:nvPr/>
      </p:nvGrpSpPr>
      <p:grpSpPr>
        <a:xfrm>
          <a:off x="0" y="0"/>
          <a:ext cx="0" cy="0"/>
          <a:chOff x="0" y="0"/>
          <a:chExt cx="0" cy="0"/>
        </a:xfrm>
      </p:grpSpPr>
      <p:pic>
        <p:nvPicPr>
          <p:cNvPr id="21" name="Picture 12" descr="MiddleGray_L150"/>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gray">
          <a:xfrm>
            <a:off x="0" y="0"/>
            <a:ext cx="9144000" cy="3913188"/>
          </a:xfrm>
          <a:prstGeom prst="rect">
            <a:avLst/>
          </a:prstGeom>
          <a:noFill/>
        </p:spPr>
      </p:pic>
      <p:sp>
        <p:nvSpPr>
          <p:cNvPr id="16" name="Title 15"/>
          <p:cNvSpPr>
            <a:spLocks noGrp="1"/>
          </p:cNvSpPr>
          <p:nvPr userDrawn="1">
            <p:ph type="title"/>
          </p:nvPr>
        </p:nvSpPr>
        <p:spPr bwMode="gray">
          <a:xfrm>
            <a:off x="252000" y="2133600"/>
            <a:ext cx="8640000" cy="1007360"/>
          </a:xfrm>
          <a:noFill/>
          <a:ln w="9525">
            <a:noFill/>
            <a:miter lim="800000"/>
            <a:headEnd/>
            <a:tailEnd/>
          </a:ln>
          <a:effectLst/>
        </p:spPr>
        <p:txBody>
          <a:bodyPr vert="horz" wrap="square" lIns="0" tIns="0" rIns="0" bIns="0" numCol="1" anchor="b" anchorCtr="0" compatLnSpc="1">
            <a:prstTxWarp prst="textNoShape">
              <a:avLst/>
            </a:prstTxWarp>
          </a:bodyPr>
          <a:lstStyle>
            <a:lvl1pPr algn="l" defTabSz="914400" rtl="0" eaLnBrk="1" fontAlgn="base" latinLnBrk="0" hangingPunct="1">
              <a:spcBef>
                <a:spcPct val="0"/>
              </a:spcBef>
              <a:spcAft>
                <a:spcPct val="0"/>
              </a:spcAft>
              <a:buNone/>
              <a:tabLst>
                <a:tab pos="3676650" algn="l"/>
              </a:tabLst>
              <a:defRPr kumimoji="1" lang="en-US" altLang="ja-JP" sz="3200" kern="1200" noProof="0" dirty="0" err="1" smtClean="0">
                <a:solidFill>
                  <a:schemeClr val="tx1"/>
                </a:solidFill>
                <a:latin typeface="+mj-lt"/>
                <a:ea typeface="+mj-ea"/>
                <a:cs typeface="+mj-cs"/>
              </a:defRPr>
            </a:lvl1pPr>
          </a:lstStyle>
          <a:p>
            <a:r>
              <a:rPr lang="en-US" noProof="0"/>
              <a:t>Click to edit Master title style</a:t>
            </a:r>
            <a:endParaRPr lang="en-US" noProof="0" dirty="0"/>
          </a:p>
        </p:txBody>
      </p:sp>
      <p:sp>
        <p:nvSpPr>
          <p:cNvPr id="20" name="Text Placeholder 19"/>
          <p:cNvSpPr>
            <a:spLocks noGrp="1"/>
          </p:cNvSpPr>
          <p:nvPr userDrawn="1">
            <p:ph type="body" sz="quarter" idx="10"/>
          </p:nvPr>
        </p:nvSpPr>
        <p:spPr bwMode="gray">
          <a:xfrm>
            <a:off x="252000" y="3716338"/>
            <a:ext cx="8640000" cy="2736850"/>
          </a:xfrm>
        </p:spPr>
        <p:txBody>
          <a:bodyPr/>
          <a:lstStyle>
            <a:lvl1pPr marL="357188" indent="-357188">
              <a:lnSpc>
                <a:spcPct val="100000"/>
              </a:lnSpc>
              <a:spcBef>
                <a:spcPts val="300"/>
              </a:spcBef>
              <a:spcAft>
                <a:spcPts val="300"/>
              </a:spcAft>
              <a:buClr>
                <a:schemeClr val="tx2"/>
              </a:buClr>
              <a:buFont typeface="Wingdings" pitchFamily="2" charset="2"/>
              <a:buChar char=""/>
              <a:defRPr sz="2400"/>
            </a:lvl1pPr>
            <a:lvl2pPr marL="357188" indent="-357188">
              <a:spcBef>
                <a:spcPts val="516"/>
              </a:spcBef>
              <a:spcAft>
                <a:spcPts val="288"/>
              </a:spcAft>
              <a:buFont typeface="+mj-lt"/>
              <a:buAutoNum type="arabicPeriod"/>
              <a:defRPr sz="2400"/>
            </a:lvl2pPr>
            <a:lvl3pPr marL="357188" indent="-357188">
              <a:spcBef>
                <a:spcPts val="516"/>
              </a:spcBef>
              <a:spcAft>
                <a:spcPts val="288"/>
              </a:spcAft>
              <a:buFont typeface="+mj-lt"/>
              <a:buAutoNum type="arabicPeriod"/>
              <a:defRPr sz="2400"/>
            </a:lvl3pPr>
            <a:lvl4pPr marL="357188" indent="-357188">
              <a:spcBef>
                <a:spcPts val="516"/>
              </a:spcBef>
              <a:spcAft>
                <a:spcPts val="288"/>
              </a:spcAft>
              <a:buFont typeface="+mj-lt"/>
              <a:buAutoNum type="arabicPeriod"/>
              <a:defRPr sz="2400"/>
            </a:lvl4pPr>
            <a:lvl5pPr marL="357188" indent="-357188">
              <a:spcBef>
                <a:spcPts val="516"/>
              </a:spcBef>
              <a:spcAft>
                <a:spcPts val="288"/>
              </a:spcAft>
              <a:buFont typeface="+mj-lt"/>
              <a:buAutoNum type="arabicPeriod"/>
              <a:defRPr sz="2400"/>
            </a:lvl5pPr>
          </a:lstStyle>
          <a:p>
            <a:pPr lvl="0"/>
            <a:r>
              <a:rPr lang="en-US" noProof="0"/>
              <a:t>Click to edit Master text styles</a:t>
            </a:r>
          </a:p>
        </p:txBody>
      </p:sp>
      <p:pic>
        <p:nvPicPr>
          <p:cNvPr id="17" name="Picture 3" descr="Fujitsu_Logo"/>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470000" y="336752"/>
            <a:ext cx="1454944" cy="564948"/>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losing page">
    <p:spTree>
      <p:nvGrpSpPr>
        <p:cNvPr id="1" name=""/>
        <p:cNvGrpSpPr/>
        <p:nvPr/>
      </p:nvGrpSpPr>
      <p:grpSpPr>
        <a:xfrm>
          <a:off x="0" y="0"/>
          <a:ext cx="0" cy="0"/>
          <a:chOff x="0" y="0"/>
          <a:chExt cx="0" cy="0"/>
        </a:xfrm>
      </p:grpSpPr>
      <p:sp>
        <p:nvSpPr>
          <p:cNvPr id="7" name="Rectangle 5"/>
          <p:cNvSpPr>
            <a:spLocks noChangeArrowheads="1"/>
          </p:cNvSpPr>
          <p:nvPr userDrawn="1"/>
        </p:nvSpPr>
        <p:spPr bwMode="gray">
          <a:xfrm>
            <a:off x="0" y="0"/>
            <a:ext cx="9144000" cy="6858000"/>
          </a:xfrm>
          <a:prstGeom prst="rect">
            <a:avLst/>
          </a:prstGeom>
          <a:solidFill>
            <a:srgbClr val="FFFFFF"/>
          </a:solidFill>
          <a:ln w="9525" algn="ctr">
            <a:noFill/>
            <a:miter lim="800000"/>
            <a:headEnd/>
            <a:tailEnd/>
          </a:ln>
          <a:effectLst/>
        </p:spPr>
        <p:txBody>
          <a:bodyPr wrap="none" anchor="ctr"/>
          <a:lstStyle/>
          <a:p>
            <a:endParaRPr lang="en-US" noProof="0"/>
          </a:p>
        </p:txBody>
      </p:sp>
      <p:sp>
        <p:nvSpPr>
          <p:cNvPr id="9" name="AutoShape 7"/>
          <p:cNvSpPr>
            <a:spLocks noChangeAspect="1" noChangeArrowheads="1" noTextEdit="1"/>
          </p:cNvSpPr>
          <p:nvPr/>
        </p:nvSpPr>
        <p:spPr bwMode="gray">
          <a:xfrm>
            <a:off x="0" y="0"/>
            <a:ext cx="9144000" cy="6858000"/>
          </a:xfrm>
          <a:prstGeom prst="rect">
            <a:avLst/>
          </a:prstGeom>
          <a:noFill/>
          <a:ln w="9525">
            <a:noFill/>
            <a:miter lim="800000"/>
            <a:headEnd/>
            <a:tailEnd/>
          </a:ln>
        </p:spPr>
        <p:txBody>
          <a:bodyPr/>
          <a:lstStyle/>
          <a:p>
            <a:endParaRPr lang="en-US" noProof="0"/>
          </a:p>
        </p:txBody>
      </p:sp>
      <p:pic>
        <p:nvPicPr>
          <p:cNvPr id="35" name="Picture 2" descr="Fujitsu_Logo"/>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763350" y="1818000"/>
            <a:ext cx="5569246" cy="2783641"/>
          </a:xfrm>
          <a:prstGeom prst="rect">
            <a:avLst/>
          </a:prstGeom>
          <a:noFill/>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Master">
    <p:spTree>
      <p:nvGrpSpPr>
        <p:cNvPr id="1" name=""/>
        <p:cNvGrpSpPr/>
        <p:nvPr/>
      </p:nvGrpSpPr>
      <p:grpSpPr>
        <a:xfrm>
          <a:off x="0" y="0"/>
          <a:ext cx="0" cy="0"/>
          <a:chOff x="0" y="0"/>
          <a:chExt cx="0" cy="0"/>
        </a:xfrm>
      </p:grpSpPr>
      <p:pic>
        <p:nvPicPr>
          <p:cNvPr id="47" name="Picture 9" descr="TitleGray_L150"/>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gray">
          <a:xfrm>
            <a:off x="0" y="0"/>
            <a:ext cx="9144000" cy="4846638"/>
          </a:xfrm>
          <a:prstGeom prst="rect">
            <a:avLst/>
          </a:prstGeom>
          <a:noFill/>
        </p:spPr>
      </p:pic>
      <p:sp>
        <p:nvSpPr>
          <p:cNvPr id="7" name="VCT_Marker_ID_7" hidden="1"/>
          <p:cNvSpPr/>
          <p:nvPr userDrawn="1">
            <p:custDataLst>
              <p:tags r:id="rId1"/>
            </p:custDataLst>
          </p:nvPr>
        </p:nvSpPr>
        <p:spPr>
          <a:xfrm>
            <a:off x="1270000" y="127000"/>
            <a:ext cx="127000" cy="12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FFFFFF"/>
              </a:solidFill>
            </a:endParaRPr>
          </a:p>
        </p:txBody>
      </p:sp>
      <p:sp>
        <p:nvSpPr>
          <p:cNvPr id="44" name="VCT_Backup_ID_44" hidden="1"/>
          <p:cNvSpPr txBox="1"/>
          <p:nvPr userDrawn="1">
            <p:custDataLst>
              <p:tags r:id="rId2"/>
            </p:custDataLst>
          </p:nvPr>
        </p:nvSpPr>
        <p:spPr bwMode="auto">
          <a:xfrm>
            <a:off x="324001" y="1738800"/>
            <a:ext cx="8496149" cy="1470025"/>
          </a:xfrm>
          <a:prstGeom prst="rect">
            <a:avLst/>
          </a:prstGeom>
          <a:noFill/>
          <a:ln w="0">
            <a:noFill/>
          </a:ln>
        </p:spPr>
        <p:txBody>
          <a:bodyPr vert="horz" wrap="square" lIns="0" tIns="0" rIns="0" bIns="0" rtlCol="0" anchor="b" anchorCtr="0">
            <a:noAutofit/>
          </a:bodyPr>
          <a:lstStyle/>
          <a:p>
            <a:pPr>
              <a:spcBef>
                <a:spcPct val="0"/>
              </a:spcBef>
              <a:spcAft>
                <a:spcPct val="0"/>
              </a:spcAft>
              <a:tabLst>
                <a:tab pos="3676650" algn="l"/>
              </a:tabLst>
              <a:defRPr/>
            </a:pPr>
            <a:r>
              <a:rPr lang="en-GB" sz="4400" dirty="0">
                <a:solidFill>
                  <a:srgbClr val="FFFFFF"/>
                </a:solidFill>
              </a:rPr>
              <a:t>Titelmasterformat </a:t>
            </a:r>
            <a:r>
              <a:rPr lang="en-GB" sz="4400" dirty="0" err="1">
                <a:solidFill>
                  <a:srgbClr val="FFFFFF"/>
                </a:solidFill>
              </a:rPr>
              <a:t>durch</a:t>
            </a:r>
            <a:r>
              <a:rPr lang="en-GB" sz="4400" dirty="0">
                <a:solidFill>
                  <a:srgbClr val="FFFFFF"/>
                </a:solidFill>
              </a:rPr>
              <a:t> </a:t>
            </a:r>
            <a:r>
              <a:rPr lang="en-GB" sz="4400" dirty="0" err="1">
                <a:solidFill>
                  <a:srgbClr val="FFFFFF"/>
                </a:solidFill>
              </a:rPr>
              <a:t>Klicken</a:t>
            </a:r>
            <a:r>
              <a:rPr lang="en-GB" sz="4400" dirty="0">
                <a:solidFill>
                  <a:srgbClr val="FFFFFF"/>
                </a:solidFill>
              </a:rPr>
              <a:t> </a:t>
            </a:r>
            <a:r>
              <a:rPr lang="en-GB" sz="4400" dirty="0" err="1">
                <a:solidFill>
                  <a:srgbClr val="FFFFFF"/>
                </a:solidFill>
              </a:rPr>
              <a:t>bearbeiten</a:t>
            </a:r>
            <a:endParaRPr lang="en-GB" sz="4400" dirty="0">
              <a:solidFill>
                <a:srgbClr val="FFFFFF"/>
              </a:solidFill>
            </a:endParaRPr>
          </a:p>
        </p:txBody>
      </p:sp>
      <p:sp>
        <p:nvSpPr>
          <p:cNvPr id="45" name="VCT_Backup_ID_45" hidden="1"/>
          <p:cNvSpPr txBox="1"/>
          <p:nvPr userDrawn="1">
            <p:custDataLst>
              <p:tags r:id="rId3"/>
            </p:custDataLst>
          </p:nvPr>
        </p:nvSpPr>
        <p:spPr bwMode="auto">
          <a:xfrm>
            <a:off x="323998" y="4579199"/>
            <a:ext cx="8496151" cy="1785599"/>
          </a:xfrm>
          <a:prstGeom prst="rect">
            <a:avLst/>
          </a:prstGeom>
          <a:noFill/>
          <a:ln w="0">
            <a:noFill/>
          </a:ln>
        </p:spPr>
        <p:txBody>
          <a:bodyPr vert="horz" wrap="square" lIns="0" tIns="0" rIns="0" bIns="0" rtlCol="0" anchor="t" anchorCtr="0">
            <a:noAutofit/>
          </a:bodyPr>
          <a:lstStyle/>
          <a:p>
            <a:pPr defTabSz="457200">
              <a:spcBef>
                <a:spcPct val="0"/>
              </a:spcBef>
              <a:spcAft>
                <a:spcPct val="0"/>
              </a:spcAft>
            </a:pPr>
            <a:r>
              <a:rPr lang="de-DE" sz="2400">
                <a:solidFill>
                  <a:srgbClr val="000000"/>
                </a:solidFill>
              </a:rPr>
              <a:t>Formatvorlage des Untertitelmasters durch Klicken bearbeiten</a:t>
            </a:r>
            <a:endParaRPr lang="en-GB" sz="2400">
              <a:solidFill>
                <a:srgbClr val="000000"/>
              </a:solidFill>
            </a:endParaRPr>
          </a:p>
        </p:txBody>
      </p:sp>
      <p:sp>
        <p:nvSpPr>
          <p:cNvPr id="48" name="Title 47"/>
          <p:cNvSpPr>
            <a:spLocks noGrp="1"/>
          </p:cNvSpPr>
          <p:nvPr>
            <p:ph type="title"/>
          </p:nvPr>
        </p:nvSpPr>
        <p:spPr bwMode="gray">
          <a:xfrm>
            <a:off x="252000" y="1773238"/>
            <a:ext cx="8640000" cy="2303852"/>
          </a:xfrm>
          <a:noFill/>
          <a:ln w="9525">
            <a:noFill/>
            <a:miter lim="800000"/>
            <a:headEnd/>
            <a:tailEnd/>
          </a:ln>
          <a:effectLst/>
        </p:spPr>
        <p:txBody>
          <a:bodyPr vert="horz" wrap="square" lIns="0" tIns="0" rIns="0" bIns="0" numCol="1" anchor="b" anchorCtr="0" compatLnSpc="1">
            <a:prstTxWarp prst="textNoShape">
              <a:avLst/>
            </a:prstTxWarp>
          </a:bodyPr>
          <a:lstStyle>
            <a:lvl1pPr algn="l" defTabSz="914400" rtl="0" eaLnBrk="1" fontAlgn="base" latinLnBrk="0" hangingPunct="1">
              <a:lnSpc>
                <a:spcPct val="100000"/>
              </a:lnSpc>
              <a:spcBef>
                <a:spcPct val="0"/>
              </a:spcBef>
              <a:spcAft>
                <a:spcPct val="0"/>
              </a:spcAft>
              <a:buNone/>
              <a:tabLst>
                <a:tab pos="3676650" algn="l"/>
              </a:tabLst>
              <a:defRPr kumimoji="1" lang="en-US" altLang="ja-JP" sz="4400" kern="1200" noProof="0" smtClean="0">
                <a:solidFill>
                  <a:sysClr val="windowText" lastClr="000000"/>
                </a:solidFill>
                <a:latin typeface="+mj-lt"/>
                <a:ea typeface="+mj-ea"/>
                <a:cs typeface="+mj-cs"/>
              </a:defRPr>
            </a:lvl1pPr>
          </a:lstStyle>
          <a:p>
            <a:r>
              <a:rPr lang="en-US" noProof="0"/>
              <a:t>Click to edit Master title style</a:t>
            </a:r>
            <a:endParaRPr lang="en-US" noProof="0" dirty="0"/>
          </a:p>
        </p:txBody>
      </p:sp>
      <p:sp>
        <p:nvSpPr>
          <p:cNvPr id="59" name="Subtitle 2"/>
          <p:cNvSpPr>
            <a:spLocks noGrp="1"/>
          </p:cNvSpPr>
          <p:nvPr>
            <p:ph type="subTitle" idx="1"/>
          </p:nvPr>
        </p:nvSpPr>
        <p:spPr bwMode="gray">
          <a:xfrm>
            <a:off x="252000" y="4581524"/>
            <a:ext cx="8640000" cy="180022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indent="0" algn="l" defTabSz="457200" rtl="0" eaLnBrk="1" fontAlgn="base" latinLnBrk="0" hangingPunct="1">
              <a:lnSpc>
                <a:spcPct val="100000"/>
              </a:lnSpc>
              <a:spcBef>
                <a:spcPct val="0"/>
              </a:spcBef>
              <a:spcAft>
                <a:spcPct val="0"/>
              </a:spcAft>
              <a:buClr>
                <a:srgbClr val="A30B1A"/>
              </a:buClr>
              <a:buFont typeface="Wingdings" pitchFamily="2" charset="2"/>
              <a:buNone/>
              <a:defRPr kumimoji="1" lang="en-US" altLang="ja-JP" sz="2400" b="0" kern="1200" noProof="0" dirty="0" smtClean="0">
                <a:solidFill>
                  <a:srgbClr val="000000"/>
                </a:solidFill>
                <a:latin typeface="+mn-lt"/>
                <a:ea typeface="+mn-ea"/>
                <a:cs typeface="+mn-cs"/>
              </a:defRPr>
            </a:lvl1pPr>
            <a:lvl2pPr marL="0" indent="0" algn="l">
              <a:buNone/>
              <a:tabLst/>
              <a:defRPr sz="2400">
                <a:solidFill>
                  <a:schemeClr val="tx1"/>
                </a:solidFill>
              </a:defRPr>
            </a:lvl2pPr>
            <a:lvl3pPr marL="0" indent="0" algn="l">
              <a:buNone/>
              <a:tabLst/>
              <a:defRPr sz="2400">
                <a:solidFill>
                  <a:schemeClr val="tx1"/>
                </a:solidFill>
              </a:defRPr>
            </a:lvl3pPr>
            <a:lvl4pPr marL="0" indent="0" algn="l">
              <a:buNone/>
              <a:tabLst/>
              <a:defRPr sz="2400">
                <a:solidFill>
                  <a:schemeClr val="tx1"/>
                </a:solidFill>
              </a:defRPr>
            </a:lvl4pPr>
            <a:lvl5pPr marL="0" indent="0" algn="l">
              <a:buNone/>
              <a:tabLst/>
              <a:defRPr sz="2400">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US" noProof="0" dirty="0"/>
          </a:p>
        </p:txBody>
      </p:sp>
      <p:sp>
        <p:nvSpPr>
          <p:cNvPr id="46" name="Rechteck 45"/>
          <p:cNvSpPr/>
          <p:nvPr userDrawn="1"/>
        </p:nvSpPr>
        <p:spPr>
          <a:xfrm>
            <a:off x="4355976" y="6669360"/>
            <a:ext cx="360040" cy="1886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solidFill>
                <a:srgbClr val="000000"/>
              </a:solidFill>
            </a:endParaRPr>
          </a:p>
        </p:txBody>
      </p:sp>
      <p:sp>
        <p:nvSpPr>
          <p:cNvPr id="42" name="Rectangle 41"/>
          <p:cNvSpPr/>
          <p:nvPr userDrawn="1"/>
        </p:nvSpPr>
        <p:spPr>
          <a:xfrm>
            <a:off x="0" y="6448425"/>
            <a:ext cx="9144000" cy="2000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rgbClr val="A30B1A"/>
              </a:buClr>
            </a:pPr>
            <a:endParaRPr lang="en-US">
              <a:solidFill>
                <a:srgbClr val="000000"/>
              </a:solidFill>
            </a:endParaRPr>
          </a:p>
        </p:txBody>
      </p:sp>
      <p:pic>
        <p:nvPicPr>
          <p:cNvPr id="51" name="Picture 3" descr="Fujitsu_Logo"/>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7470000" y="336752"/>
            <a:ext cx="1454944" cy="727215"/>
          </a:xfrm>
          <a:prstGeom prst="rect">
            <a:avLst/>
          </a:prstGeom>
          <a:noFill/>
        </p:spPr>
      </p:pic>
      <p:sp>
        <p:nvSpPr>
          <p:cNvPr id="12" name="Rechteck 11"/>
          <p:cNvSpPr/>
          <p:nvPr userDrawn="1"/>
        </p:nvSpPr>
        <p:spPr>
          <a:xfrm>
            <a:off x="5580140" y="6548437"/>
            <a:ext cx="3563859" cy="30956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solidFill>
                <a:srgbClr val="000000"/>
              </a:solidFill>
            </a:endParaRPr>
          </a:p>
        </p:txBody>
      </p:sp>
    </p:spTree>
    <p:extLst>
      <p:ext uri="{BB962C8B-B14F-4D97-AF65-F5344CB8AC3E}">
        <p14:creationId xmlns:p14="http://schemas.microsoft.com/office/powerpoint/2010/main" val="2447221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termediate Cover + Agenda">
    <p:spTree>
      <p:nvGrpSpPr>
        <p:cNvPr id="1" name=""/>
        <p:cNvGrpSpPr/>
        <p:nvPr/>
      </p:nvGrpSpPr>
      <p:grpSpPr>
        <a:xfrm>
          <a:off x="0" y="0"/>
          <a:ext cx="0" cy="0"/>
          <a:chOff x="0" y="0"/>
          <a:chExt cx="0" cy="0"/>
        </a:xfrm>
      </p:grpSpPr>
      <p:pic>
        <p:nvPicPr>
          <p:cNvPr id="21" name="Picture 12" descr="MiddleGray_L150"/>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gray">
          <a:xfrm>
            <a:off x="0" y="0"/>
            <a:ext cx="9144000" cy="3913188"/>
          </a:xfrm>
          <a:prstGeom prst="rect">
            <a:avLst/>
          </a:prstGeom>
          <a:noFill/>
        </p:spPr>
      </p:pic>
      <p:sp>
        <p:nvSpPr>
          <p:cNvPr id="16" name="Title 15"/>
          <p:cNvSpPr>
            <a:spLocks noGrp="1"/>
          </p:cNvSpPr>
          <p:nvPr userDrawn="1">
            <p:ph type="title"/>
          </p:nvPr>
        </p:nvSpPr>
        <p:spPr bwMode="gray">
          <a:xfrm>
            <a:off x="252000" y="2133600"/>
            <a:ext cx="8640000" cy="1007360"/>
          </a:xfrm>
          <a:noFill/>
          <a:ln w="9525">
            <a:noFill/>
            <a:miter lim="800000"/>
            <a:headEnd/>
            <a:tailEnd/>
          </a:ln>
          <a:effectLst/>
        </p:spPr>
        <p:txBody>
          <a:bodyPr vert="horz" wrap="square" lIns="0" tIns="0" rIns="0" bIns="0" numCol="1" anchor="b" anchorCtr="0" compatLnSpc="1">
            <a:prstTxWarp prst="textNoShape">
              <a:avLst/>
            </a:prstTxWarp>
          </a:bodyPr>
          <a:lstStyle>
            <a:lvl1pPr algn="l" defTabSz="914400" rtl="0" eaLnBrk="1" fontAlgn="base" latinLnBrk="0" hangingPunct="1">
              <a:spcBef>
                <a:spcPct val="0"/>
              </a:spcBef>
              <a:spcAft>
                <a:spcPct val="0"/>
              </a:spcAft>
              <a:buNone/>
              <a:tabLst>
                <a:tab pos="3676650" algn="l"/>
              </a:tabLst>
              <a:defRPr kumimoji="1" lang="en-US" altLang="ja-JP" sz="3200" kern="1200" noProof="0" dirty="0" err="1" smtClean="0">
                <a:solidFill>
                  <a:schemeClr val="tx1"/>
                </a:solidFill>
                <a:latin typeface="+mj-lt"/>
                <a:ea typeface="+mj-ea"/>
                <a:cs typeface="+mj-cs"/>
              </a:defRPr>
            </a:lvl1pPr>
          </a:lstStyle>
          <a:p>
            <a:r>
              <a:rPr lang="en-US" noProof="0"/>
              <a:t>Click to edit Master title style</a:t>
            </a:r>
            <a:endParaRPr lang="en-US" noProof="0" dirty="0"/>
          </a:p>
        </p:txBody>
      </p:sp>
      <p:sp>
        <p:nvSpPr>
          <p:cNvPr id="20" name="Text Placeholder 19"/>
          <p:cNvSpPr>
            <a:spLocks noGrp="1"/>
          </p:cNvSpPr>
          <p:nvPr userDrawn="1">
            <p:ph type="body" sz="quarter" idx="10"/>
          </p:nvPr>
        </p:nvSpPr>
        <p:spPr bwMode="gray">
          <a:xfrm>
            <a:off x="252000" y="3716338"/>
            <a:ext cx="8640000" cy="2736850"/>
          </a:xfrm>
        </p:spPr>
        <p:txBody>
          <a:bodyPr/>
          <a:lstStyle>
            <a:lvl1pPr marL="357188" indent="-357188">
              <a:lnSpc>
                <a:spcPct val="100000"/>
              </a:lnSpc>
              <a:spcBef>
                <a:spcPts val="300"/>
              </a:spcBef>
              <a:spcAft>
                <a:spcPts val="300"/>
              </a:spcAft>
              <a:buClr>
                <a:schemeClr val="tx2"/>
              </a:buClr>
              <a:buFont typeface="Wingdings" pitchFamily="2" charset="2"/>
              <a:buChar char=""/>
              <a:defRPr sz="2400"/>
            </a:lvl1pPr>
            <a:lvl2pPr marL="357188" indent="-357188">
              <a:spcBef>
                <a:spcPts val="516"/>
              </a:spcBef>
              <a:spcAft>
                <a:spcPts val="288"/>
              </a:spcAft>
              <a:buFont typeface="+mj-lt"/>
              <a:buAutoNum type="arabicPeriod"/>
              <a:defRPr sz="2400"/>
            </a:lvl2pPr>
            <a:lvl3pPr marL="357188" indent="-357188">
              <a:spcBef>
                <a:spcPts val="516"/>
              </a:spcBef>
              <a:spcAft>
                <a:spcPts val="288"/>
              </a:spcAft>
              <a:buFont typeface="+mj-lt"/>
              <a:buAutoNum type="arabicPeriod"/>
              <a:defRPr sz="2400"/>
            </a:lvl3pPr>
            <a:lvl4pPr marL="357188" indent="-357188">
              <a:spcBef>
                <a:spcPts val="516"/>
              </a:spcBef>
              <a:spcAft>
                <a:spcPts val="288"/>
              </a:spcAft>
              <a:buFont typeface="+mj-lt"/>
              <a:buAutoNum type="arabicPeriod"/>
              <a:defRPr sz="2400"/>
            </a:lvl4pPr>
            <a:lvl5pPr marL="357188" indent="-357188">
              <a:spcBef>
                <a:spcPts val="516"/>
              </a:spcBef>
              <a:spcAft>
                <a:spcPts val="288"/>
              </a:spcAft>
              <a:buFont typeface="+mj-lt"/>
              <a:buAutoNum type="arabicPeriod"/>
              <a:defRPr sz="2400"/>
            </a:lvl5pPr>
          </a:lstStyle>
          <a:p>
            <a:pPr lvl="0"/>
            <a:r>
              <a:rPr lang="en-US" noProof="0"/>
              <a:t>Click to edit Master text styles</a:t>
            </a:r>
          </a:p>
        </p:txBody>
      </p:sp>
      <p:pic>
        <p:nvPicPr>
          <p:cNvPr id="17" name="Picture 3" descr="Fujitsu_Logo"/>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470000" y="336752"/>
            <a:ext cx="1454944" cy="564948"/>
          </a:xfrm>
          <a:prstGeom prst="rect">
            <a:avLst/>
          </a:prstGeom>
          <a:noFill/>
        </p:spPr>
      </p:pic>
    </p:spTree>
    <p:extLst>
      <p:ext uri="{BB962C8B-B14F-4D97-AF65-F5344CB8AC3E}">
        <p14:creationId xmlns:p14="http://schemas.microsoft.com/office/powerpoint/2010/main" val="33361151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1 column">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endParaRPr lang="en-US" noProof="0" dirty="0"/>
          </a:p>
        </p:txBody>
      </p:sp>
      <p:sp>
        <p:nvSpPr>
          <p:cNvPr id="10" name="Text Placeholder 9"/>
          <p:cNvSpPr>
            <a:spLocks noGrp="1"/>
          </p:cNvSpPr>
          <p:nvPr>
            <p:ph type="body" sz="quarter" idx="10"/>
          </p:nvPr>
        </p:nvSpPr>
        <p:spPr bwMode="gray">
          <a:xfrm>
            <a:off x="252000" y="836612"/>
            <a:ext cx="8640000"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009972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endParaRPr lang="en-US" noProof="0" dirty="0"/>
          </a:p>
        </p:txBody>
      </p:sp>
      <p:sp>
        <p:nvSpPr>
          <p:cNvPr id="15" name="Text Placeholder 12"/>
          <p:cNvSpPr>
            <a:spLocks noGrp="1"/>
          </p:cNvSpPr>
          <p:nvPr>
            <p:ph type="body" sz="quarter" idx="15"/>
          </p:nvPr>
        </p:nvSpPr>
        <p:spPr bwMode="gray">
          <a:xfrm>
            <a:off x="252000" y="836612"/>
            <a:ext cx="4248596"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Text Placeholder 12"/>
          <p:cNvSpPr>
            <a:spLocks noGrp="1"/>
          </p:cNvSpPr>
          <p:nvPr>
            <p:ph type="body" sz="quarter" idx="16"/>
          </p:nvPr>
        </p:nvSpPr>
        <p:spPr bwMode="gray">
          <a:xfrm>
            <a:off x="4572000" y="836613"/>
            <a:ext cx="4320605"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42157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3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endParaRPr lang="en-US" noProof="0" dirty="0"/>
          </a:p>
        </p:txBody>
      </p:sp>
      <p:sp>
        <p:nvSpPr>
          <p:cNvPr id="14" name="Text Placeholder 9"/>
          <p:cNvSpPr>
            <a:spLocks noGrp="1"/>
          </p:cNvSpPr>
          <p:nvPr>
            <p:ph type="body" sz="quarter" idx="18"/>
          </p:nvPr>
        </p:nvSpPr>
        <p:spPr bwMode="gray">
          <a:xfrm>
            <a:off x="252000" y="836612"/>
            <a:ext cx="2808436"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Text Placeholder 9"/>
          <p:cNvSpPr>
            <a:spLocks noGrp="1"/>
          </p:cNvSpPr>
          <p:nvPr>
            <p:ph type="body" sz="quarter" idx="19"/>
          </p:nvPr>
        </p:nvSpPr>
        <p:spPr bwMode="gray">
          <a:xfrm>
            <a:off x="3203848" y="836613"/>
            <a:ext cx="2808436"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Text Placeholder 9"/>
          <p:cNvSpPr>
            <a:spLocks noGrp="1"/>
          </p:cNvSpPr>
          <p:nvPr>
            <p:ph type="body" sz="quarter" idx="20"/>
          </p:nvPr>
        </p:nvSpPr>
        <p:spPr bwMode="gray">
          <a:xfrm>
            <a:off x="6156000" y="836614"/>
            <a:ext cx="2736305"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816209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2093052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left – Text righ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endParaRPr lang="en-US" noProof="0" dirty="0"/>
          </a:p>
        </p:txBody>
      </p:sp>
      <p:sp>
        <p:nvSpPr>
          <p:cNvPr id="14" name="Bildplatzhalter 12"/>
          <p:cNvSpPr>
            <a:spLocks noGrp="1"/>
          </p:cNvSpPr>
          <p:nvPr>
            <p:ph type="pic" sz="quarter" idx="14"/>
            <p:custDataLst>
              <p:tags r:id="rId1"/>
            </p:custDataLst>
          </p:nvPr>
        </p:nvSpPr>
        <p:spPr bwMode="gray">
          <a:xfrm>
            <a:off x="252000" y="908050"/>
            <a:ext cx="4248596" cy="5545138"/>
          </a:xfrm>
          <a:prstGeom prst="rect">
            <a:avLst/>
          </a:prstGeom>
        </p:spPr>
        <p:txBody>
          <a:bodyPr/>
          <a:lstStyle/>
          <a:p>
            <a:r>
              <a:rPr lang="en-US" noProof="0"/>
              <a:t>Click icon to add picture</a:t>
            </a:r>
          </a:p>
        </p:txBody>
      </p:sp>
      <p:sp>
        <p:nvSpPr>
          <p:cNvPr id="10" name="Text Placeholder 8"/>
          <p:cNvSpPr>
            <a:spLocks noGrp="1"/>
          </p:cNvSpPr>
          <p:nvPr>
            <p:ph type="body" sz="quarter" idx="16"/>
          </p:nvPr>
        </p:nvSpPr>
        <p:spPr bwMode="gray">
          <a:xfrm>
            <a:off x="4572000" y="836613"/>
            <a:ext cx="4320605"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544817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left 1/3 – Text right 2/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endParaRPr lang="en-US" noProof="0" dirty="0"/>
          </a:p>
        </p:txBody>
      </p:sp>
      <p:sp>
        <p:nvSpPr>
          <p:cNvPr id="16" name="Bildplatzhalter 14"/>
          <p:cNvSpPr>
            <a:spLocks noGrp="1"/>
          </p:cNvSpPr>
          <p:nvPr>
            <p:ph type="pic" sz="quarter" idx="16"/>
            <p:custDataLst>
              <p:tags r:id="rId1"/>
            </p:custDataLst>
          </p:nvPr>
        </p:nvSpPr>
        <p:spPr bwMode="gray">
          <a:xfrm>
            <a:off x="252000" y="908050"/>
            <a:ext cx="2736429" cy="5545138"/>
          </a:xfrm>
          <a:prstGeom prst="rect">
            <a:avLst/>
          </a:prstGeom>
        </p:spPr>
        <p:txBody>
          <a:bodyPr/>
          <a:lstStyle/>
          <a:p>
            <a:r>
              <a:rPr lang="en-US" noProof="0"/>
              <a:t>Click icon to add picture</a:t>
            </a:r>
          </a:p>
        </p:txBody>
      </p:sp>
      <p:sp>
        <p:nvSpPr>
          <p:cNvPr id="11" name="Text Placeholder 9"/>
          <p:cNvSpPr>
            <a:spLocks noGrp="1"/>
          </p:cNvSpPr>
          <p:nvPr>
            <p:ph type="body" sz="quarter" idx="17"/>
          </p:nvPr>
        </p:nvSpPr>
        <p:spPr bwMode="gray">
          <a:xfrm>
            <a:off x="3060000" y="836613"/>
            <a:ext cx="5832773"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923824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left 2/3 – Text right 1/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endParaRPr lang="en-US" noProof="0" dirty="0"/>
          </a:p>
        </p:txBody>
      </p:sp>
      <p:sp>
        <p:nvSpPr>
          <p:cNvPr id="16" name="Bildplatzhalter 14"/>
          <p:cNvSpPr>
            <a:spLocks noGrp="1"/>
          </p:cNvSpPr>
          <p:nvPr>
            <p:ph type="pic" sz="quarter" idx="16"/>
            <p:custDataLst>
              <p:tags r:id="rId1"/>
            </p:custDataLst>
          </p:nvPr>
        </p:nvSpPr>
        <p:spPr bwMode="gray">
          <a:xfrm>
            <a:off x="252000" y="908050"/>
            <a:ext cx="5832474" cy="5545137"/>
          </a:xfrm>
          <a:prstGeom prst="rect">
            <a:avLst/>
          </a:prstGeom>
        </p:spPr>
        <p:txBody>
          <a:bodyPr/>
          <a:lstStyle/>
          <a:p>
            <a:r>
              <a:rPr lang="en-US" noProof="0"/>
              <a:t>Click icon to add picture</a:t>
            </a:r>
          </a:p>
        </p:txBody>
      </p:sp>
      <p:sp>
        <p:nvSpPr>
          <p:cNvPr id="10" name="Text Placeholder 8"/>
          <p:cNvSpPr>
            <a:spLocks noGrp="1"/>
          </p:cNvSpPr>
          <p:nvPr>
            <p:ph type="body" sz="quarter" idx="18"/>
          </p:nvPr>
        </p:nvSpPr>
        <p:spPr bwMode="gray">
          <a:xfrm>
            <a:off x="6156000" y="836640"/>
            <a:ext cx="2736850" cy="56165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1153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1 column">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0" name="Text Placeholder 9"/>
          <p:cNvSpPr>
            <a:spLocks noGrp="1"/>
          </p:cNvSpPr>
          <p:nvPr>
            <p:ph type="body" sz="quarter" idx="10"/>
          </p:nvPr>
        </p:nvSpPr>
        <p:spPr bwMode="gray">
          <a:xfrm>
            <a:off x="252000" y="836612"/>
            <a:ext cx="8640000"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top – Picture bottom">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endParaRPr lang="en-US" noProof="0" dirty="0"/>
          </a:p>
        </p:txBody>
      </p:sp>
      <p:sp>
        <p:nvSpPr>
          <p:cNvPr id="16" name="Bildplatzhalter 14"/>
          <p:cNvSpPr>
            <a:spLocks noGrp="1"/>
          </p:cNvSpPr>
          <p:nvPr>
            <p:ph type="pic" sz="quarter" idx="18"/>
          </p:nvPr>
        </p:nvSpPr>
        <p:spPr bwMode="gray">
          <a:xfrm>
            <a:off x="252000" y="3789040"/>
            <a:ext cx="8640000" cy="2664148"/>
          </a:xfrm>
          <a:prstGeom prst="rect">
            <a:avLst/>
          </a:prstGeom>
        </p:spPr>
        <p:txBody>
          <a:bodyPr/>
          <a:lstStyle/>
          <a:p>
            <a:r>
              <a:rPr lang="en-US" noProof="0"/>
              <a:t>Click icon to add picture</a:t>
            </a:r>
          </a:p>
        </p:txBody>
      </p:sp>
      <p:sp>
        <p:nvSpPr>
          <p:cNvPr id="11" name="Text Placeholder 9"/>
          <p:cNvSpPr>
            <a:spLocks noGrp="1"/>
          </p:cNvSpPr>
          <p:nvPr>
            <p:ph type="body" sz="quarter" idx="19"/>
          </p:nvPr>
        </p:nvSpPr>
        <p:spPr bwMode="gray">
          <a:xfrm>
            <a:off x="252000" y="836613"/>
            <a:ext cx="8640000" cy="273640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40212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ubheadline + Text 1 column">
    <p:spTree>
      <p:nvGrpSpPr>
        <p:cNvPr id="1" name=""/>
        <p:cNvGrpSpPr/>
        <p:nvPr/>
      </p:nvGrpSpPr>
      <p:grpSpPr>
        <a:xfrm>
          <a:off x="0" y="0"/>
          <a:ext cx="0" cy="0"/>
          <a:chOff x="0" y="0"/>
          <a:chExt cx="0" cy="0"/>
        </a:xfrm>
      </p:grpSpPr>
      <p:sp>
        <p:nvSpPr>
          <p:cNvPr id="10" name="Text Placeholder 7"/>
          <p:cNvSpPr>
            <a:spLocks noGrp="1"/>
          </p:cNvSpPr>
          <p:nvPr>
            <p:ph type="body" sz="quarter" idx="15"/>
          </p:nvPr>
        </p:nvSpPr>
        <p:spPr bwMode="gray">
          <a:xfrm>
            <a:off x="252000" y="1628800"/>
            <a:ext cx="8640000" cy="4824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itel 12"/>
          <p:cNvSpPr>
            <a:spLocks noGrp="1"/>
          </p:cNvSpPr>
          <p:nvPr>
            <p:ph type="title"/>
          </p:nvPr>
        </p:nvSpPr>
        <p:spPr bwMode="gray"/>
        <p:txBody>
          <a:bodyPr/>
          <a:lstStyle>
            <a:lvl1pPr algn="l">
              <a:defRPr/>
            </a:lvl1pPr>
          </a:lstStyle>
          <a:p>
            <a:r>
              <a:rPr lang="en-US" noProof="0"/>
              <a:t>Click to edit Master title style</a:t>
            </a:r>
            <a:endParaRPr lang="en-US" noProof="0" dirty="0"/>
          </a:p>
        </p:txBody>
      </p:sp>
      <p:sp>
        <p:nvSpPr>
          <p:cNvPr id="5" name="Textplatzhalter 14"/>
          <p:cNvSpPr>
            <a:spLocks noGrp="1"/>
          </p:cNvSpPr>
          <p:nvPr>
            <p:ph type="body" sz="quarter" idx="14" hasCustomPrompt="1"/>
          </p:nvPr>
        </p:nvSpPr>
        <p:spPr bwMode="gray">
          <a:xfrm>
            <a:off x="252000" y="836712"/>
            <a:ext cx="8640000"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GB" noProof="0" dirty="0"/>
              <a:t>Subheadline</a:t>
            </a:r>
          </a:p>
        </p:txBody>
      </p:sp>
    </p:spTree>
    <p:extLst>
      <p:ext uri="{BB962C8B-B14F-4D97-AF65-F5344CB8AC3E}">
        <p14:creationId xmlns:p14="http://schemas.microsoft.com/office/powerpoint/2010/main" val="4179982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ubheadline + Text 2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endParaRPr lang="en-US" noProof="0" dirty="0"/>
          </a:p>
        </p:txBody>
      </p:sp>
      <p:sp>
        <p:nvSpPr>
          <p:cNvPr id="15" name="Text Placeholder 10"/>
          <p:cNvSpPr>
            <a:spLocks noGrp="1"/>
          </p:cNvSpPr>
          <p:nvPr>
            <p:ph type="body" sz="quarter" idx="16"/>
          </p:nvPr>
        </p:nvSpPr>
        <p:spPr bwMode="gray">
          <a:xfrm>
            <a:off x="252000" y="1628775"/>
            <a:ext cx="4248150"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Text Placeholder 10"/>
          <p:cNvSpPr>
            <a:spLocks noGrp="1"/>
          </p:cNvSpPr>
          <p:nvPr>
            <p:ph type="body" sz="quarter" idx="17"/>
          </p:nvPr>
        </p:nvSpPr>
        <p:spPr bwMode="gray">
          <a:xfrm>
            <a:off x="4572000" y="1628775"/>
            <a:ext cx="4320605"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platzhalter 14"/>
          <p:cNvSpPr>
            <a:spLocks noGrp="1"/>
          </p:cNvSpPr>
          <p:nvPr>
            <p:ph type="body" sz="quarter" idx="14" hasCustomPrompt="1"/>
          </p:nvPr>
        </p:nvSpPr>
        <p:spPr bwMode="gray">
          <a:xfrm>
            <a:off x="252000" y="836712"/>
            <a:ext cx="8640000"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GB" noProof="0" dirty="0"/>
              <a:t>Subheadline</a:t>
            </a:r>
          </a:p>
        </p:txBody>
      </p:sp>
    </p:spTree>
    <p:extLst>
      <p:ext uri="{BB962C8B-B14F-4D97-AF65-F5344CB8AC3E}">
        <p14:creationId xmlns:p14="http://schemas.microsoft.com/office/powerpoint/2010/main" val="21810623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bheadline + Text 3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endParaRPr lang="en-GB" noProof="0" dirty="0"/>
          </a:p>
        </p:txBody>
      </p:sp>
      <p:sp>
        <p:nvSpPr>
          <p:cNvPr id="18" name="Text Placeholder 9"/>
          <p:cNvSpPr>
            <a:spLocks noGrp="1"/>
          </p:cNvSpPr>
          <p:nvPr>
            <p:ph type="body" sz="quarter" idx="19"/>
          </p:nvPr>
        </p:nvSpPr>
        <p:spPr bwMode="gray">
          <a:xfrm>
            <a:off x="252000" y="1628775"/>
            <a:ext cx="2808436"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Text Placeholder 9"/>
          <p:cNvSpPr>
            <a:spLocks noGrp="1"/>
          </p:cNvSpPr>
          <p:nvPr>
            <p:ph type="body" sz="quarter" idx="20"/>
          </p:nvPr>
        </p:nvSpPr>
        <p:spPr bwMode="gray">
          <a:xfrm>
            <a:off x="3203848" y="1628775"/>
            <a:ext cx="2808436"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0" name="Text Placeholder 9"/>
          <p:cNvSpPr>
            <a:spLocks noGrp="1"/>
          </p:cNvSpPr>
          <p:nvPr>
            <p:ph type="body" sz="quarter" idx="21"/>
          </p:nvPr>
        </p:nvSpPr>
        <p:spPr bwMode="gray">
          <a:xfrm>
            <a:off x="6156000" y="1628775"/>
            <a:ext cx="2736306"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Textplatzhalter 14"/>
          <p:cNvSpPr>
            <a:spLocks noGrp="1"/>
          </p:cNvSpPr>
          <p:nvPr>
            <p:ph type="body" sz="quarter" idx="14" hasCustomPrompt="1"/>
          </p:nvPr>
        </p:nvSpPr>
        <p:spPr bwMode="gray">
          <a:xfrm>
            <a:off x="252000" y="836712"/>
            <a:ext cx="8640000"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GB" noProof="0" dirty="0"/>
              <a:t>Subheadline</a:t>
            </a:r>
          </a:p>
        </p:txBody>
      </p:sp>
    </p:spTree>
    <p:extLst>
      <p:ext uri="{BB962C8B-B14F-4D97-AF65-F5344CB8AC3E}">
        <p14:creationId xmlns:p14="http://schemas.microsoft.com/office/powerpoint/2010/main" val="25759438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headline + Titl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endParaRPr lang="en-GB" noProof="0" dirty="0"/>
          </a:p>
        </p:txBody>
      </p:sp>
      <p:sp>
        <p:nvSpPr>
          <p:cNvPr id="5" name="Textplatzhalter 14"/>
          <p:cNvSpPr>
            <a:spLocks noGrp="1"/>
          </p:cNvSpPr>
          <p:nvPr>
            <p:ph type="body" sz="quarter" idx="14" hasCustomPrompt="1"/>
          </p:nvPr>
        </p:nvSpPr>
        <p:spPr bwMode="gray">
          <a:xfrm>
            <a:off x="252000" y="836712"/>
            <a:ext cx="8640000"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GB" noProof="0" dirty="0"/>
              <a:t>Subheadline</a:t>
            </a:r>
          </a:p>
        </p:txBody>
      </p:sp>
    </p:spTree>
    <p:extLst>
      <p:ext uri="{BB962C8B-B14F-4D97-AF65-F5344CB8AC3E}">
        <p14:creationId xmlns:p14="http://schemas.microsoft.com/office/powerpoint/2010/main" val="33892819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ubheadline + Picture left – Text righ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endParaRPr lang="en-GB" noProof="0" dirty="0"/>
          </a:p>
        </p:txBody>
      </p:sp>
      <p:sp>
        <p:nvSpPr>
          <p:cNvPr id="14" name="Bildplatzhalter 12"/>
          <p:cNvSpPr>
            <a:spLocks noGrp="1"/>
          </p:cNvSpPr>
          <p:nvPr>
            <p:ph type="pic" sz="quarter" idx="14"/>
            <p:custDataLst>
              <p:tags r:id="rId1"/>
            </p:custDataLst>
          </p:nvPr>
        </p:nvSpPr>
        <p:spPr bwMode="gray">
          <a:xfrm>
            <a:off x="252000" y="1700213"/>
            <a:ext cx="4248596" cy="4752974"/>
          </a:xfrm>
          <a:prstGeom prst="rect">
            <a:avLst/>
          </a:prstGeom>
        </p:spPr>
        <p:txBody>
          <a:bodyPr/>
          <a:lstStyle/>
          <a:p>
            <a:r>
              <a:rPr lang="en-US" noProof="0"/>
              <a:t>Click icon to add picture</a:t>
            </a:r>
            <a:endParaRPr lang="en-GB" noProof="0" dirty="0"/>
          </a:p>
        </p:txBody>
      </p:sp>
      <p:sp>
        <p:nvSpPr>
          <p:cNvPr id="10" name="Text Placeholder 8"/>
          <p:cNvSpPr>
            <a:spLocks noGrp="1"/>
          </p:cNvSpPr>
          <p:nvPr>
            <p:ph type="body" sz="quarter" idx="17"/>
          </p:nvPr>
        </p:nvSpPr>
        <p:spPr bwMode="gray">
          <a:xfrm>
            <a:off x="4572000" y="1628775"/>
            <a:ext cx="4321175"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Textplatzhalter 14"/>
          <p:cNvSpPr>
            <a:spLocks noGrp="1"/>
          </p:cNvSpPr>
          <p:nvPr>
            <p:ph type="body" sz="quarter" idx="18" hasCustomPrompt="1"/>
          </p:nvPr>
        </p:nvSpPr>
        <p:spPr bwMode="gray">
          <a:xfrm>
            <a:off x="252000" y="836712"/>
            <a:ext cx="8640000"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GB" noProof="0" dirty="0"/>
              <a:t>Subheadline</a:t>
            </a:r>
          </a:p>
        </p:txBody>
      </p:sp>
    </p:spTree>
    <p:extLst>
      <p:ext uri="{BB962C8B-B14F-4D97-AF65-F5344CB8AC3E}">
        <p14:creationId xmlns:p14="http://schemas.microsoft.com/office/powerpoint/2010/main" val="26735458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ubheadline + Picture left 1/3 – Text right 2/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endParaRPr lang="en-GB" noProof="0" dirty="0"/>
          </a:p>
        </p:txBody>
      </p:sp>
      <p:sp>
        <p:nvSpPr>
          <p:cNvPr id="16" name="Bildplatzhalter 14"/>
          <p:cNvSpPr>
            <a:spLocks noGrp="1"/>
          </p:cNvSpPr>
          <p:nvPr>
            <p:ph type="pic" sz="quarter" idx="16"/>
            <p:custDataLst>
              <p:tags r:id="rId1"/>
            </p:custDataLst>
          </p:nvPr>
        </p:nvSpPr>
        <p:spPr bwMode="gray">
          <a:xfrm>
            <a:off x="252000" y="1700212"/>
            <a:ext cx="2736429" cy="4752975"/>
          </a:xfrm>
          <a:prstGeom prst="rect">
            <a:avLst/>
          </a:prstGeom>
        </p:spPr>
        <p:txBody>
          <a:bodyPr/>
          <a:lstStyle/>
          <a:p>
            <a:r>
              <a:rPr lang="en-US" noProof="0"/>
              <a:t>Click icon to add picture</a:t>
            </a:r>
            <a:endParaRPr lang="en-GB" noProof="0" dirty="0"/>
          </a:p>
        </p:txBody>
      </p:sp>
      <p:sp>
        <p:nvSpPr>
          <p:cNvPr id="10" name="Text Placeholder 8"/>
          <p:cNvSpPr>
            <a:spLocks noGrp="1"/>
          </p:cNvSpPr>
          <p:nvPr>
            <p:ph type="body" sz="quarter" idx="18"/>
          </p:nvPr>
        </p:nvSpPr>
        <p:spPr bwMode="gray">
          <a:xfrm>
            <a:off x="3060000" y="1628775"/>
            <a:ext cx="5832475"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Textplatzhalter 14"/>
          <p:cNvSpPr>
            <a:spLocks noGrp="1"/>
          </p:cNvSpPr>
          <p:nvPr>
            <p:ph type="body" sz="quarter" idx="14" hasCustomPrompt="1"/>
          </p:nvPr>
        </p:nvSpPr>
        <p:spPr bwMode="gray">
          <a:xfrm>
            <a:off x="252000" y="836712"/>
            <a:ext cx="8640000"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GB" noProof="0" dirty="0"/>
              <a:t>Subheadline</a:t>
            </a:r>
          </a:p>
        </p:txBody>
      </p:sp>
    </p:spTree>
    <p:extLst>
      <p:ext uri="{BB962C8B-B14F-4D97-AF65-F5344CB8AC3E}">
        <p14:creationId xmlns:p14="http://schemas.microsoft.com/office/powerpoint/2010/main" val="28808164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ubheadline + Picture left 2/3 – Text right 1/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endParaRPr lang="en-GB" noProof="0" dirty="0"/>
          </a:p>
        </p:txBody>
      </p:sp>
      <p:sp>
        <p:nvSpPr>
          <p:cNvPr id="16" name="Bildplatzhalter 14"/>
          <p:cNvSpPr>
            <a:spLocks noGrp="1"/>
          </p:cNvSpPr>
          <p:nvPr>
            <p:ph type="pic" sz="quarter" idx="16"/>
            <p:custDataLst>
              <p:tags r:id="rId1"/>
            </p:custDataLst>
          </p:nvPr>
        </p:nvSpPr>
        <p:spPr bwMode="gray">
          <a:xfrm>
            <a:off x="252000" y="1700212"/>
            <a:ext cx="5832474" cy="4752975"/>
          </a:xfrm>
          <a:prstGeom prst="rect">
            <a:avLst/>
          </a:prstGeom>
        </p:spPr>
        <p:txBody>
          <a:bodyPr/>
          <a:lstStyle/>
          <a:p>
            <a:r>
              <a:rPr lang="en-US" noProof="0"/>
              <a:t>Click icon to add picture</a:t>
            </a:r>
            <a:endParaRPr lang="en-GB" noProof="0" dirty="0"/>
          </a:p>
        </p:txBody>
      </p:sp>
      <p:sp>
        <p:nvSpPr>
          <p:cNvPr id="10" name="Text Placeholder 8"/>
          <p:cNvSpPr>
            <a:spLocks noGrp="1"/>
          </p:cNvSpPr>
          <p:nvPr>
            <p:ph type="body" sz="quarter" idx="18"/>
          </p:nvPr>
        </p:nvSpPr>
        <p:spPr bwMode="gray">
          <a:xfrm>
            <a:off x="6156000" y="1628775"/>
            <a:ext cx="2736850"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Textplatzhalter 14"/>
          <p:cNvSpPr>
            <a:spLocks noGrp="1"/>
          </p:cNvSpPr>
          <p:nvPr>
            <p:ph type="body" sz="quarter" idx="14" hasCustomPrompt="1"/>
          </p:nvPr>
        </p:nvSpPr>
        <p:spPr bwMode="gray">
          <a:xfrm>
            <a:off x="252000" y="836712"/>
            <a:ext cx="8640000"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GB" noProof="0" dirty="0"/>
              <a:t>Subheadline</a:t>
            </a:r>
          </a:p>
        </p:txBody>
      </p:sp>
    </p:spTree>
    <p:extLst>
      <p:ext uri="{BB962C8B-B14F-4D97-AF65-F5344CB8AC3E}">
        <p14:creationId xmlns:p14="http://schemas.microsoft.com/office/powerpoint/2010/main" val="42268609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ubheadline + Text top – Picture bottom ">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endParaRPr lang="en-GB" noProof="0" dirty="0"/>
          </a:p>
        </p:txBody>
      </p:sp>
      <p:sp>
        <p:nvSpPr>
          <p:cNvPr id="16" name="Bildplatzhalter 14"/>
          <p:cNvSpPr>
            <a:spLocks noGrp="1"/>
          </p:cNvSpPr>
          <p:nvPr>
            <p:ph type="pic" sz="quarter" idx="18"/>
          </p:nvPr>
        </p:nvSpPr>
        <p:spPr bwMode="gray">
          <a:xfrm>
            <a:off x="252000" y="4149080"/>
            <a:ext cx="8640000" cy="2304108"/>
          </a:xfrm>
          <a:prstGeom prst="rect">
            <a:avLst/>
          </a:prstGeom>
        </p:spPr>
        <p:txBody>
          <a:bodyPr/>
          <a:lstStyle/>
          <a:p>
            <a:r>
              <a:rPr lang="en-US" noProof="0"/>
              <a:t>Click icon to add picture</a:t>
            </a:r>
            <a:endParaRPr lang="en-GB" noProof="0" dirty="0"/>
          </a:p>
        </p:txBody>
      </p:sp>
      <p:sp>
        <p:nvSpPr>
          <p:cNvPr id="10" name="Text Placeholder 8"/>
          <p:cNvSpPr>
            <a:spLocks noGrp="1"/>
          </p:cNvSpPr>
          <p:nvPr>
            <p:ph type="body" sz="quarter" idx="19"/>
          </p:nvPr>
        </p:nvSpPr>
        <p:spPr bwMode="gray">
          <a:xfrm>
            <a:off x="252000" y="1628775"/>
            <a:ext cx="8640000" cy="23050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Textplatzhalter 14"/>
          <p:cNvSpPr>
            <a:spLocks noGrp="1"/>
          </p:cNvSpPr>
          <p:nvPr>
            <p:ph type="body" sz="quarter" idx="14" hasCustomPrompt="1"/>
          </p:nvPr>
        </p:nvSpPr>
        <p:spPr bwMode="gray">
          <a:xfrm>
            <a:off x="252000" y="836712"/>
            <a:ext cx="8640000"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GB" noProof="0" dirty="0"/>
              <a:t>Subheadline</a:t>
            </a:r>
          </a:p>
        </p:txBody>
      </p:sp>
    </p:spTree>
    <p:extLst>
      <p:ext uri="{BB962C8B-B14F-4D97-AF65-F5344CB8AC3E}">
        <p14:creationId xmlns:p14="http://schemas.microsoft.com/office/powerpoint/2010/main" val="41446589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Leer">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139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5" name="Text Placeholder 12"/>
          <p:cNvSpPr>
            <a:spLocks noGrp="1"/>
          </p:cNvSpPr>
          <p:nvPr>
            <p:ph type="body" sz="quarter" idx="15"/>
          </p:nvPr>
        </p:nvSpPr>
        <p:spPr bwMode="gray">
          <a:xfrm>
            <a:off x="252000" y="836612"/>
            <a:ext cx="4248596"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Text Placeholder 12"/>
          <p:cNvSpPr>
            <a:spLocks noGrp="1"/>
          </p:cNvSpPr>
          <p:nvPr>
            <p:ph type="body" sz="quarter" idx="16"/>
          </p:nvPr>
        </p:nvSpPr>
        <p:spPr bwMode="gray">
          <a:xfrm>
            <a:off x="4572000" y="836613"/>
            <a:ext cx="4320605"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Closing page">
    <p:spTree>
      <p:nvGrpSpPr>
        <p:cNvPr id="1" name=""/>
        <p:cNvGrpSpPr/>
        <p:nvPr/>
      </p:nvGrpSpPr>
      <p:grpSpPr>
        <a:xfrm>
          <a:off x="0" y="0"/>
          <a:ext cx="0" cy="0"/>
          <a:chOff x="0" y="0"/>
          <a:chExt cx="0" cy="0"/>
        </a:xfrm>
      </p:grpSpPr>
      <p:sp>
        <p:nvSpPr>
          <p:cNvPr id="7" name="Rectangle 5"/>
          <p:cNvSpPr>
            <a:spLocks noChangeArrowheads="1"/>
          </p:cNvSpPr>
          <p:nvPr userDrawn="1"/>
        </p:nvSpPr>
        <p:spPr bwMode="gray">
          <a:xfrm>
            <a:off x="0" y="0"/>
            <a:ext cx="9144000" cy="6858000"/>
          </a:xfrm>
          <a:prstGeom prst="rect">
            <a:avLst/>
          </a:prstGeom>
          <a:solidFill>
            <a:schemeClr val="bg1"/>
          </a:solidFill>
          <a:ln w="9525" algn="ctr">
            <a:noFill/>
            <a:miter lim="800000"/>
            <a:headEnd/>
            <a:tailEnd/>
          </a:ln>
          <a:effectLst/>
        </p:spPr>
        <p:txBody>
          <a:bodyPr wrap="none" anchor="ctr"/>
          <a:lstStyle/>
          <a:p>
            <a:endParaRPr lang="en-GB" dirty="0">
              <a:solidFill>
                <a:srgbClr val="000000"/>
              </a:solidFill>
            </a:endParaRPr>
          </a:p>
        </p:txBody>
      </p:sp>
      <p:sp>
        <p:nvSpPr>
          <p:cNvPr id="9" name="AutoShape 7"/>
          <p:cNvSpPr>
            <a:spLocks noChangeAspect="1" noChangeArrowheads="1" noTextEdit="1"/>
          </p:cNvSpPr>
          <p:nvPr/>
        </p:nvSpPr>
        <p:spPr bwMode="gray">
          <a:xfrm>
            <a:off x="0" y="0"/>
            <a:ext cx="9144000" cy="6858000"/>
          </a:xfrm>
          <a:prstGeom prst="rect">
            <a:avLst/>
          </a:prstGeom>
          <a:noFill/>
          <a:ln w="9525">
            <a:noFill/>
            <a:miter lim="800000"/>
            <a:headEnd/>
            <a:tailEnd/>
          </a:ln>
        </p:spPr>
        <p:txBody>
          <a:bodyPr/>
          <a:lstStyle/>
          <a:p>
            <a:endParaRPr lang="en-GB" dirty="0">
              <a:solidFill>
                <a:srgbClr val="000000"/>
              </a:solidFill>
            </a:endParaRPr>
          </a:p>
        </p:txBody>
      </p:sp>
      <p:pic>
        <p:nvPicPr>
          <p:cNvPr id="39" name="Picture 2" descr="Fujitsu_Logo"/>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763350" y="1818000"/>
            <a:ext cx="5569246" cy="2783641"/>
          </a:xfrm>
          <a:prstGeom prst="rect">
            <a:avLst/>
          </a:prstGeom>
          <a:noFill/>
        </p:spPr>
      </p:pic>
    </p:spTree>
    <p:extLst>
      <p:ext uri="{BB962C8B-B14F-4D97-AF65-F5344CB8AC3E}">
        <p14:creationId xmlns:p14="http://schemas.microsoft.com/office/powerpoint/2010/main" val="40655814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169863" y="-1588"/>
            <a:ext cx="7858125" cy="693738"/>
          </a:xfrm>
        </p:spPr>
        <p:txBody>
          <a:bodyPr/>
          <a:lstStyle/>
          <a:p>
            <a:r>
              <a:rPr lang="ja-JP" altLang="en-US"/>
              <a:t>マスター タイトルの書式設定</a:t>
            </a:r>
          </a:p>
        </p:txBody>
      </p:sp>
      <p:sp>
        <p:nvSpPr>
          <p:cNvPr id="3" name="表プレースホルダー 2"/>
          <p:cNvSpPr>
            <a:spLocks noGrp="1"/>
          </p:cNvSpPr>
          <p:nvPr>
            <p:ph type="tbl" idx="1"/>
          </p:nvPr>
        </p:nvSpPr>
        <p:spPr>
          <a:xfrm>
            <a:off x="168275" y="869950"/>
            <a:ext cx="8786813" cy="5592763"/>
          </a:xfrm>
        </p:spPr>
        <p:txBody>
          <a:bodyPr/>
          <a:lstStyle/>
          <a:p>
            <a:endParaRPr lang="ja-JP" altLang="en-US"/>
          </a:p>
        </p:txBody>
      </p:sp>
      <p:sp>
        <p:nvSpPr>
          <p:cNvPr id="4" name="スライド番号プレースホルダー 3"/>
          <p:cNvSpPr>
            <a:spLocks noGrp="1"/>
          </p:cNvSpPr>
          <p:nvPr>
            <p:ph type="sldNum" sz="quarter" idx="10"/>
          </p:nvPr>
        </p:nvSpPr>
        <p:spPr>
          <a:xfrm>
            <a:off x="4300538" y="6653213"/>
            <a:ext cx="539750" cy="201612"/>
          </a:xfrm>
          <a:prstGeom prst="rect">
            <a:avLst/>
          </a:prstGeom>
        </p:spPr>
        <p:txBody>
          <a:bodyPr/>
          <a:lstStyle>
            <a:lvl1pPr>
              <a:defRPr/>
            </a:lvl1pPr>
          </a:lstStyle>
          <a:p>
            <a:fld id="{6FB70163-533C-4022-B37F-8C9FD10D6156}" type="slidenum">
              <a:rPr lang="de-DE" altLang="ja-JP">
                <a:solidFill>
                  <a:srgbClr val="000000"/>
                </a:solidFill>
              </a:rPr>
              <a:pPr/>
              <a:t>‹#›</a:t>
            </a:fld>
            <a:endParaRPr lang="de-DE" altLang="ja-JP">
              <a:solidFill>
                <a:srgbClr val="000000"/>
              </a:solidFill>
            </a:endParaRPr>
          </a:p>
        </p:txBody>
      </p:sp>
      <p:sp>
        <p:nvSpPr>
          <p:cNvPr id="5" name="フッター プレースホルダー 4"/>
          <p:cNvSpPr>
            <a:spLocks noGrp="1"/>
          </p:cNvSpPr>
          <p:nvPr>
            <p:ph type="ftr" sz="quarter" idx="11"/>
          </p:nvPr>
        </p:nvSpPr>
        <p:spPr>
          <a:xfrm>
            <a:off x="4935538" y="6653213"/>
            <a:ext cx="4022725" cy="201612"/>
          </a:xfrm>
          <a:prstGeom prst="rect">
            <a:avLst/>
          </a:prstGeom>
        </p:spPr>
        <p:txBody>
          <a:bodyPr/>
          <a:lstStyle>
            <a:lvl1pPr>
              <a:defRPr/>
            </a:lvl1pPr>
          </a:lstStyle>
          <a:p>
            <a:r>
              <a:rPr lang="de-DE" altLang="ja-JP">
                <a:solidFill>
                  <a:srgbClr val="000000"/>
                </a:solidFill>
              </a:rPr>
              <a:t>Fujitsu 2015</a:t>
            </a:r>
          </a:p>
        </p:txBody>
      </p:sp>
    </p:spTree>
    <p:extLst>
      <p:ext uri="{BB962C8B-B14F-4D97-AF65-F5344CB8AC3E}">
        <p14:creationId xmlns:p14="http://schemas.microsoft.com/office/powerpoint/2010/main" val="9142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3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4" name="Text Placeholder 9"/>
          <p:cNvSpPr>
            <a:spLocks noGrp="1"/>
          </p:cNvSpPr>
          <p:nvPr>
            <p:ph type="body" sz="quarter" idx="18"/>
          </p:nvPr>
        </p:nvSpPr>
        <p:spPr bwMode="gray">
          <a:xfrm>
            <a:off x="252000" y="836612"/>
            <a:ext cx="2808436"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Text Placeholder 9"/>
          <p:cNvSpPr>
            <a:spLocks noGrp="1"/>
          </p:cNvSpPr>
          <p:nvPr>
            <p:ph type="body" sz="quarter" idx="19"/>
          </p:nvPr>
        </p:nvSpPr>
        <p:spPr bwMode="gray">
          <a:xfrm>
            <a:off x="3203848" y="836613"/>
            <a:ext cx="2808436"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Text Placeholder 9"/>
          <p:cNvSpPr>
            <a:spLocks noGrp="1"/>
          </p:cNvSpPr>
          <p:nvPr>
            <p:ph type="body" sz="quarter" idx="20"/>
          </p:nvPr>
        </p:nvSpPr>
        <p:spPr bwMode="gray">
          <a:xfrm>
            <a:off x="6156000" y="836614"/>
            <a:ext cx="2736305"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left – Text righ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4" name="Bildplatzhalter 12"/>
          <p:cNvSpPr>
            <a:spLocks noGrp="1"/>
          </p:cNvSpPr>
          <p:nvPr>
            <p:ph type="pic" sz="quarter" idx="14"/>
            <p:custDataLst>
              <p:tags r:id="rId1"/>
            </p:custDataLst>
          </p:nvPr>
        </p:nvSpPr>
        <p:spPr bwMode="gray">
          <a:xfrm>
            <a:off x="252000" y="908050"/>
            <a:ext cx="4248596" cy="5545138"/>
          </a:xfrm>
          <a:prstGeom prst="rect">
            <a:avLst/>
          </a:prstGeom>
        </p:spPr>
        <p:txBody>
          <a:bodyPr/>
          <a:lstStyle/>
          <a:p>
            <a:r>
              <a:rPr lang="en-US" noProof="0"/>
              <a:t>Click icon to add picture</a:t>
            </a:r>
          </a:p>
        </p:txBody>
      </p:sp>
      <p:sp>
        <p:nvSpPr>
          <p:cNvPr id="10" name="Text Placeholder 8"/>
          <p:cNvSpPr>
            <a:spLocks noGrp="1"/>
          </p:cNvSpPr>
          <p:nvPr>
            <p:ph type="body" sz="quarter" idx="16"/>
          </p:nvPr>
        </p:nvSpPr>
        <p:spPr bwMode="gray">
          <a:xfrm>
            <a:off x="4644000" y="836613"/>
            <a:ext cx="4248000"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left 1/3 – Text right 2/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6"/>
            <p:custDataLst>
              <p:tags r:id="rId1"/>
            </p:custDataLst>
          </p:nvPr>
        </p:nvSpPr>
        <p:spPr bwMode="gray">
          <a:xfrm>
            <a:off x="252000" y="908050"/>
            <a:ext cx="2736429" cy="5545138"/>
          </a:xfrm>
          <a:prstGeom prst="rect">
            <a:avLst/>
          </a:prstGeom>
        </p:spPr>
        <p:txBody>
          <a:bodyPr/>
          <a:lstStyle/>
          <a:p>
            <a:r>
              <a:rPr lang="en-US" noProof="0"/>
              <a:t>Click icon to add picture</a:t>
            </a:r>
          </a:p>
        </p:txBody>
      </p:sp>
      <p:sp>
        <p:nvSpPr>
          <p:cNvPr id="11" name="Text Placeholder 9"/>
          <p:cNvSpPr>
            <a:spLocks noGrp="1"/>
          </p:cNvSpPr>
          <p:nvPr>
            <p:ph type="body" sz="quarter" idx="17"/>
          </p:nvPr>
        </p:nvSpPr>
        <p:spPr bwMode="gray">
          <a:xfrm>
            <a:off x="3060000" y="836613"/>
            <a:ext cx="5832773"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left 2/3 – Text right 1/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6"/>
            <p:custDataLst>
              <p:tags r:id="rId1"/>
            </p:custDataLst>
          </p:nvPr>
        </p:nvSpPr>
        <p:spPr bwMode="gray">
          <a:xfrm>
            <a:off x="252000" y="908050"/>
            <a:ext cx="5832474" cy="5545137"/>
          </a:xfrm>
          <a:prstGeom prst="rect">
            <a:avLst/>
          </a:prstGeom>
        </p:spPr>
        <p:txBody>
          <a:bodyPr/>
          <a:lstStyle/>
          <a:p>
            <a:r>
              <a:rPr lang="en-US" noProof="0"/>
              <a:t>Click icon to add picture</a:t>
            </a:r>
          </a:p>
        </p:txBody>
      </p:sp>
      <p:sp>
        <p:nvSpPr>
          <p:cNvPr id="10" name="Text Placeholder 8"/>
          <p:cNvSpPr>
            <a:spLocks noGrp="1"/>
          </p:cNvSpPr>
          <p:nvPr>
            <p:ph type="body" sz="quarter" idx="18"/>
          </p:nvPr>
        </p:nvSpPr>
        <p:spPr bwMode="gray">
          <a:xfrm>
            <a:off x="6156000" y="836640"/>
            <a:ext cx="2736850" cy="56165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image" Target="../media/image2.png"/><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image" Target="../media/image1.jpe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tags" Target="../tags/tag14.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tags" Target="../tags/tag13.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25" name="Picture 13" descr="ContentGray20_L150"/>
          <p:cNvPicPr>
            <a:picLocks noChangeAspect="1" noChangeArrowheads="1"/>
          </p:cNvPicPr>
          <p:nvPr/>
        </p:nvPicPr>
        <p:blipFill>
          <a:blip r:embed="rId24" cstate="email">
            <a:extLst>
              <a:ext uri="{28A0092B-C50C-407E-A947-70E740481C1C}">
                <a14:useLocalDpi xmlns:a14="http://schemas.microsoft.com/office/drawing/2010/main"/>
              </a:ext>
            </a:extLst>
          </a:blip>
          <a:srcRect/>
          <a:stretch>
            <a:fillRect/>
          </a:stretch>
        </p:blipFill>
        <p:spPr bwMode="gray">
          <a:xfrm>
            <a:off x="0" y="0"/>
            <a:ext cx="9144000" cy="1073150"/>
          </a:xfrm>
          <a:prstGeom prst="rect">
            <a:avLst/>
          </a:prstGeom>
          <a:noFill/>
        </p:spPr>
      </p:pic>
      <p:sp>
        <p:nvSpPr>
          <p:cNvPr id="2" name="Titelplatzhalter 1"/>
          <p:cNvSpPr>
            <a:spLocks noGrp="1"/>
          </p:cNvSpPr>
          <p:nvPr>
            <p:ph type="title"/>
          </p:nvPr>
        </p:nvSpPr>
        <p:spPr bwMode="gray">
          <a:xfrm>
            <a:off x="252000" y="0"/>
            <a:ext cx="7920400" cy="69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lgn="l" rtl="0" fontAlgn="base">
              <a:spcBef>
                <a:spcPct val="0"/>
              </a:spcBef>
              <a:spcAft>
                <a:spcPct val="0"/>
              </a:spcAft>
              <a:tabLst>
                <a:tab pos="3676650" algn="l"/>
              </a:tabLst>
            </a:pPr>
            <a:endParaRPr lang="en-US" noProof="0" dirty="0"/>
          </a:p>
        </p:txBody>
      </p:sp>
      <p:sp>
        <p:nvSpPr>
          <p:cNvPr id="7" name="VCT_Marker_ID_7" hidden="1"/>
          <p:cNvSpPr/>
          <p:nvPr>
            <p:custDataLst>
              <p:tags r:id="rId22"/>
            </p:custDataLst>
          </p:nvPr>
        </p:nvSpPr>
        <p:spPr>
          <a:xfrm>
            <a:off x="1270000" y="127000"/>
            <a:ext cx="127000" cy="12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Line 4"/>
          <p:cNvSpPr>
            <a:spLocks noChangeShapeType="1"/>
          </p:cNvSpPr>
          <p:nvPr/>
        </p:nvSpPr>
        <p:spPr bwMode="gray">
          <a:xfrm>
            <a:off x="0" y="6632575"/>
            <a:ext cx="9144000" cy="0"/>
          </a:xfrm>
          <a:prstGeom prst="line">
            <a:avLst/>
          </a:prstGeom>
          <a:noFill/>
          <a:ln w="12700">
            <a:solidFill>
              <a:srgbClr val="87867E"/>
            </a:solidFill>
            <a:round/>
            <a:headEnd/>
            <a:tailEnd/>
          </a:ln>
          <a:effectLst/>
        </p:spPr>
        <p:txBody>
          <a:bodyPr/>
          <a:lstStyle/>
          <a:p>
            <a:endParaRPr lang="en-US" noProof="0"/>
          </a:p>
        </p:txBody>
      </p:sp>
      <p:sp>
        <p:nvSpPr>
          <p:cNvPr id="22" name="Rectangle 21"/>
          <p:cNvSpPr/>
          <p:nvPr/>
        </p:nvSpPr>
        <p:spPr bwMode="gray">
          <a:xfrm>
            <a:off x="4302000" y="6652800"/>
            <a:ext cx="5400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marL="0" algn="ctr" defTabSz="914400" rtl="0" eaLnBrk="1" fontAlgn="base" latinLnBrk="0" hangingPunct="1">
              <a:spcBef>
                <a:spcPct val="0"/>
              </a:spcBef>
              <a:spcAft>
                <a:spcPct val="0"/>
              </a:spcAft>
            </a:pPr>
            <a:fld id="{AC746033-9F45-4508-8446-72AA2BBAAD2A}" type="slidenum">
              <a:rPr kumimoji="0" lang="en-US" altLang="ja-JP" sz="800" kern="1200" noProof="0" smtClean="0">
                <a:solidFill>
                  <a:schemeClr val="tx1"/>
                </a:solidFill>
                <a:latin typeface="+mn-lt"/>
                <a:ea typeface="ＭＳ Ｐゴシック" charset="-128"/>
                <a:cs typeface="+mn-cs"/>
              </a:rPr>
              <a:pPr marL="0" algn="ctr" defTabSz="914400" rtl="0" eaLnBrk="1" fontAlgn="base" latinLnBrk="0" hangingPunct="1">
                <a:spcBef>
                  <a:spcPct val="0"/>
                </a:spcBef>
                <a:spcAft>
                  <a:spcPct val="0"/>
                </a:spcAft>
              </a:pPr>
              <a:t>‹#›</a:t>
            </a:fld>
            <a:endParaRPr kumimoji="0" lang="en-US" altLang="ja-JP" sz="800" kern="1200" noProof="0" dirty="0">
              <a:solidFill>
                <a:schemeClr val="tx1"/>
              </a:solidFill>
              <a:latin typeface="+mn-lt"/>
              <a:ea typeface="ＭＳ Ｐゴシック" charset="-128"/>
              <a:cs typeface="+mn-cs"/>
            </a:endParaRPr>
          </a:p>
        </p:txBody>
      </p:sp>
      <p:sp>
        <p:nvSpPr>
          <p:cNvPr id="40" name="Text Placeholder 39"/>
          <p:cNvSpPr>
            <a:spLocks noGrp="1"/>
          </p:cNvSpPr>
          <p:nvPr>
            <p:ph type="body" idx="1"/>
            <p:custDataLst>
              <p:tags r:id="rId23"/>
            </p:custDataLst>
          </p:nvPr>
        </p:nvSpPr>
        <p:spPr bwMode="gray">
          <a:xfrm>
            <a:off x="252000" y="836613"/>
            <a:ext cx="8640000" cy="5616575"/>
          </a:xfrm>
          <a:prstGeom prst="rect">
            <a:avLst/>
          </a:prstGeom>
        </p:spPr>
        <p:txBody>
          <a:bodyPr vert="horz" lIns="0" tIns="0" rIns="0" bIns="0" rtlCol="0">
            <a:no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pic>
        <p:nvPicPr>
          <p:cNvPr id="20" name="Picture 3" descr="Fujitsu_Logo"/>
          <p:cNvPicPr>
            <a:picLocks noChangeAspect="1" noChangeArrowheads="1"/>
          </p:cNvPicPr>
          <p:nvPr/>
        </p:nvPicPr>
        <p:blipFill>
          <a:blip r:embed="rId25" cstate="email">
            <a:extLst>
              <a:ext uri="{28A0092B-C50C-407E-A947-70E740481C1C}">
                <a14:useLocalDpi xmlns:a14="http://schemas.microsoft.com/office/drawing/2010/main"/>
              </a:ext>
            </a:extLst>
          </a:blip>
          <a:srcRect/>
          <a:stretch>
            <a:fillRect/>
          </a:stretch>
        </p:blipFill>
        <p:spPr bwMode="auto">
          <a:xfrm>
            <a:off x="7876800" y="186077"/>
            <a:ext cx="1037913" cy="404473"/>
          </a:xfrm>
          <a:prstGeom prst="rect">
            <a:avLst/>
          </a:prstGeom>
          <a:noFill/>
        </p:spPr>
      </p:pic>
      <p:sp>
        <p:nvSpPr>
          <p:cNvPr id="23" name="Footer Placeholder 110"/>
          <p:cNvSpPr txBox="1">
            <a:spLocks/>
          </p:cNvSpPr>
          <p:nvPr userDrawn="1"/>
        </p:nvSpPr>
        <p:spPr>
          <a:xfrm>
            <a:off x="4932040" y="6646098"/>
            <a:ext cx="39636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US" dirty="0"/>
              <a:t>© 2017 FUJITSU Ltd.</a:t>
            </a:r>
          </a:p>
        </p:txBody>
      </p:sp>
      <p:grpSp>
        <p:nvGrpSpPr>
          <p:cNvPr id="24" name="Gruppieren 23"/>
          <p:cNvGrpSpPr/>
          <p:nvPr userDrawn="1"/>
        </p:nvGrpSpPr>
        <p:grpSpPr>
          <a:xfrm>
            <a:off x="200778" y="6696872"/>
            <a:ext cx="1520819" cy="140630"/>
            <a:chOff x="3419871" y="4623985"/>
            <a:chExt cx="1520819" cy="140630"/>
          </a:xfrm>
        </p:grpSpPr>
        <p:sp>
          <p:nvSpPr>
            <p:cNvPr id="26" name="Freeform 30"/>
            <p:cNvSpPr>
              <a:spLocks/>
            </p:cNvSpPr>
            <p:nvPr/>
          </p:nvSpPr>
          <p:spPr bwMode="auto">
            <a:xfrm>
              <a:off x="3419871" y="4623985"/>
              <a:ext cx="1520819" cy="139477"/>
            </a:xfrm>
            <a:custGeom>
              <a:avLst/>
              <a:gdLst>
                <a:gd name="T0" fmla="*/ 408 w 8125"/>
                <a:gd name="T1" fmla="*/ 0 h 816"/>
                <a:gd name="T2" fmla="*/ 0 w 8125"/>
                <a:gd name="T3" fmla="*/ 408 h 816"/>
                <a:gd name="T4" fmla="*/ 408 w 8125"/>
                <a:gd name="T5" fmla="*/ 816 h 816"/>
                <a:gd name="T6" fmla="*/ 7717 w 8125"/>
                <a:gd name="T7" fmla="*/ 816 h 816"/>
                <a:gd name="T8" fmla="*/ 8125 w 8125"/>
                <a:gd name="T9" fmla="*/ 408 h 816"/>
                <a:gd name="T10" fmla="*/ 7717 w 8125"/>
                <a:gd name="T11" fmla="*/ 0 h 816"/>
                <a:gd name="T12" fmla="*/ 408 w 8125"/>
                <a:gd name="T13" fmla="*/ 0 h 816"/>
              </a:gdLst>
              <a:ahLst/>
              <a:cxnLst>
                <a:cxn ang="0">
                  <a:pos x="T0" y="T1"/>
                </a:cxn>
                <a:cxn ang="0">
                  <a:pos x="T2" y="T3"/>
                </a:cxn>
                <a:cxn ang="0">
                  <a:pos x="T4" y="T5"/>
                </a:cxn>
                <a:cxn ang="0">
                  <a:pos x="T6" y="T7"/>
                </a:cxn>
                <a:cxn ang="0">
                  <a:pos x="T8" y="T9"/>
                </a:cxn>
                <a:cxn ang="0">
                  <a:pos x="T10" y="T11"/>
                </a:cxn>
                <a:cxn ang="0">
                  <a:pos x="T12" y="T13"/>
                </a:cxn>
              </a:cxnLst>
              <a:rect l="0" t="0" r="r" b="b"/>
              <a:pathLst>
                <a:path w="8125" h="816">
                  <a:moveTo>
                    <a:pt x="408" y="0"/>
                  </a:moveTo>
                  <a:cubicBezTo>
                    <a:pt x="183" y="0"/>
                    <a:pt x="0" y="183"/>
                    <a:pt x="0" y="408"/>
                  </a:cubicBezTo>
                  <a:cubicBezTo>
                    <a:pt x="0" y="634"/>
                    <a:pt x="183" y="816"/>
                    <a:pt x="408" y="816"/>
                  </a:cubicBezTo>
                  <a:lnTo>
                    <a:pt x="7717" y="816"/>
                  </a:lnTo>
                  <a:cubicBezTo>
                    <a:pt x="7942" y="816"/>
                    <a:pt x="8125" y="634"/>
                    <a:pt x="8125" y="408"/>
                  </a:cubicBezTo>
                  <a:cubicBezTo>
                    <a:pt x="8125" y="183"/>
                    <a:pt x="7942" y="0"/>
                    <a:pt x="7717" y="0"/>
                  </a:cubicBezTo>
                  <a:lnTo>
                    <a:pt x="408" y="0"/>
                  </a:lnTo>
                  <a:close/>
                </a:path>
              </a:pathLst>
            </a:custGeom>
            <a:noFill/>
            <a:ln w="19050" cap="rnd">
              <a:solidFill>
                <a:srgbClr val="B72C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p>
          </p:txBody>
        </p:sp>
        <p:sp>
          <p:nvSpPr>
            <p:cNvPr id="27" name="Rectangle 32"/>
            <p:cNvSpPr>
              <a:spLocks noChangeArrowheads="1"/>
            </p:cNvSpPr>
            <p:nvPr/>
          </p:nvSpPr>
          <p:spPr bwMode="auto">
            <a:xfrm>
              <a:off x="3656046" y="4626116"/>
              <a:ext cx="120545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900" b="1" i="0" u="none" strike="noStrike" cap="none" normalizeH="0" baseline="0" dirty="0">
                  <a:ln>
                    <a:noFill/>
                  </a:ln>
                  <a:solidFill>
                    <a:srgbClr val="B72C15"/>
                  </a:solidFill>
                  <a:effectLst/>
                  <a:latin typeface="+mj-lt"/>
                </a:rPr>
                <a:t>INTERNAL USE ONLY</a:t>
              </a:r>
              <a:endParaRPr kumimoji="0" lang="de-DE" sz="900" b="1" i="0" u="none" strike="noStrike" cap="none" normalizeH="0" baseline="0" dirty="0">
                <a:ln>
                  <a:noFill/>
                </a:ln>
                <a:solidFill>
                  <a:schemeClr val="tx1"/>
                </a:solidFill>
                <a:effectLst/>
                <a:latin typeface="+mj-lt"/>
              </a:endParaRPr>
            </a:p>
          </p:txBody>
        </p:sp>
        <p:sp>
          <p:nvSpPr>
            <p:cNvPr id="28" name="Freeform 33"/>
            <p:cNvSpPr>
              <a:spLocks noEditPoints="1"/>
            </p:cNvSpPr>
            <p:nvPr/>
          </p:nvSpPr>
          <p:spPr bwMode="auto">
            <a:xfrm>
              <a:off x="3474867" y="4642695"/>
              <a:ext cx="125909" cy="107159"/>
            </a:xfrm>
            <a:custGeom>
              <a:avLst/>
              <a:gdLst>
                <a:gd name="T0" fmla="*/ 0 w 592"/>
                <a:gd name="T1" fmla="*/ 296 h 592"/>
                <a:gd name="T2" fmla="*/ 296 w 592"/>
                <a:gd name="T3" fmla="*/ 0 h 592"/>
                <a:gd name="T4" fmla="*/ 592 w 592"/>
                <a:gd name="T5" fmla="*/ 296 h 592"/>
                <a:gd name="T6" fmla="*/ 296 w 592"/>
                <a:gd name="T7" fmla="*/ 592 h 592"/>
                <a:gd name="T8" fmla="*/ 0 w 592"/>
                <a:gd name="T9" fmla="*/ 296 h 592"/>
                <a:gd name="T10" fmla="*/ 477 w 592"/>
                <a:gd name="T11" fmla="*/ 425 h 592"/>
                <a:gd name="T12" fmla="*/ 518 w 592"/>
                <a:gd name="T13" fmla="*/ 296 h 592"/>
                <a:gd name="T14" fmla="*/ 296 w 592"/>
                <a:gd name="T15" fmla="*/ 74 h 592"/>
                <a:gd name="T16" fmla="*/ 167 w 592"/>
                <a:gd name="T17" fmla="*/ 115 h 592"/>
                <a:gd name="T18" fmla="*/ 477 w 592"/>
                <a:gd name="T19" fmla="*/ 425 h 592"/>
                <a:gd name="T20" fmla="*/ 115 w 592"/>
                <a:gd name="T21" fmla="*/ 168 h 592"/>
                <a:gd name="T22" fmla="*/ 74 w 592"/>
                <a:gd name="T23" fmla="*/ 296 h 592"/>
                <a:gd name="T24" fmla="*/ 296 w 592"/>
                <a:gd name="T25" fmla="*/ 518 h 592"/>
                <a:gd name="T26" fmla="*/ 425 w 592"/>
                <a:gd name="T27" fmla="*/ 477 h 592"/>
                <a:gd name="T28" fmla="*/ 115 w 592"/>
                <a:gd name="T29" fmla="*/ 168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2" h="592">
                  <a:moveTo>
                    <a:pt x="0" y="296"/>
                  </a:moveTo>
                  <a:cubicBezTo>
                    <a:pt x="0" y="133"/>
                    <a:pt x="133" y="0"/>
                    <a:pt x="296" y="0"/>
                  </a:cubicBezTo>
                  <a:cubicBezTo>
                    <a:pt x="459" y="0"/>
                    <a:pt x="592" y="133"/>
                    <a:pt x="592" y="296"/>
                  </a:cubicBezTo>
                  <a:cubicBezTo>
                    <a:pt x="592" y="460"/>
                    <a:pt x="459" y="592"/>
                    <a:pt x="296" y="592"/>
                  </a:cubicBezTo>
                  <a:cubicBezTo>
                    <a:pt x="133" y="592"/>
                    <a:pt x="0" y="460"/>
                    <a:pt x="0" y="296"/>
                  </a:cubicBezTo>
                  <a:close/>
                  <a:moveTo>
                    <a:pt x="477" y="425"/>
                  </a:moveTo>
                  <a:cubicBezTo>
                    <a:pt x="503" y="387"/>
                    <a:pt x="518" y="342"/>
                    <a:pt x="518" y="296"/>
                  </a:cubicBezTo>
                  <a:cubicBezTo>
                    <a:pt x="518" y="174"/>
                    <a:pt x="418" y="74"/>
                    <a:pt x="296" y="74"/>
                  </a:cubicBezTo>
                  <a:cubicBezTo>
                    <a:pt x="250" y="74"/>
                    <a:pt x="205" y="89"/>
                    <a:pt x="167" y="115"/>
                  </a:cubicBezTo>
                  <a:lnTo>
                    <a:pt x="477" y="425"/>
                  </a:lnTo>
                  <a:close/>
                  <a:moveTo>
                    <a:pt x="115" y="168"/>
                  </a:moveTo>
                  <a:cubicBezTo>
                    <a:pt x="88" y="205"/>
                    <a:pt x="74" y="250"/>
                    <a:pt x="74" y="296"/>
                  </a:cubicBezTo>
                  <a:cubicBezTo>
                    <a:pt x="74" y="419"/>
                    <a:pt x="173" y="518"/>
                    <a:pt x="296" y="518"/>
                  </a:cubicBezTo>
                  <a:cubicBezTo>
                    <a:pt x="342" y="518"/>
                    <a:pt x="387" y="504"/>
                    <a:pt x="425" y="477"/>
                  </a:cubicBezTo>
                  <a:lnTo>
                    <a:pt x="115" y="168"/>
                  </a:lnTo>
                  <a:close/>
                </a:path>
              </a:pathLst>
            </a:custGeom>
            <a:solidFill>
              <a:srgbClr val="B72C1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p>
          </p:txBody>
        </p:sp>
      </p:grpSp>
    </p:spTree>
  </p:cSld>
  <p:clrMap bg1="lt1" tx1="dk1" bg2="lt2" tx2="dk2" accent1="accent1" accent2="accent2" accent3="accent3" accent4="accent4" accent5="accent5" accent6="accent6" hlink="hlink" folHlink="folHlink"/>
  <p:sldLayoutIdLst>
    <p:sldLayoutId id="2147483680" r:id="rId1"/>
    <p:sldLayoutId id="2147483683" r:id="rId2"/>
    <p:sldLayoutId id="2147483660" r:id="rId3"/>
    <p:sldLayoutId id="2147483662" r:id="rId4"/>
    <p:sldLayoutId id="2147483656" r:id="rId5"/>
    <p:sldLayoutId id="2147483654" r:id="rId6"/>
    <p:sldLayoutId id="2147483665" r:id="rId7"/>
    <p:sldLayoutId id="2147483666" r:id="rId8"/>
    <p:sldLayoutId id="2147483687" r:id="rId9"/>
    <p:sldLayoutId id="2147483657" r:id="rId10"/>
    <p:sldLayoutId id="2147483668" r:id="rId11"/>
    <p:sldLayoutId id="2147483669" r:id="rId12"/>
    <p:sldLayoutId id="2147483670" r:id="rId13"/>
    <p:sldLayoutId id="2147483671" r:id="rId14"/>
    <p:sldLayoutId id="2147483675" r:id="rId15"/>
    <p:sldLayoutId id="2147483677" r:id="rId16"/>
    <p:sldLayoutId id="2147483684" r:id="rId17"/>
    <p:sldLayoutId id="2147483678" r:id="rId18"/>
    <p:sldLayoutId id="2147483659" r:id="rId19"/>
    <p:sldLayoutId id="2147483655" r:id="rId20"/>
  </p:sldLayoutIdLst>
  <p:hf sldNum="0" hdr="0" ftr="0" dt="0"/>
  <p:txStyles>
    <p:titleStyle>
      <a:lvl1pPr algn="l" defTabSz="914400" rtl="0" eaLnBrk="1" latinLnBrk="0" hangingPunct="1">
        <a:lnSpc>
          <a:spcPct val="100000"/>
        </a:lnSpc>
        <a:spcBef>
          <a:spcPct val="0"/>
        </a:spcBef>
        <a:buNone/>
        <a:defRPr kumimoji="1" lang="de-DE" altLang="ja-JP" sz="3200" kern="1200" dirty="0" smtClean="0">
          <a:solidFill>
            <a:schemeClr val="tx1"/>
          </a:solidFill>
          <a:latin typeface="+mj-lt"/>
          <a:ea typeface="+mj-ea"/>
          <a:cs typeface="+mj-cs"/>
        </a:defRPr>
      </a:lvl1pPr>
    </p:titleStyle>
    <p:body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25" name="Picture 13" descr="ContentGray20_L150"/>
          <p:cNvPicPr>
            <a:picLocks noChangeAspect="1" noChangeArrowheads="1"/>
          </p:cNvPicPr>
          <p:nvPr/>
        </p:nvPicPr>
        <p:blipFill>
          <a:blip r:embed="rId25" cstate="email">
            <a:extLst>
              <a:ext uri="{28A0092B-C50C-407E-A947-70E740481C1C}">
                <a14:useLocalDpi xmlns:a14="http://schemas.microsoft.com/office/drawing/2010/main"/>
              </a:ext>
            </a:extLst>
          </a:blip>
          <a:srcRect/>
          <a:stretch>
            <a:fillRect/>
          </a:stretch>
        </p:blipFill>
        <p:spPr bwMode="gray">
          <a:xfrm>
            <a:off x="0" y="0"/>
            <a:ext cx="9144000" cy="1073150"/>
          </a:xfrm>
          <a:prstGeom prst="rect">
            <a:avLst/>
          </a:prstGeom>
          <a:noFill/>
        </p:spPr>
      </p:pic>
      <p:sp>
        <p:nvSpPr>
          <p:cNvPr id="2" name="Titelplatzhalter 1"/>
          <p:cNvSpPr>
            <a:spLocks noGrp="1"/>
          </p:cNvSpPr>
          <p:nvPr>
            <p:ph type="title"/>
          </p:nvPr>
        </p:nvSpPr>
        <p:spPr bwMode="gray">
          <a:xfrm>
            <a:off x="252000" y="0"/>
            <a:ext cx="7776384" cy="69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lgn="l" rtl="0" fontAlgn="base">
              <a:spcBef>
                <a:spcPct val="0"/>
              </a:spcBef>
              <a:spcAft>
                <a:spcPct val="0"/>
              </a:spcAft>
              <a:tabLst>
                <a:tab pos="3676650" algn="l"/>
              </a:tabLst>
            </a:pPr>
            <a:endParaRPr lang="en-US" noProof="0" dirty="0"/>
          </a:p>
        </p:txBody>
      </p:sp>
      <p:sp>
        <p:nvSpPr>
          <p:cNvPr id="7" name="VCT_Marker_ID_7" hidden="1"/>
          <p:cNvSpPr/>
          <p:nvPr>
            <p:custDataLst>
              <p:tags r:id="rId23"/>
            </p:custDataLst>
          </p:nvPr>
        </p:nvSpPr>
        <p:spPr>
          <a:xfrm>
            <a:off x="1270000" y="127000"/>
            <a:ext cx="127000" cy="12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36" name="Line 4"/>
          <p:cNvSpPr>
            <a:spLocks noChangeShapeType="1"/>
          </p:cNvSpPr>
          <p:nvPr/>
        </p:nvSpPr>
        <p:spPr bwMode="gray">
          <a:xfrm>
            <a:off x="0" y="6632575"/>
            <a:ext cx="9144000" cy="0"/>
          </a:xfrm>
          <a:prstGeom prst="line">
            <a:avLst/>
          </a:prstGeom>
          <a:noFill/>
          <a:ln w="12700">
            <a:solidFill>
              <a:srgbClr val="87867E"/>
            </a:solidFill>
            <a:round/>
            <a:headEnd/>
            <a:tailEnd/>
          </a:ln>
          <a:effectLst/>
        </p:spPr>
        <p:txBody>
          <a:bodyPr/>
          <a:lstStyle/>
          <a:p>
            <a:endParaRPr lang="en-US">
              <a:solidFill>
                <a:srgbClr val="000000"/>
              </a:solidFill>
            </a:endParaRPr>
          </a:p>
        </p:txBody>
      </p:sp>
      <p:sp>
        <p:nvSpPr>
          <p:cNvPr id="22" name="Rectangle 21"/>
          <p:cNvSpPr/>
          <p:nvPr/>
        </p:nvSpPr>
        <p:spPr bwMode="gray">
          <a:xfrm>
            <a:off x="4302000" y="6652800"/>
            <a:ext cx="5400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algn="ctr" fontAlgn="base">
              <a:spcBef>
                <a:spcPct val="0"/>
              </a:spcBef>
              <a:spcAft>
                <a:spcPct val="0"/>
              </a:spcAft>
            </a:pPr>
            <a:fld id="{AC746033-9F45-4508-8446-72AA2BBAAD2A}" type="slidenum">
              <a:rPr lang="en-US" altLang="ja-JP" sz="800" smtClean="0">
                <a:solidFill>
                  <a:srgbClr val="000000"/>
                </a:solidFill>
                <a:ea typeface="ＭＳ Ｐゴシック" charset="-128"/>
              </a:rPr>
              <a:pPr algn="ctr" fontAlgn="base">
                <a:spcBef>
                  <a:spcPct val="0"/>
                </a:spcBef>
                <a:spcAft>
                  <a:spcPct val="0"/>
                </a:spcAft>
              </a:pPr>
              <a:t>‹#›</a:t>
            </a:fld>
            <a:endParaRPr lang="en-US" altLang="ja-JP" sz="800" dirty="0">
              <a:solidFill>
                <a:srgbClr val="000000"/>
              </a:solidFill>
              <a:ea typeface="ＭＳ Ｐゴシック" charset="-128"/>
            </a:endParaRPr>
          </a:p>
        </p:txBody>
      </p:sp>
      <p:sp>
        <p:nvSpPr>
          <p:cNvPr id="40" name="Text Placeholder 39"/>
          <p:cNvSpPr>
            <a:spLocks noGrp="1"/>
          </p:cNvSpPr>
          <p:nvPr>
            <p:ph type="body" idx="1"/>
            <p:custDataLst>
              <p:tags r:id="rId24"/>
            </p:custDataLst>
          </p:nvPr>
        </p:nvSpPr>
        <p:spPr bwMode="gray">
          <a:xfrm>
            <a:off x="252000" y="836613"/>
            <a:ext cx="8640000" cy="5616575"/>
          </a:xfrm>
          <a:prstGeom prst="rect">
            <a:avLst/>
          </a:prstGeom>
        </p:spPr>
        <p:txBody>
          <a:bodyPr vert="horz" lIns="0" tIns="0" rIns="0" bIns="0" rtlCol="0">
            <a:noAutofit/>
          </a:bodyPr>
          <a:lstStyle/>
          <a:p>
            <a:pPr lvl="0"/>
            <a:r>
              <a:rPr lang="de-DE" noProof="0" dirty="0"/>
              <a:t>Textmasterformat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endParaRPr lang="en-US" noProof="0" dirty="0"/>
          </a:p>
        </p:txBody>
      </p:sp>
      <p:pic>
        <p:nvPicPr>
          <p:cNvPr id="21" name="Picture 3" descr="Fujitsu_Logo"/>
          <p:cNvPicPr>
            <a:picLocks noChangeAspect="1" noChangeArrowheads="1"/>
          </p:cNvPicPr>
          <p:nvPr/>
        </p:nvPicPr>
        <p:blipFill>
          <a:blip r:embed="rId26" cstate="email">
            <a:extLst>
              <a:ext uri="{28A0092B-C50C-407E-A947-70E740481C1C}">
                <a14:useLocalDpi xmlns:a14="http://schemas.microsoft.com/office/drawing/2010/main"/>
              </a:ext>
            </a:extLst>
          </a:blip>
          <a:srcRect/>
          <a:stretch>
            <a:fillRect/>
          </a:stretch>
        </p:blipFill>
        <p:spPr bwMode="auto">
          <a:xfrm>
            <a:off x="7876800" y="186077"/>
            <a:ext cx="1037913" cy="404473"/>
          </a:xfrm>
          <a:prstGeom prst="rect">
            <a:avLst/>
          </a:prstGeom>
          <a:noFill/>
        </p:spPr>
      </p:pic>
      <p:sp>
        <p:nvSpPr>
          <p:cNvPr id="28" name="Footer Placeholder 110"/>
          <p:cNvSpPr txBox="1">
            <a:spLocks/>
          </p:cNvSpPr>
          <p:nvPr userDrawn="1"/>
        </p:nvSpPr>
        <p:spPr>
          <a:xfrm>
            <a:off x="4932040" y="6646098"/>
            <a:ext cx="39636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US" dirty="0">
                <a:solidFill>
                  <a:srgbClr val="000000"/>
                </a:solidFill>
              </a:rPr>
              <a:t>© 2017 FUJITSU Ltd.</a:t>
            </a:r>
          </a:p>
        </p:txBody>
      </p:sp>
      <p:grpSp>
        <p:nvGrpSpPr>
          <p:cNvPr id="29" name="Gruppieren 28"/>
          <p:cNvGrpSpPr/>
          <p:nvPr userDrawn="1"/>
        </p:nvGrpSpPr>
        <p:grpSpPr>
          <a:xfrm>
            <a:off x="200778" y="6696872"/>
            <a:ext cx="1520819" cy="140630"/>
            <a:chOff x="3419871" y="4623985"/>
            <a:chExt cx="1520819" cy="140630"/>
          </a:xfrm>
        </p:grpSpPr>
        <p:sp>
          <p:nvSpPr>
            <p:cNvPr id="30" name="Freeform 30"/>
            <p:cNvSpPr>
              <a:spLocks/>
            </p:cNvSpPr>
            <p:nvPr/>
          </p:nvSpPr>
          <p:spPr bwMode="auto">
            <a:xfrm>
              <a:off x="3419871" y="4623985"/>
              <a:ext cx="1520819" cy="139477"/>
            </a:xfrm>
            <a:custGeom>
              <a:avLst/>
              <a:gdLst>
                <a:gd name="T0" fmla="*/ 408 w 8125"/>
                <a:gd name="T1" fmla="*/ 0 h 816"/>
                <a:gd name="T2" fmla="*/ 0 w 8125"/>
                <a:gd name="T3" fmla="*/ 408 h 816"/>
                <a:gd name="T4" fmla="*/ 408 w 8125"/>
                <a:gd name="T5" fmla="*/ 816 h 816"/>
                <a:gd name="T6" fmla="*/ 7717 w 8125"/>
                <a:gd name="T7" fmla="*/ 816 h 816"/>
                <a:gd name="T8" fmla="*/ 8125 w 8125"/>
                <a:gd name="T9" fmla="*/ 408 h 816"/>
                <a:gd name="T10" fmla="*/ 7717 w 8125"/>
                <a:gd name="T11" fmla="*/ 0 h 816"/>
                <a:gd name="T12" fmla="*/ 408 w 8125"/>
                <a:gd name="T13" fmla="*/ 0 h 816"/>
              </a:gdLst>
              <a:ahLst/>
              <a:cxnLst>
                <a:cxn ang="0">
                  <a:pos x="T0" y="T1"/>
                </a:cxn>
                <a:cxn ang="0">
                  <a:pos x="T2" y="T3"/>
                </a:cxn>
                <a:cxn ang="0">
                  <a:pos x="T4" y="T5"/>
                </a:cxn>
                <a:cxn ang="0">
                  <a:pos x="T6" y="T7"/>
                </a:cxn>
                <a:cxn ang="0">
                  <a:pos x="T8" y="T9"/>
                </a:cxn>
                <a:cxn ang="0">
                  <a:pos x="T10" y="T11"/>
                </a:cxn>
                <a:cxn ang="0">
                  <a:pos x="T12" y="T13"/>
                </a:cxn>
              </a:cxnLst>
              <a:rect l="0" t="0" r="r" b="b"/>
              <a:pathLst>
                <a:path w="8125" h="816">
                  <a:moveTo>
                    <a:pt x="408" y="0"/>
                  </a:moveTo>
                  <a:cubicBezTo>
                    <a:pt x="183" y="0"/>
                    <a:pt x="0" y="183"/>
                    <a:pt x="0" y="408"/>
                  </a:cubicBezTo>
                  <a:cubicBezTo>
                    <a:pt x="0" y="634"/>
                    <a:pt x="183" y="816"/>
                    <a:pt x="408" y="816"/>
                  </a:cubicBezTo>
                  <a:lnTo>
                    <a:pt x="7717" y="816"/>
                  </a:lnTo>
                  <a:cubicBezTo>
                    <a:pt x="7942" y="816"/>
                    <a:pt x="8125" y="634"/>
                    <a:pt x="8125" y="408"/>
                  </a:cubicBezTo>
                  <a:cubicBezTo>
                    <a:pt x="8125" y="183"/>
                    <a:pt x="7942" y="0"/>
                    <a:pt x="7717" y="0"/>
                  </a:cubicBezTo>
                  <a:lnTo>
                    <a:pt x="408" y="0"/>
                  </a:lnTo>
                  <a:close/>
                </a:path>
              </a:pathLst>
            </a:custGeom>
            <a:noFill/>
            <a:ln w="19050" cap="rnd">
              <a:solidFill>
                <a:srgbClr val="B72C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solidFill>
                  <a:srgbClr val="000000"/>
                </a:solidFill>
              </a:endParaRPr>
            </a:p>
          </p:txBody>
        </p:sp>
        <p:sp>
          <p:nvSpPr>
            <p:cNvPr id="31" name="Rectangle 32"/>
            <p:cNvSpPr>
              <a:spLocks noChangeArrowheads="1"/>
            </p:cNvSpPr>
            <p:nvPr/>
          </p:nvSpPr>
          <p:spPr bwMode="auto">
            <a:xfrm>
              <a:off x="3656046" y="4626116"/>
              <a:ext cx="120545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de-DE" sz="900" b="1" dirty="0">
                  <a:solidFill>
                    <a:srgbClr val="B72C15"/>
                  </a:solidFill>
                </a:rPr>
                <a:t>INTERNAL USE ONLY</a:t>
              </a:r>
              <a:endParaRPr lang="de-DE" sz="900" b="1" dirty="0">
                <a:solidFill>
                  <a:srgbClr val="000000"/>
                </a:solidFill>
              </a:endParaRPr>
            </a:p>
          </p:txBody>
        </p:sp>
        <p:sp>
          <p:nvSpPr>
            <p:cNvPr id="32" name="Freeform 33"/>
            <p:cNvSpPr>
              <a:spLocks noEditPoints="1"/>
            </p:cNvSpPr>
            <p:nvPr/>
          </p:nvSpPr>
          <p:spPr bwMode="auto">
            <a:xfrm>
              <a:off x="3474867" y="4642695"/>
              <a:ext cx="125909" cy="107159"/>
            </a:xfrm>
            <a:custGeom>
              <a:avLst/>
              <a:gdLst>
                <a:gd name="T0" fmla="*/ 0 w 592"/>
                <a:gd name="T1" fmla="*/ 296 h 592"/>
                <a:gd name="T2" fmla="*/ 296 w 592"/>
                <a:gd name="T3" fmla="*/ 0 h 592"/>
                <a:gd name="T4" fmla="*/ 592 w 592"/>
                <a:gd name="T5" fmla="*/ 296 h 592"/>
                <a:gd name="T6" fmla="*/ 296 w 592"/>
                <a:gd name="T7" fmla="*/ 592 h 592"/>
                <a:gd name="T8" fmla="*/ 0 w 592"/>
                <a:gd name="T9" fmla="*/ 296 h 592"/>
                <a:gd name="T10" fmla="*/ 477 w 592"/>
                <a:gd name="T11" fmla="*/ 425 h 592"/>
                <a:gd name="T12" fmla="*/ 518 w 592"/>
                <a:gd name="T13" fmla="*/ 296 h 592"/>
                <a:gd name="T14" fmla="*/ 296 w 592"/>
                <a:gd name="T15" fmla="*/ 74 h 592"/>
                <a:gd name="T16" fmla="*/ 167 w 592"/>
                <a:gd name="T17" fmla="*/ 115 h 592"/>
                <a:gd name="T18" fmla="*/ 477 w 592"/>
                <a:gd name="T19" fmla="*/ 425 h 592"/>
                <a:gd name="T20" fmla="*/ 115 w 592"/>
                <a:gd name="T21" fmla="*/ 168 h 592"/>
                <a:gd name="T22" fmla="*/ 74 w 592"/>
                <a:gd name="T23" fmla="*/ 296 h 592"/>
                <a:gd name="T24" fmla="*/ 296 w 592"/>
                <a:gd name="T25" fmla="*/ 518 h 592"/>
                <a:gd name="T26" fmla="*/ 425 w 592"/>
                <a:gd name="T27" fmla="*/ 477 h 592"/>
                <a:gd name="T28" fmla="*/ 115 w 592"/>
                <a:gd name="T29" fmla="*/ 168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2" h="592">
                  <a:moveTo>
                    <a:pt x="0" y="296"/>
                  </a:moveTo>
                  <a:cubicBezTo>
                    <a:pt x="0" y="133"/>
                    <a:pt x="133" y="0"/>
                    <a:pt x="296" y="0"/>
                  </a:cubicBezTo>
                  <a:cubicBezTo>
                    <a:pt x="459" y="0"/>
                    <a:pt x="592" y="133"/>
                    <a:pt x="592" y="296"/>
                  </a:cubicBezTo>
                  <a:cubicBezTo>
                    <a:pt x="592" y="460"/>
                    <a:pt x="459" y="592"/>
                    <a:pt x="296" y="592"/>
                  </a:cubicBezTo>
                  <a:cubicBezTo>
                    <a:pt x="133" y="592"/>
                    <a:pt x="0" y="460"/>
                    <a:pt x="0" y="296"/>
                  </a:cubicBezTo>
                  <a:close/>
                  <a:moveTo>
                    <a:pt x="477" y="425"/>
                  </a:moveTo>
                  <a:cubicBezTo>
                    <a:pt x="503" y="387"/>
                    <a:pt x="518" y="342"/>
                    <a:pt x="518" y="296"/>
                  </a:cubicBezTo>
                  <a:cubicBezTo>
                    <a:pt x="518" y="174"/>
                    <a:pt x="418" y="74"/>
                    <a:pt x="296" y="74"/>
                  </a:cubicBezTo>
                  <a:cubicBezTo>
                    <a:pt x="250" y="74"/>
                    <a:pt x="205" y="89"/>
                    <a:pt x="167" y="115"/>
                  </a:cubicBezTo>
                  <a:lnTo>
                    <a:pt x="477" y="425"/>
                  </a:lnTo>
                  <a:close/>
                  <a:moveTo>
                    <a:pt x="115" y="168"/>
                  </a:moveTo>
                  <a:cubicBezTo>
                    <a:pt x="88" y="205"/>
                    <a:pt x="74" y="250"/>
                    <a:pt x="74" y="296"/>
                  </a:cubicBezTo>
                  <a:cubicBezTo>
                    <a:pt x="74" y="419"/>
                    <a:pt x="173" y="518"/>
                    <a:pt x="296" y="518"/>
                  </a:cubicBezTo>
                  <a:cubicBezTo>
                    <a:pt x="342" y="518"/>
                    <a:pt x="387" y="504"/>
                    <a:pt x="425" y="477"/>
                  </a:cubicBezTo>
                  <a:lnTo>
                    <a:pt x="115" y="168"/>
                  </a:lnTo>
                  <a:close/>
                </a:path>
              </a:pathLst>
            </a:custGeom>
            <a:solidFill>
              <a:srgbClr val="B72C1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solidFill>
                  <a:srgbClr val="000000"/>
                </a:solidFill>
              </a:endParaRPr>
            </a:p>
          </p:txBody>
        </p:sp>
      </p:grpSp>
    </p:spTree>
    <p:extLst>
      <p:ext uri="{BB962C8B-B14F-4D97-AF65-F5344CB8AC3E}">
        <p14:creationId xmlns:p14="http://schemas.microsoft.com/office/powerpoint/2010/main" val="235630231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13" r:id="rId21"/>
  </p:sldLayoutIdLst>
  <p:hf sldNum="0" hdr="0" ftr="0" dt="0"/>
  <p:txStyles>
    <p:titleStyle>
      <a:lvl1pPr algn="l" defTabSz="914400" rtl="0" eaLnBrk="1" latinLnBrk="0" hangingPunct="1">
        <a:lnSpc>
          <a:spcPct val="100000"/>
        </a:lnSpc>
        <a:spcBef>
          <a:spcPct val="0"/>
        </a:spcBef>
        <a:buNone/>
        <a:defRPr kumimoji="1" lang="de-DE" altLang="ja-JP" sz="3200" kern="1200" dirty="0" smtClean="0">
          <a:solidFill>
            <a:schemeClr val="tx1"/>
          </a:solidFill>
          <a:latin typeface="+mj-lt"/>
          <a:ea typeface="+mj-ea"/>
          <a:cs typeface="+mj-cs"/>
        </a:defRPr>
      </a:lvl1pPr>
    </p:titleStyle>
    <p:body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7569338" y="764703"/>
            <a:ext cx="1322569" cy="1678290"/>
          </a:xfrm>
          <a:prstGeom prst="rect">
            <a:avLst/>
          </a:prstGeom>
          <a:noFill/>
          <a:ln w="9525" cap="flat" cmpd="sng" algn="ctr">
            <a:solidFill>
              <a:srgbClr val="57564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1" lang="en-GB" sz="1400" dirty="0">
                <a:solidFill>
                  <a:srgbClr val="000000"/>
                </a:solidFill>
                <a:ea typeface="ＭＳ Ｐゴシック" charset="-128"/>
              </a:rPr>
              <a:t>Insert </a:t>
            </a:r>
          </a:p>
          <a:p>
            <a:pPr algn="ctr" fontAlgn="ctr">
              <a:spcBef>
                <a:spcPct val="0"/>
              </a:spcBef>
              <a:spcAft>
                <a:spcPct val="0"/>
              </a:spcAft>
            </a:pPr>
            <a:r>
              <a:rPr kumimoji="1" lang="en-GB" sz="1400" dirty="0">
                <a:solidFill>
                  <a:srgbClr val="000000"/>
                </a:solidFill>
                <a:ea typeface="ＭＳ Ｐゴシック" charset="-128"/>
              </a:rPr>
              <a:t>Photo</a:t>
            </a:r>
          </a:p>
        </p:txBody>
      </p:sp>
      <p:sp>
        <p:nvSpPr>
          <p:cNvPr id="22" name="Rectangle 82"/>
          <p:cNvSpPr>
            <a:spLocks noChangeArrowheads="1"/>
          </p:cNvSpPr>
          <p:nvPr/>
        </p:nvSpPr>
        <p:spPr bwMode="auto">
          <a:xfrm>
            <a:off x="7109420" y="775542"/>
            <a:ext cx="342900" cy="323850"/>
          </a:xfrm>
          <a:prstGeom prst="rect">
            <a:avLst/>
          </a:prstGeom>
          <a:solidFill>
            <a:srgbClr val="DDDDDD"/>
          </a:solidFill>
          <a:ln w="3175" algn="ctr">
            <a:solidFill>
              <a:schemeClr val="bg1"/>
            </a:solidFill>
            <a:miter lim="800000"/>
            <a:headEnd/>
            <a:tailEnd/>
          </a:ln>
          <a:effectLst/>
          <a:extLst>
            <a:ext uri="{AF507438-7753-43E0-B8FC-AC1667EBCBE1}">
              <a14:hiddenEffects xmlns:a14="http://schemas.microsoft.com/office/drawing/2010/main">
                <a:effectLst>
                  <a:outerShdw dist="17961" dir="2700000" algn="ctr" rotWithShape="0">
                    <a:schemeClr val="bg1">
                      <a:gamma/>
                      <a:shade val="60000"/>
                      <a:invGamma/>
                    </a:schemeClr>
                  </a:outerShdw>
                </a:effectLst>
              </a14:hiddenEffects>
            </a:ext>
          </a:extLst>
        </p:spPr>
        <p:txBody>
          <a:bodyPr wrap="none" anchor="ctr"/>
          <a:lstStyle/>
          <a:p>
            <a:endParaRPr lang="ja-JP" altLang="en-US">
              <a:solidFill>
                <a:srgbClr val="000000"/>
              </a:solidFill>
            </a:endParaRPr>
          </a:p>
        </p:txBody>
      </p:sp>
      <p:sp>
        <p:nvSpPr>
          <p:cNvPr id="23" name="Rectangle 83"/>
          <p:cNvSpPr>
            <a:spLocks noChangeArrowheads="1"/>
          </p:cNvSpPr>
          <p:nvPr/>
        </p:nvSpPr>
        <p:spPr bwMode="auto">
          <a:xfrm>
            <a:off x="7109420" y="1099392"/>
            <a:ext cx="342900" cy="322262"/>
          </a:xfrm>
          <a:prstGeom prst="rect">
            <a:avLst/>
          </a:prstGeom>
          <a:solidFill>
            <a:schemeClr val="accent2"/>
          </a:solidFill>
          <a:ln w="3175" algn="ctr">
            <a:solidFill>
              <a:schemeClr val="bg1"/>
            </a:solidFill>
            <a:miter lim="800000"/>
            <a:headEnd/>
            <a:tailEnd/>
          </a:ln>
          <a:effectLst/>
        </p:spPr>
        <p:txBody>
          <a:bodyPr wrap="none" anchor="ctr"/>
          <a:lstStyle/>
          <a:p>
            <a:endParaRPr lang="ja-JP" altLang="en-US">
              <a:solidFill>
                <a:srgbClr val="000000"/>
              </a:solidFill>
            </a:endParaRPr>
          </a:p>
        </p:txBody>
      </p:sp>
      <p:sp>
        <p:nvSpPr>
          <p:cNvPr id="24" name="Rectangle 84"/>
          <p:cNvSpPr>
            <a:spLocks noChangeArrowheads="1"/>
          </p:cNvSpPr>
          <p:nvPr/>
        </p:nvSpPr>
        <p:spPr bwMode="auto">
          <a:xfrm>
            <a:off x="6764932" y="1099392"/>
            <a:ext cx="344488" cy="322262"/>
          </a:xfrm>
          <a:prstGeom prst="rect">
            <a:avLst/>
          </a:prstGeom>
          <a:solidFill>
            <a:schemeClr val="bg1">
              <a:lumMod val="85000"/>
            </a:schemeClr>
          </a:solidFill>
          <a:ln w="3175" algn="ctr">
            <a:solidFill>
              <a:schemeClr val="bg1"/>
            </a:solidFill>
            <a:miter lim="800000"/>
            <a:headEnd/>
            <a:tailEnd/>
          </a:ln>
          <a:effectLst/>
        </p:spPr>
        <p:txBody>
          <a:bodyPr wrap="none" anchor="ctr"/>
          <a:lstStyle/>
          <a:p>
            <a:endParaRPr lang="ja-JP" altLang="en-US">
              <a:solidFill>
                <a:srgbClr val="000000"/>
              </a:solidFill>
            </a:endParaRPr>
          </a:p>
        </p:txBody>
      </p:sp>
      <p:sp>
        <p:nvSpPr>
          <p:cNvPr id="25" name="Rectangle 85"/>
          <p:cNvSpPr>
            <a:spLocks noChangeArrowheads="1"/>
          </p:cNvSpPr>
          <p:nvPr/>
        </p:nvSpPr>
        <p:spPr bwMode="auto">
          <a:xfrm>
            <a:off x="6764932" y="775542"/>
            <a:ext cx="344488" cy="323850"/>
          </a:xfrm>
          <a:prstGeom prst="rect">
            <a:avLst/>
          </a:prstGeom>
          <a:solidFill>
            <a:srgbClr val="DDDDDD"/>
          </a:solidFill>
          <a:ln w="3175" algn="ctr">
            <a:solidFill>
              <a:schemeClr val="bg1"/>
            </a:solidFill>
            <a:miter lim="800000"/>
            <a:headEnd/>
            <a:tailEnd/>
          </a:ln>
          <a:effectLst/>
          <a:extLst>
            <a:ext uri="{AF507438-7753-43E0-B8FC-AC1667EBCBE1}">
              <a14:hiddenEffects xmlns:a14="http://schemas.microsoft.com/office/drawing/2010/main">
                <a:effectLst>
                  <a:outerShdw dist="17961" dir="2700000" algn="ctr" rotWithShape="0">
                    <a:schemeClr val="bg1">
                      <a:gamma/>
                      <a:shade val="60000"/>
                      <a:invGamma/>
                    </a:schemeClr>
                  </a:outerShdw>
                </a:effectLst>
              </a14:hiddenEffects>
            </a:ext>
          </a:extLst>
        </p:spPr>
        <p:txBody>
          <a:bodyPr wrap="none" anchor="ctr"/>
          <a:lstStyle/>
          <a:p>
            <a:endParaRPr lang="ja-JP" altLang="en-US">
              <a:solidFill>
                <a:srgbClr val="000000"/>
              </a:solidFill>
            </a:endParaRPr>
          </a:p>
        </p:txBody>
      </p:sp>
      <p:sp>
        <p:nvSpPr>
          <p:cNvPr id="26" name="Rectangle 86"/>
          <p:cNvSpPr>
            <a:spLocks noChangeArrowheads="1"/>
          </p:cNvSpPr>
          <p:nvPr/>
        </p:nvSpPr>
        <p:spPr bwMode="auto">
          <a:xfrm>
            <a:off x="7109420" y="1424829"/>
            <a:ext cx="342900" cy="322263"/>
          </a:xfrm>
          <a:prstGeom prst="rect">
            <a:avLst/>
          </a:prstGeom>
          <a:solidFill>
            <a:srgbClr val="DDDDDD"/>
          </a:solidFill>
          <a:ln w="3175" algn="ctr">
            <a:solidFill>
              <a:schemeClr val="bg1"/>
            </a:solidFill>
            <a:miter lim="800000"/>
            <a:headEnd/>
            <a:tailEnd/>
          </a:ln>
          <a:effectLst/>
          <a:extLst>
            <a:ext uri="{AF507438-7753-43E0-B8FC-AC1667EBCBE1}">
              <a14:hiddenEffects xmlns:a14="http://schemas.microsoft.com/office/drawing/2010/main">
                <a:effectLst>
                  <a:outerShdw dist="17961" dir="2700000" algn="ctr" rotWithShape="0">
                    <a:schemeClr val="bg1">
                      <a:gamma/>
                      <a:shade val="60000"/>
                      <a:invGamma/>
                    </a:schemeClr>
                  </a:outerShdw>
                </a:effectLst>
              </a14:hiddenEffects>
            </a:ext>
          </a:extLst>
        </p:spPr>
        <p:txBody>
          <a:bodyPr wrap="none" anchor="ctr"/>
          <a:lstStyle/>
          <a:p>
            <a:endParaRPr lang="ja-JP" altLang="en-US">
              <a:solidFill>
                <a:srgbClr val="000000"/>
              </a:solidFill>
            </a:endParaRPr>
          </a:p>
        </p:txBody>
      </p:sp>
      <p:sp>
        <p:nvSpPr>
          <p:cNvPr id="27" name="Rectangle 87"/>
          <p:cNvSpPr>
            <a:spLocks noChangeArrowheads="1"/>
          </p:cNvSpPr>
          <p:nvPr/>
        </p:nvSpPr>
        <p:spPr bwMode="auto">
          <a:xfrm>
            <a:off x="6764932" y="1424829"/>
            <a:ext cx="344488" cy="322263"/>
          </a:xfrm>
          <a:prstGeom prst="rect">
            <a:avLst/>
          </a:prstGeom>
          <a:solidFill>
            <a:srgbClr val="DDDDDD"/>
          </a:solidFill>
          <a:ln w="3175" algn="ctr">
            <a:solidFill>
              <a:schemeClr val="bg1"/>
            </a:solidFill>
            <a:miter lim="800000"/>
            <a:headEnd/>
            <a:tailEnd/>
          </a:ln>
          <a:effectLst/>
          <a:extLst>
            <a:ext uri="{AF507438-7753-43E0-B8FC-AC1667EBCBE1}">
              <a14:hiddenEffects xmlns:a14="http://schemas.microsoft.com/office/drawing/2010/main">
                <a:effectLst>
                  <a:outerShdw dist="17961" dir="2700000" algn="ctr" rotWithShape="0">
                    <a:schemeClr val="bg1">
                      <a:gamma/>
                      <a:shade val="60000"/>
                      <a:invGamma/>
                    </a:schemeClr>
                  </a:outerShdw>
                </a:effectLst>
              </a14:hiddenEffects>
            </a:ext>
          </a:extLst>
        </p:spPr>
        <p:txBody>
          <a:bodyPr wrap="none" anchor="ctr"/>
          <a:lstStyle/>
          <a:p>
            <a:endParaRPr lang="ja-JP" altLang="en-US">
              <a:solidFill>
                <a:srgbClr val="000000"/>
              </a:solidFill>
            </a:endParaRPr>
          </a:p>
        </p:txBody>
      </p:sp>
      <p:sp>
        <p:nvSpPr>
          <p:cNvPr id="28" name="Rectangle 88"/>
          <p:cNvSpPr>
            <a:spLocks noChangeArrowheads="1"/>
          </p:cNvSpPr>
          <p:nvPr/>
        </p:nvSpPr>
        <p:spPr bwMode="auto">
          <a:xfrm>
            <a:off x="6423620" y="775542"/>
            <a:ext cx="344487" cy="323850"/>
          </a:xfrm>
          <a:prstGeom prst="rect">
            <a:avLst/>
          </a:prstGeom>
          <a:solidFill>
            <a:srgbClr val="DDDDDD"/>
          </a:solidFill>
          <a:ln w="3175" algn="ctr">
            <a:solidFill>
              <a:schemeClr val="bg1"/>
            </a:solidFill>
            <a:miter lim="800000"/>
            <a:headEnd/>
            <a:tailEnd/>
          </a:ln>
          <a:effectLst/>
          <a:extLst>
            <a:ext uri="{AF507438-7753-43E0-B8FC-AC1667EBCBE1}">
              <a14:hiddenEffects xmlns:a14="http://schemas.microsoft.com/office/drawing/2010/main">
                <a:effectLst>
                  <a:outerShdw dist="17961" dir="2700000" algn="ctr" rotWithShape="0">
                    <a:schemeClr val="bg1">
                      <a:gamma/>
                      <a:shade val="60000"/>
                      <a:invGamma/>
                    </a:schemeClr>
                  </a:outerShdw>
                </a:effectLst>
              </a14:hiddenEffects>
            </a:ext>
          </a:extLst>
        </p:spPr>
        <p:txBody>
          <a:bodyPr wrap="none" anchor="ctr"/>
          <a:lstStyle/>
          <a:p>
            <a:endParaRPr lang="ja-JP" altLang="en-US">
              <a:solidFill>
                <a:srgbClr val="000000"/>
              </a:solidFill>
            </a:endParaRPr>
          </a:p>
        </p:txBody>
      </p:sp>
      <p:sp>
        <p:nvSpPr>
          <p:cNvPr id="29" name="Rectangle 89"/>
          <p:cNvSpPr>
            <a:spLocks noChangeArrowheads="1"/>
          </p:cNvSpPr>
          <p:nvPr/>
        </p:nvSpPr>
        <p:spPr bwMode="auto">
          <a:xfrm>
            <a:off x="6423620" y="1099392"/>
            <a:ext cx="344487" cy="322262"/>
          </a:xfrm>
          <a:prstGeom prst="rect">
            <a:avLst/>
          </a:prstGeom>
          <a:solidFill>
            <a:srgbClr val="DDDDDD"/>
          </a:solidFill>
          <a:ln w="3175" algn="ctr">
            <a:solidFill>
              <a:schemeClr val="bg1"/>
            </a:solidFill>
            <a:miter lim="800000"/>
            <a:headEnd/>
            <a:tailEnd/>
          </a:ln>
          <a:effectLst/>
          <a:extLst>
            <a:ext uri="{AF507438-7753-43E0-B8FC-AC1667EBCBE1}">
              <a14:hiddenEffects xmlns:a14="http://schemas.microsoft.com/office/drawing/2010/main">
                <a:effectLst>
                  <a:outerShdw dist="17961" dir="2700000" algn="ctr" rotWithShape="0">
                    <a:schemeClr val="bg1">
                      <a:gamma/>
                      <a:shade val="60000"/>
                      <a:invGamma/>
                    </a:schemeClr>
                  </a:outerShdw>
                </a:effectLst>
              </a14:hiddenEffects>
            </a:ext>
          </a:extLst>
        </p:spPr>
        <p:txBody>
          <a:bodyPr wrap="none" anchor="ctr"/>
          <a:lstStyle/>
          <a:p>
            <a:endParaRPr lang="ja-JP" altLang="en-US">
              <a:solidFill>
                <a:srgbClr val="000000"/>
              </a:solidFill>
            </a:endParaRPr>
          </a:p>
        </p:txBody>
      </p:sp>
      <p:sp>
        <p:nvSpPr>
          <p:cNvPr id="30" name="Rectangle 90"/>
          <p:cNvSpPr>
            <a:spLocks noChangeArrowheads="1"/>
          </p:cNvSpPr>
          <p:nvPr/>
        </p:nvSpPr>
        <p:spPr bwMode="auto">
          <a:xfrm>
            <a:off x="6423620" y="1424829"/>
            <a:ext cx="344487" cy="322263"/>
          </a:xfrm>
          <a:prstGeom prst="rect">
            <a:avLst/>
          </a:prstGeom>
          <a:solidFill>
            <a:srgbClr val="DDDDDD"/>
          </a:solidFill>
          <a:ln w="3175" algn="ctr">
            <a:solidFill>
              <a:schemeClr val="bg1"/>
            </a:solidFill>
            <a:miter lim="800000"/>
            <a:headEnd/>
            <a:tailEnd/>
          </a:ln>
          <a:effectLst/>
          <a:extLst>
            <a:ext uri="{AF507438-7753-43E0-B8FC-AC1667EBCBE1}">
              <a14:hiddenEffects xmlns:a14="http://schemas.microsoft.com/office/drawing/2010/main">
                <a:effectLst>
                  <a:outerShdw dist="17961" dir="2700000" algn="ctr" rotWithShape="0">
                    <a:schemeClr val="bg1">
                      <a:gamma/>
                      <a:shade val="60000"/>
                      <a:invGamma/>
                    </a:schemeClr>
                  </a:outerShdw>
                </a:effectLst>
              </a14:hiddenEffects>
            </a:ext>
          </a:extLst>
        </p:spPr>
        <p:txBody>
          <a:bodyPr wrap="none" anchor="ctr"/>
          <a:lstStyle/>
          <a:p>
            <a:endParaRPr lang="ja-JP" altLang="en-US">
              <a:solidFill>
                <a:srgbClr val="000000"/>
              </a:solidFill>
            </a:endParaRPr>
          </a:p>
        </p:txBody>
      </p:sp>
      <p:graphicFrame>
        <p:nvGraphicFramePr>
          <p:cNvPr id="32" name="Group 3"/>
          <p:cNvGraphicFramePr>
            <a:graphicFrameLocks/>
          </p:cNvGraphicFramePr>
          <p:nvPr>
            <p:extLst>
              <p:ext uri="{D42A27DB-BD31-4B8C-83A1-F6EECF244321}">
                <p14:modId xmlns:p14="http://schemas.microsoft.com/office/powerpoint/2010/main" val="3846915078"/>
              </p:ext>
            </p:extLst>
          </p:nvPr>
        </p:nvGraphicFramePr>
        <p:xfrm>
          <a:off x="35496" y="633214"/>
          <a:ext cx="5928074" cy="6239074"/>
        </p:xfrm>
        <a:graphic>
          <a:graphicData uri="http://schemas.openxmlformats.org/drawingml/2006/table">
            <a:tbl>
              <a:tblPr/>
              <a:tblGrid>
                <a:gridCol w="1317350">
                  <a:extLst>
                    <a:ext uri="{9D8B030D-6E8A-4147-A177-3AD203B41FA5}">
                      <a16:colId xmlns:a16="http://schemas.microsoft.com/office/drawing/2014/main" val="20000"/>
                    </a:ext>
                  </a:extLst>
                </a:gridCol>
                <a:gridCol w="4610724">
                  <a:extLst>
                    <a:ext uri="{9D8B030D-6E8A-4147-A177-3AD203B41FA5}">
                      <a16:colId xmlns:a16="http://schemas.microsoft.com/office/drawing/2014/main" val="20001"/>
                    </a:ext>
                  </a:extLst>
                </a:gridCol>
              </a:tblGrid>
              <a:tr h="219090">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US"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Employee Name </a:t>
                      </a:r>
                      <a:endPar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ANTONIETTA TABANAO PIMENTEL</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9090">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FRF Level</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Current: FJ10   New: FJ11</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9090">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Job Title</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Current: </a:t>
                      </a:r>
                      <a:r>
                        <a:rPr kumimoji="1" lang="en-US" sz="9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Nihongo-skilled Project Coordinator / Bridge SE</a:t>
                      </a:r>
                      <a:endParaRPr kumimoji="1" lang="en-GB" sz="9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1466">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Current Role</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Current: </a:t>
                      </a:r>
                      <a:r>
                        <a:rPr kumimoji="1" lang="en-US" sz="9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Nihongo-skilled Project Coordinator / Bridge SE</a:t>
                      </a:r>
                      <a:endParaRPr kumimoji="1" lang="en-GB" sz="9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9090">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US" altLang="ja-JP"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Time in Role</a:t>
                      </a:r>
                      <a:endPar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6 years and 4 months</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9090">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Reporting To</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AMIEL GONZALES</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476577">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Account Handled</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Alsok, DIMS, Data Cleansing, Toyota, Yakushin Improvement, Nittsu, FLM Q4, eGov Translation FY19, JRA Sokupat FY19 Q4, Terumo, Quality Mindset, Case Study, Gateway, Enterprise, Logifit, Japan Post and Cyber Port Translation, AERO IPK-SI</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88489">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Languages</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rgbClr val="000000"/>
                          </a:solidFill>
                          <a:effectLst/>
                          <a:latin typeface="Fujitsu Sans" panose="020B0404060202020204" pitchFamily="34" charset="0"/>
                          <a:ea typeface="ＭＳ Ｐゴシック" charset="-128"/>
                          <a:cs typeface="Arial" charset="0"/>
                        </a:rPr>
                        <a:t>Cebuano (Native Level), Tagalog (Native Level), English (Proficient), Portuguese (Basic)</a:t>
                      </a:r>
                    </a:p>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rgbClr val="000000"/>
                          </a:solidFill>
                          <a:effectLst/>
                          <a:latin typeface="Fujitsu Sans" panose="020B0404060202020204" pitchFamily="34" charset="0"/>
                          <a:ea typeface="ＭＳ Ｐゴシック" charset="-128"/>
                          <a:cs typeface="Arial" charset="0"/>
                        </a:rPr>
                        <a:t>Japanese - (N2 Class Attendee) (N3 Examinee)</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54391">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Career Experience</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87313" marR="0" lvl="0" indent="-87313" algn="l" defTabSz="457200" rtl="0" eaLnBrk="1" fontAlgn="base" latinLnBrk="0" hangingPunct="1">
                        <a:lnSpc>
                          <a:spcPct val="100000"/>
                        </a:lnSpc>
                        <a:spcBef>
                          <a:spcPct val="20000"/>
                        </a:spcBef>
                        <a:spcAft>
                          <a:spcPct val="10000"/>
                        </a:spcAft>
                        <a:buClrTx/>
                        <a:buSzTx/>
                        <a:buFont typeface="Wingdings" panose="05000000000000000000" pitchFamily="2" charset="2"/>
                        <a:buChar char="§"/>
                        <a:tabLst/>
                      </a:pPr>
                      <a:r>
                        <a:rPr kumimoji="1" lang="en-GB" sz="9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Functional: General Admin_Japan Intertrade Call Center</a:t>
                      </a:r>
                    </a:p>
                    <a:p>
                      <a:pPr marL="87313" marR="0" lvl="0" indent="-87313" algn="l" defTabSz="457200" rtl="0" eaLnBrk="1" fontAlgn="base" latinLnBrk="0" hangingPunct="1">
                        <a:lnSpc>
                          <a:spcPct val="100000"/>
                        </a:lnSpc>
                        <a:spcBef>
                          <a:spcPct val="20000"/>
                        </a:spcBef>
                        <a:spcAft>
                          <a:spcPct val="10000"/>
                        </a:spcAft>
                        <a:buClrTx/>
                        <a:buSzTx/>
                        <a:buFont typeface="Wingdings" panose="05000000000000000000" pitchFamily="2" charset="2"/>
                        <a:buChar char="§"/>
                        <a:tabLst/>
                      </a:pPr>
                      <a:r>
                        <a:rPr kumimoji="1" lang="en-GB" sz="9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Previous Industry: (Manpower Agency) Business Development Officer</a:t>
                      </a:r>
                    </a:p>
                    <a:p>
                      <a:pPr marL="87313" marR="0" lvl="0" indent="-87313" algn="l" defTabSz="457200" rtl="0" eaLnBrk="1" fontAlgn="base" latinLnBrk="0" hangingPunct="1">
                        <a:lnSpc>
                          <a:spcPct val="100000"/>
                        </a:lnSpc>
                        <a:spcBef>
                          <a:spcPct val="20000"/>
                        </a:spcBef>
                        <a:spcAft>
                          <a:spcPct val="10000"/>
                        </a:spcAft>
                        <a:buClrTx/>
                        <a:buSzTx/>
                        <a:buFont typeface="Wingdings" panose="05000000000000000000" pitchFamily="2" charset="2"/>
                        <a:buChar char="§"/>
                        <a:tabLst/>
                      </a:pPr>
                      <a:r>
                        <a:rPr kumimoji="1" lang="en-GB" sz="9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International Experience: (4 years) Factory worker and Bus driver</a:t>
                      </a:r>
                    </a:p>
                    <a:p>
                      <a:pPr marL="87313" marR="0" lvl="0" indent="-87313" algn="l" defTabSz="457200" rtl="0" eaLnBrk="1" fontAlgn="base" latinLnBrk="0" hangingPunct="1">
                        <a:lnSpc>
                          <a:spcPct val="100000"/>
                        </a:lnSpc>
                        <a:spcBef>
                          <a:spcPct val="20000"/>
                        </a:spcBef>
                        <a:spcAft>
                          <a:spcPct val="10000"/>
                        </a:spcAft>
                        <a:buClrTx/>
                        <a:buSzTx/>
                        <a:buFont typeface="Wingdings" panose="05000000000000000000" pitchFamily="2" charset="2"/>
                        <a:buChar char="§"/>
                        <a:tabLst/>
                      </a:pPr>
                      <a:r>
                        <a:rPr kumimoji="1" lang="en-GB" sz="9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P&amp;L Management Experience: Yes</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5866">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Education</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0000"/>
                        </a:lnSpc>
                        <a:spcBef>
                          <a:spcPct val="20000"/>
                        </a:spcBef>
                        <a:spcAft>
                          <a:spcPct val="10000"/>
                        </a:spcAft>
                        <a:buClrTx/>
                        <a:buSzTx/>
                        <a:buFont typeface="Wingdings" panose="05000000000000000000" pitchFamily="2" charset="2"/>
                        <a:buNone/>
                        <a:tabLst/>
                      </a:pPr>
                      <a:r>
                        <a:rPr kumimoji="1" lang="en-GB" sz="9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Bachelor of Science in Commerce Major in Computer Science</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5866">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Certification(s)</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0000"/>
                        </a:lnSpc>
                        <a:spcBef>
                          <a:spcPct val="20000"/>
                        </a:spcBef>
                        <a:spcAft>
                          <a:spcPct val="10000"/>
                        </a:spcAft>
                        <a:buClrTx/>
                        <a:buSzTx/>
                        <a:buFont typeface="Wingdings" panose="05000000000000000000" pitchFamily="2" charset="2"/>
                        <a:buNone/>
                        <a:tabLst/>
                      </a:pPr>
                      <a:r>
                        <a:rPr kumimoji="1" lang="en-GB" sz="900" b="0" i="0" u="none" strike="noStrike" cap="none" normalizeH="0" baseline="0" dirty="0">
                          <a:ln>
                            <a:noFill/>
                          </a:ln>
                          <a:solidFill>
                            <a:srgbClr val="000000"/>
                          </a:solidFill>
                          <a:effectLst/>
                          <a:latin typeface="Fujitsu Sans" panose="020B0404060202020204" pitchFamily="34" charset="0"/>
                          <a:ea typeface="ＭＳ Ｐゴシック" charset="-128"/>
                          <a:cs typeface="Arial" charset="0"/>
                        </a:rPr>
                        <a:t>(N2 Class Attendee) (N3 Examinee)</a:t>
                      </a:r>
                      <a:endParaRPr kumimoji="1" lang="en-GB" sz="9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19090">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US" altLang="ja-JP"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Performance Ratings</a:t>
                      </a:r>
                      <a:endPar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endParaRPr kumimoji="1" lang="en-GB" sz="900" b="0" i="1" u="none" strike="noStrike" cap="none" normalizeH="0" baseline="0" dirty="0">
                        <a:ln>
                          <a:noFill/>
                        </a:ln>
                        <a:solidFill>
                          <a:srgbClr val="000000"/>
                        </a:solidFill>
                        <a:effectLst/>
                        <a:latin typeface="Fujitsu Sans" panose="020B0404060202020204" pitchFamily="34" charset="0"/>
                        <a:ea typeface="ＭＳ Ｐゴシック" charset="-128"/>
                        <a:cs typeface="Arial"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19090">
                <a:tc>
                  <a:txBody>
                    <a:bodyPr/>
                    <a:lstStyle/>
                    <a:p>
                      <a:pPr marL="0" marR="0" lvl="0" indent="0" algn="l" defTabSz="457200" rtl="0" eaLnBrk="1" fontAlgn="base" latinLnBrk="0" hangingPunct="1">
                        <a:lnSpc>
                          <a:spcPct val="95000"/>
                        </a:lnSpc>
                        <a:spcBef>
                          <a:spcPct val="20000"/>
                        </a:spcBef>
                        <a:spcAft>
                          <a:spcPct val="10000"/>
                        </a:spcAft>
                        <a:buClr>
                          <a:schemeClr val="bg1"/>
                        </a:buClr>
                        <a:buSzTx/>
                        <a:buFont typeface="Wingdings" pitchFamily="2" charset="2"/>
                        <a:buChar char="v"/>
                        <a:tabLst/>
                      </a:pPr>
                      <a:r>
                        <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 FY2023</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rgbClr val="000000"/>
                          </a:solidFill>
                          <a:effectLst/>
                          <a:latin typeface="Fujitsu Sans" panose="020B0404060202020204" pitchFamily="34" charset="0"/>
                          <a:ea typeface="ＭＳ Ｐゴシック" charset="-128"/>
                          <a:cs typeface="Arial" charset="0"/>
                        </a:rPr>
                        <a:t>Outstanding</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19090">
                <a:tc>
                  <a:txBody>
                    <a:bodyPr/>
                    <a:lstStyle/>
                    <a:p>
                      <a:pPr marL="0" marR="0" lvl="0" indent="0" algn="l" defTabSz="457200" rtl="0" eaLnBrk="1" fontAlgn="base" latinLnBrk="0" hangingPunct="1">
                        <a:lnSpc>
                          <a:spcPct val="95000"/>
                        </a:lnSpc>
                        <a:spcBef>
                          <a:spcPct val="20000"/>
                        </a:spcBef>
                        <a:spcAft>
                          <a:spcPct val="10000"/>
                        </a:spcAft>
                        <a:buClr>
                          <a:schemeClr val="bg1"/>
                        </a:buClr>
                        <a:buSzTx/>
                        <a:buFont typeface="Wingdings" pitchFamily="2" charset="2"/>
                        <a:buChar char="v"/>
                        <a:tabLst/>
                        <a:defRPr/>
                      </a:pPr>
                      <a:r>
                        <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 FY2022</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defRPr/>
                      </a:pPr>
                      <a:r>
                        <a:rPr kumimoji="1" lang="en-GB" sz="900" b="0" i="0" u="none" strike="noStrike" cap="none" normalizeH="0" baseline="0" dirty="0">
                          <a:ln>
                            <a:noFill/>
                          </a:ln>
                          <a:solidFill>
                            <a:srgbClr val="000000"/>
                          </a:solidFill>
                          <a:effectLst/>
                          <a:latin typeface="Fujitsu Sans" panose="020B0404060202020204" pitchFamily="34" charset="0"/>
                          <a:ea typeface="ＭＳ Ｐゴシック" charset="-128"/>
                          <a:cs typeface="Arial" charset="0"/>
                        </a:rPr>
                        <a:t>Outstanding</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2040822"/>
                  </a:ext>
                </a:extLst>
              </a:tr>
              <a:tr h="219090">
                <a:tc>
                  <a:txBody>
                    <a:bodyPr/>
                    <a:lstStyle/>
                    <a:p>
                      <a:pPr marL="0" marR="0" lvl="0" indent="0" algn="l" defTabSz="457200" rtl="0" eaLnBrk="1" fontAlgn="base" latinLnBrk="0" hangingPunct="1">
                        <a:lnSpc>
                          <a:spcPct val="95000"/>
                        </a:lnSpc>
                        <a:spcBef>
                          <a:spcPct val="20000"/>
                        </a:spcBef>
                        <a:spcAft>
                          <a:spcPct val="10000"/>
                        </a:spcAft>
                        <a:buClr>
                          <a:schemeClr val="bg1"/>
                        </a:buClr>
                        <a:buSzTx/>
                        <a:buFont typeface="Wingdings" pitchFamily="2" charset="2"/>
                        <a:buChar char="v"/>
                        <a:tabLst/>
                        <a:defRPr/>
                      </a:pPr>
                      <a:r>
                        <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 FY2021</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rgbClr val="000000"/>
                          </a:solidFill>
                          <a:effectLst/>
                          <a:latin typeface="Fujitsu Sans" panose="020B0404060202020204" pitchFamily="34" charset="0"/>
                          <a:ea typeface="ＭＳ Ｐゴシック" charset="-128"/>
                          <a:cs typeface="Arial" charset="0"/>
                        </a:rPr>
                        <a:t>Outstanding</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2389129"/>
                  </a:ext>
                </a:extLst>
              </a:tr>
              <a:tr h="219090">
                <a:tc>
                  <a:txBody>
                    <a:bodyPr/>
                    <a:lstStyle/>
                    <a:p>
                      <a:pPr marL="0" marR="0" lvl="0" indent="0" algn="l" defTabSz="457200" rtl="0" eaLnBrk="1" fontAlgn="base" latinLnBrk="0" hangingPunct="1">
                        <a:lnSpc>
                          <a:spcPct val="95000"/>
                        </a:lnSpc>
                        <a:spcBef>
                          <a:spcPct val="20000"/>
                        </a:spcBef>
                        <a:spcAft>
                          <a:spcPct val="10000"/>
                        </a:spcAft>
                        <a:buClr>
                          <a:schemeClr val="bg1"/>
                        </a:buClr>
                        <a:buSzTx/>
                        <a:buFont typeface="Wingdings" pitchFamily="2" charset="2"/>
                        <a:buChar char="v"/>
                        <a:tabLst/>
                      </a:pPr>
                      <a:r>
                        <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 FY2020</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defRPr/>
                      </a:pPr>
                      <a:r>
                        <a:rPr kumimoji="1" lang="en-GB" sz="900" b="0" i="0" u="none" strike="noStrike" cap="none" normalizeH="0" baseline="0" dirty="0">
                          <a:ln>
                            <a:noFill/>
                          </a:ln>
                          <a:solidFill>
                            <a:srgbClr val="000000"/>
                          </a:solidFill>
                          <a:effectLst/>
                          <a:latin typeface="Fujitsu Sans" panose="020B0404060202020204" pitchFamily="34" charset="0"/>
                          <a:ea typeface="ＭＳ Ｐゴシック" charset="-128"/>
                          <a:cs typeface="Arial" charset="0"/>
                        </a:rPr>
                        <a:t>Exceeds</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25912">
                <a:tc>
                  <a:txBody>
                    <a:bodyPr/>
                    <a:lstStyle/>
                    <a:p>
                      <a:pPr marL="0" marR="0" lvl="0" indent="0" algn="l" defTabSz="457200" rtl="0" eaLnBrk="1" fontAlgn="base" latinLnBrk="0" hangingPunct="1">
                        <a:lnSpc>
                          <a:spcPct val="95000"/>
                        </a:lnSpc>
                        <a:spcBef>
                          <a:spcPct val="20000"/>
                        </a:spcBef>
                        <a:spcAft>
                          <a:spcPct val="10000"/>
                        </a:spcAft>
                        <a:buClr>
                          <a:schemeClr val="bg1"/>
                        </a:buClr>
                        <a:buSzTx/>
                        <a:buFont typeface="Wingdings" pitchFamily="2" charset="2"/>
                        <a:buChar char="v"/>
                        <a:tabLst/>
                      </a:pPr>
                      <a:r>
                        <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 FY2019</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defRPr/>
                      </a:pPr>
                      <a:r>
                        <a:rPr kumimoji="1" lang="en-GB" sz="900" b="0" i="0" u="none" strike="noStrike" cap="none" normalizeH="0" baseline="0" dirty="0">
                          <a:ln>
                            <a:noFill/>
                          </a:ln>
                          <a:solidFill>
                            <a:srgbClr val="000000"/>
                          </a:solidFill>
                          <a:effectLst/>
                          <a:latin typeface="Fujitsu Sans" panose="020B0404060202020204" pitchFamily="34" charset="0"/>
                          <a:ea typeface="ＭＳ Ｐゴシック" charset="-128"/>
                          <a:cs typeface="Arial" charset="0"/>
                        </a:rPr>
                        <a:t>Exceeds</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6259002"/>
                  </a:ext>
                </a:extLst>
              </a:tr>
              <a:tr h="219090">
                <a:tc>
                  <a:txBody>
                    <a:bodyPr/>
                    <a:lstStyle/>
                    <a:p>
                      <a:pPr marL="0" marR="0" lvl="0" indent="0" algn="l" defTabSz="457200" rtl="0" eaLnBrk="1" fontAlgn="base" latinLnBrk="0" hangingPunct="1">
                        <a:lnSpc>
                          <a:spcPct val="95000"/>
                        </a:lnSpc>
                        <a:spcBef>
                          <a:spcPct val="20000"/>
                        </a:spcBef>
                        <a:spcAft>
                          <a:spcPct val="10000"/>
                        </a:spcAft>
                        <a:buClr>
                          <a:schemeClr val="bg1"/>
                        </a:buClr>
                        <a:buSzTx/>
                        <a:buFont typeface="Wingdings" pitchFamily="2" charset="2"/>
                        <a:buChar char="v"/>
                        <a:tabLst/>
                      </a:pPr>
                      <a:r>
                        <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 FY2018</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defRPr/>
                      </a:pPr>
                      <a:r>
                        <a:rPr kumimoji="1" lang="en-GB" sz="900" b="0" i="0" u="none" strike="noStrike" cap="none" normalizeH="0" baseline="0" dirty="0">
                          <a:ln>
                            <a:noFill/>
                          </a:ln>
                          <a:solidFill>
                            <a:srgbClr val="000000"/>
                          </a:solidFill>
                          <a:effectLst/>
                          <a:latin typeface="Fujitsu Sans" panose="020B0404060202020204" pitchFamily="34" charset="0"/>
                          <a:ea typeface="ＭＳ Ｐゴシック" charset="-128"/>
                          <a:cs typeface="Arial" charset="0"/>
                        </a:rPr>
                        <a:t>Exceeds</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2646213"/>
                  </a:ext>
                </a:extLst>
              </a:tr>
              <a:tr h="219090">
                <a:tc>
                  <a:txBody>
                    <a:bodyPr/>
                    <a:lstStyle/>
                    <a:p>
                      <a:pPr marL="0" marR="0" lvl="0" indent="0" algn="l" defTabSz="457200" rtl="0" eaLnBrk="1" fontAlgn="base" latinLnBrk="0" hangingPunct="1">
                        <a:lnSpc>
                          <a:spcPct val="95000"/>
                        </a:lnSpc>
                        <a:spcBef>
                          <a:spcPct val="20000"/>
                        </a:spcBef>
                        <a:spcAft>
                          <a:spcPct val="10000"/>
                        </a:spcAft>
                        <a:buClr>
                          <a:schemeClr val="bg1"/>
                        </a:buClr>
                        <a:buSzTx/>
                        <a:buFont typeface="Wingdings" pitchFamily="2" charset="2"/>
                        <a:buChar char="v"/>
                        <a:tabLst/>
                        <a:defRPr/>
                      </a:pPr>
                      <a:r>
                        <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FY2017</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defRPr/>
                      </a:pPr>
                      <a:r>
                        <a:rPr kumimoji="1" lang="en-GB" sz="900" b="0" i="0" u="none" strike="noStrike" cap="none" normalizeH="0" baseline="0" dirty="0">
                          <a:ln>
                            <a:noFill/>
                          </a:ln>
                          <a:solidFill>
                            <a:srgbClr val="000000"/>
                          </a:solidFill>
                          <a:effectLst/>
                          <a:latin typeface="Fujitsu Sans" panose="020B0404060202020204" pitchFamily="34" charset="0"/>
                          <a:ea typeface="ＭＳ Ｐゴシック" charset="-128"/>
                          <a:cs typeface="Arial" charset="0"/>
                        </a:rPr>
                        <a:t>Successful</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9398164"/>
                  </a:ext>
                </a:extLst>
              </a:tr>
              <a:tr h="578216">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Mobility </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87313" marR="0" lvl="0" indent="-87313" algn="l" defTabSz="457200" rtl="0" eaLnBrk="1" fontAlgn="base" latinLnBrk="0" hangingPunct="1">
                        <a:lnSpc>
                          <a:spcPct val="100000"/>
                        </a:lnSpc>
                        <a:spcBef>
                          <a:spcPct val="20000"/>
                        </a:spcBef>
                        <a:spcAft>
                          <a:spcPct val="10000"/>
                        </a:spcAft>
                        <a:buClrTx/>
                        <a:buSzTx/>
                        <a:buFont typeface="Wingdings" panose="05000000000000000000" pitchFamily="2" charset="2"/>
                        <a:buChar char="§"/>
                        <a:tabLst/>
                      </a:pPr>
                      <a:r>
                        <a:rPr kumimoji="1" lang="en-GB" sz="900" b="1" i="0" u="none" strike="noStrike" cap="none" normalizeH="0" baseline="0" dirty="0">
                          <a:ln>
                            <a:noFill/>
                          </a:ln>
                          <a:solidFill>
                            <a:schemeClr val="tx1"/>
                          </a:solidFill>
                          <a:effectLst/>
                          <a:latin typeface="Fujitsu Sans" panose="020B0404060202020204"/>
                          <a:ea typeface="ＭＳ Ｐゴシック" charset="-128"/>
                          <a:cs typeface="Arial" charset="0"/>
                        </a:rPr>
                        <a:t>Travel Domestically:  No </a:t>
                      </a:r>
                    </a:p>
                    <a:p>
                      <a:pPr marL="87313" marR="0" lvl="0" indent="-87313" algn="l" defTabSz="457200" rtl="0" eaLnBrk="1" fontAlgn="base" latinLnBrk="0" hangingPunct="1">
                        <a:lnSpc>
                          <a:spcPct val="100000"/>
                        </a:lnSpc>
                        <a:spcBef>
                          <a:spcPct val="20000"/>
                        </a:spcBef>
                        <a:spcAft>
                          <a:spcPct val="10000"/>
                        </a:spcAft>
                        <a:buClrTx/>
                        <a:buSzTx/>
                        <a:buFont typeface="Wingdings" panose="05000000000000000000" pitchFamily="2" charset="2"/>
                        <a:buChar char="§"/>
                        <a:tabLst/>
                      </a:pPr>
                      <a:r>
                        <a:rPr kumimoji="1" lang="en-GB" sz="900" b="1" i="0" u="none" strike="noStrike" cap="none" normalizeH="0" baseline="0" dirty="0">
                          <a:ln>
                            <a:noFill/>
                          </a:ln>
                          <a:solidFill>
                            <a:schemeClr val="tx1"/>
                          </a:solidFill>
                          <a:effectLst/>
                          <a:latin typeface="Fujitsu Sans" panose="020B0404060202020204"/>
                          <a:ea typeface="ＭＳ Ｐゴシック" charset="-128"/>
                          <a:cs typeface="Arial" charset="0"/>
                        </a:rPr>
                        <a:t>Travel Internationally:  Yes (short term)</a:t>
                      </a:r>
                    </a:p>
                    <a:p>
                      <a:pPr marL="87313" marR="0" lvl="0" indent="-87313" algn="l" defTabSz="457200" rtl="0" eaLnBrk="1" fontAlgn="base" latinLnBrk="0" hangingPunct="1">
                        <a:lnSpc>
                          <a:spcPct val="100000"/>
                        </a:lnSpc>
                        <a:spcBef>
                          <a:spcPct val="20000"/>
                        </a:spcBef>
                        <a:spcAft>
                          <a:spcPct val="10000"/>
                        </a:spcAft>
                        <a:buClrTx/>
                        <a:buSzTx/>
                        <a:buFont typeface="Wingdings" panose="05000000000000000000" pitchFamily="2" charset="2"/>
                        <a:buChar char="§"/>
                        <a:tabLst/>
                      </a:pPr>
                      <a:r>
                        <a:rPr kumimoji="1" lang="en-GB" sz="900" b="1" i="0" u="none" strike="noStrike" cap="none" normalizeH="0" baseline="0" dirty="0">
                          <a:ln>
                            <a:noFill/>
                          </a:ln>
                          <a:solidFill>
                            <a:schemeClr val="tx1"/>
                          </a:solidFill>
                          <a:effectLst/>
                          <a:latin typeface="Fujitsu Sans" panose="020B0404060202020204"/>
                          <a:ea typeface="ＭＳ Ｐゴシック" charset="-128"/>
                          <a:cs typeface="Arial" charset="0"/>
                        </a:rPr>
                        <a:t>Willing to Relocate:  No</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19090">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Risk of Loss</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rgbClr val="000000"/>
                          </a:solidFill>
                          <a:effectLst/>
                          <a:latin typeface="Fujitsu Sans" panose="020B0404060202020204" pitchFamily="34" charset="0"/>
                          <a:ea typeface="ＭＳ Ｐゴシック" charset="-128"/>
                          <a:cs typeface="Arial" charset="0"/>
                        </a:rPr>
                        <a:t>Low</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19090">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Impact of Loss</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GB" sz="900" b="0" i="0" u="none" strike="noStrike" cap="none" normalizeH="0" baseline="0" dirty="0">
                          <a:ln>
                            <a:noFill/>
                          </a:ln>
                          <a:solidFill>
                            <a:srgbClr val="000000"/>
                          </a:solidFill>
                          <a:effectLst/>
                          <a:latin typeface="Fujitsu Sans" panose="020B0404060202020204" pitchFamily="34" charset="0"/>
                          <a:ea typeface="ＭＳ Ｐゴシック" charset="-128"/>
                          <a:cs typeface="Arial" charset="0"/>
                        </a:rPr>
                        <a:t>High</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612028087"/>
              </p:ext>
            </p:extLst>
          </p:nvPr>
        </p:nvGraphicFramePr>
        <p:xfrm>
          <a:off x="6014840" y="2442992"/>
          <a:ext cx="3093664" cy="1938468"/>
        </p:xfrm>
        <a:graphic>
          <a:graphicData uri="http://schemas.openxmlformats.org/drawingml/2006/table">
            <a:tbl>
              <a:tblPr firstRow="1" bandRow="1">
                <a:tableStyleId>{5C22544A-7EE6-4342-B048-85BDC9FD1C3A}</a:tableStyleId>
              </a:tblPr>
              <a:tblGrid>
                <a:gridCol w="2211291">
                  <a:extLst>
                    <a:ext uri="{9D8B030D-6E8A-4147-A177-3AD203B41FA5}">
                      <a16:colId xmlns:a16="http://schemas.microsoft.com/office/drawing/2014/main" val="20000"/>
                    </a:ext>
                  </a:extLst>
                </a:gridCol>
                <a:gridCol w="882373">
                  <a:extLst>
                    <a:ext uri="{9D8B030D-6E8A-4147-A177-3AD203B41FA5}">
                      <a16:colId xmlns:a16="http://schemas.microsoft.com/office/drawing/2014/main" val="20001"/>
                    </a:ext>
                  </a:extLst>
                </a:gridCol>
              </a:tblGrid>
              <a:tr h="358311">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1" lang="en-GB" sz="1100" b="0" i="0" u="none" strike="noStrike" kern="1200" cap="none" normalizeH="0" baseline="0" dirty="0">
                          <a:ln>
                            <a:noFill/>
                          </a:ln>
                          <a:solidFill>
                            <a:srgbClr val="FFFFFF"/>
                          </a:solidFill>
                          <a:effectLst/>
                          <a:latin typeface="Fujitsu Sans" panose="020B0404060202020204" pitchFamily="34" charset="0"/>
                          <a:ea typeface="SimSun" pitchFamily="2" charset="-122"/>
                          <a:cs typeface="Arial" charset="0"/>
                        </a:rPr>
                        <a:t>Leadership Development Program</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9900"/>
                    </a:solidFill>
                  </a:tcPr>
                </a:tc>
                <a:tc>
                  <a:txBody>
                    <a:bodyPr/>
                    <a:lstStyle/>
                    <a:p>
                      <a:pPr marL="0" marR="0" lvl="0" indent="0" algn="ctr" defTabSz="914400" rtl="0" eaLnBrk="1" fontAlgn="base" latinLnBrk="0" hangingPunct="1">
                        <a:lnSpc>
                          <a:spcPct val="95000"/>
                        </a:lnSpc>
                        <a:spcBef>
                          <a:spcPct val="20000"/>
                        </a:spcBef>
                        <a:spcAft>
                          <a:spcPct val="0"/>
                        </a:spcAft>
                        <a:buClrTx/>
                        <a:buSzTx/>
                        <a:buFontTx/>
                        <a:buNone/>
                        <a:tabLst/>
                      </a:pPr>
                      <a:r>
                        <a:rPr kumimoji="1" lang="en-GB" sz="1100" b="0" i="0" u="none" strike="noStrike" kern="1200" cap="none" normalizeH="0" baseline="0" dirty="0">
                          <a:ln>
                            <a:noFill/>
                          </a:ln>
                          <a:solidFill>
                            <a:srgbClr val="FFFFFF"/>
                          </a:solidFill>
                          <a:effectLst/>
                          <a:latin typeface="Fujitsu Sans" panose="020B0404060202020204" pitchFamily="34" charset="0"/>
                          <a:ea typeface="SimSun" pitchFamily="2" charset="-122"/>
                          <a:cs typeface="Arial" charset="0"/>
                        </a:rPr>
                        <a:t>Year</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9900"/>
                    </a:solidFill>
                  </a:tcPr>
                </a:tc>
                <a:extLst>
                  <a:ext uri="{0D108BD9-81ED-4DB2-BD59-A6C34878D82A}">
                    <a16:rowId xmlns:a16="http://schemas.microsoft.com/office/drawing/2014/main" val="10000"/>
                  </a:ext>
                </a:extLst>
              </a:tr>
              <a:tr h="267657">
                <a:tc>
                  <a:txBody>
                    <a:bodyPr/>
                    <a:lstStyle/>
                    <a:p>
                      <a:pPr marL="0" marR="0" algn="l">
                        <a:spcBef>
                          <a:spcPts val="0"/>
                        </a:spcBef>
                        <a:spcAft>
                          <a:spcPts val="0"/>
                        </a:spcAft>
                      </a:pPr>
                      <a:r>
                        <a:rPr lang="en-US" sz="800" dirty="0">
                          <a:effectLst/>
                          <a:latin typeface="Fujitsu Sans" panose="020B0404060202020204" pitchFamily="34" charset="0"/>
                          <a:ea typeface="Calibri"/>
                          <a:cs typeface="Arial" panose="020B0604020202020204" pitchFamily="34" charset="0"/>
                        </a:rPr>
                        <a:t>Sense and Respond</a:t>
                      </a:r>
                      <a:r>
                        <a:rPr lang="en-US" sz="800" baseline="0" dirty="0">
                          <a:effectLst/>
                          <a:latin typeface="Fujitsu Sans" panose="020B0404060202020204" pitchFamily="34" charset="0"/>
                          <a:ea typeface="Calibri"/>
                          <a:cs typeface="Arial" panose="020B0604020202020204" pitchFamily="34" charset="0"/>
                        </a:rPr>
                        <a:t> Training</a:t>
                      </a:r>
                      <a:endParaRPr lang="en-US" sz="800" dirty="0">
                        <a:effectLst/>
                        <a:latin typeface="Fujitsu Sans" panose="020B0404060202020204" pitchFamily="34" charset="0"/>
                        <a:ea typeface="Calibri"/>
                        <a:cs typeface="Arial" panose="020B0604020202020204" pitchFamily="34" charset="0"/>
                      </a:endParaRPr>
                    </a:p>
                  </a:txBody>
                  <a:tcPr marL="68580" marR="6858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DDDD"/>
                    </a:solidFill>
                  </a:tcPr>
                </a:tc>
                <a:tc>
                  <a:txBody>
                    <a:bodyPr/>
                    <a:lstStyle/>
                    <a:p>
                      <a:pPr marL="0" marR="0" algn="l">
                        <a:spcBef>
                          <a:spcPts val="0"/>
                        </a:spcBef>
                        <a:spcAft>
                          <a:spcPts val="0"/>
                        </a:spcAft>
                      </a:pPr>
                      <a:r>
                        <a:rPr lang="en-US" sz="800" dirty="0">
                          <a:effectLst/>
                          <a:latin typeface="Fujitsu Sans" panose="020B0404060202020204" pitchFamily="34" charset="0"/>
                          <a:ea typeface="Calibri"/>
                          <a:cs typeface="Arial" panose="020B0604020202020204" pitchFamily="34" charset="0"/>
                        </a:rPr>
                        <a:t>Sept. 2020</a:t>
                      </a:r>
                    </a:p>
                  </a:txBody>
                  <a:tcPr marL="68580" marR="6858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DDDD"/>
                    </a:solidFill>
                  </a:tcPr>
                </a:tc>
                <a:extLst>
                  <a:ext uri="{0D108BD9-81ED-4DB2-BD59-A6C34878D82A}">
                    <a16:rowId xmlns:a16="http://schemas.microsoft.com/office/drawing/2014/main" val="10001"/>
                  </a:ext>
                </a:extLst>
              </a:tr>
              <a:tr h="350667">
                <a:tc>
                  <a:txBody>
                    <a:bodyPr/>
                    <a:lstStyle/>
                    <a:p>
                      <a:pPr marL="0" marR="0" algn="l">
                        <a:spcBef>
                          <a:spcPts val="0"/>
                        </a:spcBef>
                        <a:spcAft>
                          <a:spcPts val="0"/>
                        </a:spcAft>
                      </a:pPr>
                      <a:r>
                        <a:rPr lang="en-US" sz="800" dirty="0">
                          <a:effectLst/>
                          <a:latin typeface="Fujitsu Sans" panose="020B0404060202020204" pitchFamily="34" charset="0"/>
                          <a:ea typeface="Calibri"/>
                          <a:cs typeface="Arial" panose="020B0604020202020204" pitchFamily="34" charset="0"/>
                        </a:rPr>
                        <a:t>Viewpoint of Quality Analysis Evaluation</a:t>
                      </a:r>
                      <a:br>
                        <a:rPr lang="en-US" sz="800" dirty="0">
                          <a:effectLst/>
                          <a:latin typeface="Fujitsu Sans" panose="020B0404060202020204" pitchFamily="34" charset="0"/>
                          <a:ea typeface="Calibri"/>
                          <a:cs typeface="Arial" panose="020B0604020202020204" pitchFamily="34" charset="0"/>
                        </a:rPr>
                      </a:br>
                      <a:r>
                        <a:rPr lang="en-US" sz="800" dirty="0">
                          <a:effectLst/>
                          <a:latin typeface="Fujitsu Sans" panose="020B0404060202020204" pitchFamily="34" charset="0"/>
                          <a:ea typeface="Calibri"/>
                          <a:cs typeface="Arial" panose="020B0604020202020204" pitchFamily="34" charset="0"/>
                        </a:rPr>
                        <a:t>(Learning and Development</a:t>
                      </a:r>
                    </a:p>
                  </a:txBody>
                  <a:tcPr marL="68580" marR="6858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DDDD"/>
                    </a:solidFill>
                  </a:tcPr>
                </a:tc>
                <a:tc>
                  <a:txBody>
                    <a:bodyPr/>
                    <a:lstStyle/>
                    <a:p>
                      <a:pPr marL="0" marR="0" algn="l">
                        <a:spcBef>
                          <a:spcPts val="0"/>
                        </a:spcBef>
                        <a:spcAft>
                          <a:spcPts val="0"/>
                        </a:spcAft>
                      </a:pPr>
                      <a:r>
                        <a:rPr lang="en-US" sz="800" dirty="0">
                          <a:effectLst/>
                          <a:latin typeface="Fujitsu Sans" panose="020B0404060202020204" pitchFamily="34" charset="0"/>
                          <a:ea typeface="Calibri"/>
                          <a:cs typeface="Arial" panose="020B0604020202020204" pitchFamily="34" charset="0"/>
                        </a:rPr>
                        <a:t>May 2020</a:t>
                      </a:r>
                    </a:p>
                  </a:txBody>
                  <a:tcPr marL="68580" marR="6858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DDDD"/>
                    </a:solidFill>
                  </a:tcPr>
                </a:tc>
                <a:extLst>
                  <a:ext uri="{0D108BD9-81ED-4DB2-BD59-A6C34878D82A}">
                    <a16:rowId xmlns:a16="http://schemas.microsoft.com/office/drawing/2014/main" val="10002"/>
                  </a:ext>
                </a:extLst>
              </a:tr>
              <a:tr h="320611">
                <a:tc>
                  <a:txBody>
                    <a:bodyPr/>
                    <a:lstStyle/>
                    <a:p>
                      <a:pPr marL="0" marR="0" algn="l">
                        <a:spcBef>
                          <a:spcPts val="0"/>
                        </a:spcBef>
                        <a:spcAft>
                          <a:spcPts val="0"/>
                        </a:spcAft>
                      </a:pPr>
                      <a:r>
                        <a:rPr lang="en-US" sz="800" dirty="0">
                          <a:effectLst/>
                          <a:latin typeface="Fujitsu Sans" panose="020B0404060202020204" pitchFamily="34" charset="0"/>
                          <a:ea typeface="Calibri"/>
                          <a:cs typeface="Arial" panose="020B0604020202020204" pitchFamily="34" charset="0"/>
                        </a:rPr>
                        <a:t>Root Cause Analysis</a:t>
                      </a:r>
                      <a:br>
                        <a:rPr lang="en-US" sz="800" dirty="0">
                          <a:effectLst/>
                          <a:latin typeface="Fujitsu Sans" panose="020B0404060202020204" pitchFamily="34" charset="0"/>
                          <a:ea typeface="Calibri"/>
                          <a:cs typeface="Arial" panose="020B0604020202020204" pitchFamily="34" charset="0"/>
                        </a:rPr>
                      </a:br>
                      <a:r>
                        <a:rPr lang="en-US" sz="800" dirty="0">
                          <a:effectLst/>
                          <a:latin typeface="Fujitsu Sans" panose="020B0404060202020204" pitchFamily="34" charset="0"/>
                          <a:ea typeface="Calibri"/>
                          <a:cs typeface="Arial" panose="020B0604020202020204" pitchFamily="34" charset="0"/>
                        </a:rPr>
                        <a:t>(Learning and Development)</a:t>
                      </a:r>
                    </a:p>
                  </a:txBody>
                  <a:tcPr marL="68580" marR="6858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DDDD"/>
                    </a:solidFill>
                  </a:tcPr>
                </a:tc>
                <a:tc>
                  <a:txBody>
                    <a:bodyPr/>
                    <a:lstStyle/>
                    <a:p>
                      <a:pPr marL="0" marR="0" algn="l">
                        <a:spcBef>
                          <a:spcPts val="0"/>
                        </a:spcBef>
                        <a:spcAft>
                          <a:spcPts val="0"/>
                        </a:spcAft>
                      </a:pPr>
                      <a:r>
                        <a:rPr lang="en-US" sz="800" dirty="0">
                          <a:effectLst/>
                          <a:latin typeface="Fujitsu Sans" panose="020B0404060202020204" pitchFamily="34" charset="0"/>
                          <a:ea typeface="Calibri"/>
                          <a:cs typeface="Arial" panose="020B0604020202020204" pitchFamily="34" charset="0"/>
                        </a:rPr>
                        <a:t>May 2020</a:t>
                      </a:r>
                    </a:p>
                  </a:txBody>
                  <a:tcPr marL="68580" marR="6858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DDDD"/>
                    </a:solidFill>
                  </a:tcPr>
                </a:tc>
                <a:extLst>
                  <a:ext uri="{0D108BD9-81ED-4DB2-BD59-A6C34878D82A}">
                    <a16:rowId xmlns:a16="http://schemas.microsoft.com/office/drawing/2014/main" val="10003"/>
                  </a:ext>
                </a:extLst>
              </a:tr>
              <a:tr h="320611">
                <a:tc>
                  <a:txBody>
                    <a:bodyPr/>
                    <a:lstStyle/>
                    <a:p>
                      <a:pPr marL="0" marR="0" algn="l">
                        <a:spcBef>
                          <a:spcPts val="0"/>
                        </a:spcBef>
                        <a:spcAft>
                          <a:spcPts val="0"/>
                        </a:spcAft>
                      </a:pPr>
                      <a:r>
                        <a:rPr lang="en-US" sz="800" dirty="0">
                          <a:effectLst/>
                          <a:latin typeface="Fujitsu Sans" panose="020B0404060202020204" pitchFamily="34" charset="0"/>
                          <a:ea typeface="Calibri"/>
                          <a:cs typeface="Arial" panose="020B0604020202020204" pitchFamily="34" charset="0"/>
                        </a:rPr>
                        <a:t>Leading a Remote Team Workshop</a:t>
                      </a:r>
                      <a:br>
                        <a:rPr lang="en-US" sz="800" dirty="0">
                          <a:effectLst/>
                          <a:latin typeface="Fujitsu Sans" panose="020B0404060202020204" pitchFamily="34" charset="0"/>
                          <a:ea typeface="Calibri"/>
                          <a:cs typeface="Arial" panose="020B0604020202020204" pitchFamily="34" charset="0"/>
                        </a:rPr>
                      </a:br>
                      <a:r>
                        <a:rPr lang="en-US" sz="800" dirty="0">
                          <a:effectLst/>
                          <a:latin typeface="Fujitsu Sans" panose="020B0404060202020204" pitchFamily="34" charset="0"/>
                          <a:ea typeface="Calibri"/>
                          <a:cs typeface="Arial" panose="020B0604020202020204" pitchFamily="34" charset="0"/>
                        </a:rPr>
                        <a:t>(Learning and Development)</a:t>
                      </a:r>
                    </a:p>
                  </a:txBody>
                  <a:tcPr marL="68580" marR="6858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DDDD"/>
                    </a:solidFill>
                  </a:tcPr>
                </a:tc>
                <a:tc>
                  <a:txBody>
                    <a:bodyPr/>
                    <a:lstStyle/>
                    <a:p>
                      <a:pPr marL="0" marR="0" algn="l">
                        <a:spcBef>
                          <a:spcPts val="0"/>
                        </a:spcBef>
                        <a:spcAft>
                          <a:spcPts val="0"/>
                        </a:spcAft>
                      </a:pPr>
                      <a:r>
                        <a:rPr lang="en-US" sz="800" dirty="0">
                          <a:effectLst/>
                          <a:latin typeface="Fujitsu Sans" panose="020B0404060202020204" pitchFamily="34" charset="0"/>
                          <a:ea typeface="Calibri"/>
                          <a:cs typeface="Arial" panose="020B0604020202020204" pitchFamily="34" charset="0"/>
                        </a:rPr>
                        <a:t>May 2020</a:t>
                      </a:r>
                    </a:p>
                  </a:txBody>
                  <a:tcPr marL="68580" marR="6858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DDDD"/>
                    </a:solidFill>
                  </a:tcPr>
                </a:tc>
                <a:extLst>
                  <a:ext uri="{0D108BD9-81ED-4DB2-BD59-A6C34878D82A}">
                    <a16:rowId xmlns:a16="http://schemas.microsoft.com/office/drawing/2014/main" val="1441428098"/>
                  </a:ext>
                </a:extLst>
              </a:tr>
              <a:tr h="320611">
                <a:tc>
                  <a:txBody>
                    <a:bodyPr/>
                    <a:lstStyle/>
                    <a:p>
                      <a:pPr marL="0" marR="0" algn="l">
                        <a:spcBef>
                          <a:spcPts val="0"/>
                        </a:spcBef>
                        <a:spcAft>
                          <a:spcPts val="0"/>
                        </a:spcAft>
                      </a:pPr>
                      <a:r>
                        <a:rPr lang="en-US" sz="800" dirty="0">
                          <a:effectLst/>
                          <a:latin typeface="Fujitsu Sans" panose="020B0404060202020204" pitchFamily="34" charset="0"/>
                          <a:ea typeface="Calibri"/>
                          <a:cs typeface="Arial" panose="020B0604020202020204" pitchFamily="34" charset="0"/>
                        </a:rPr>
                        <a:t>Building Resiliency:</a:t>
                      </a:r>
                      <a:r>
                        <a:rPr lang="en-US" sz="800" baseline="0" dirty="0">
                          <a:effectLst/>
                          <a:latin typeface="Fujitsu Sans" panose="020B0404060202020204" pitchFamily="34" charset="0"/>
                          <a:ea typeface="Calibri"/>
                          <a:cs typeface="Arial" panose="020B0604020202020204" pitchFamily="34" charset="0"/>
                        </a:rPr>
                        <a:t> Essential to Strong Workplace Training (Learning and Development)</a:t>
                      </a:r>
                      <a:endParaRPr lang="en-US" sz="800" dirty="0">
                        <a:effectLst/>
                        <a:latin typeface="Fujitsu Sans" panose="020B0404060202020204" pitchFamily="34" charset="0"/>
                        <a:ea typeface="Calibri"/>
                        <a:cs typeface="Arial" panose="020B0604020202020204" pitchFamily="34" charset="0"/>
                      </a:endParaRPr>
                    </a:p>
                  </a:txBody>
                  <a:tcPr marL="68580" marR="6858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DDDDD"/>
                    </a:solidFill>
                  </a:tcPr>
                </a:tc>
                <a:tc>
                  <a:txBody>
                    <a:bodyPr/>
                    <a:lstStyle/>
                    <a:p>
                      <a:pPr marL="0" marR="0" algn="l">
                        <a:spcBef>
                          <a:spcPts val="0"/>
                        </a:spcBef>
                        <a:spcAft>
                          <a:spcPts val="0"/>
                        </a:spcAft>
                      </a:pPr>
                      <a:r>
                        <a:rPr lang="en-US" sz="800" dirty="0">
                          <a:effectLst/>
                          <a:latin typeface="Fujitsu Sans" panose="020B0404060202020204" pitchFamily="34" charset="0"/>
                          <a:ea typeface="Calibri"/>
                          <a:cs typeface="Arial" panose="020B0604020202020204" pitchFamily="34" charset="0"/>
                        </a:rPr>
                        <a:t>May 2019</a:t>
                      </a:r>
                    </a:p>
                  </a:txBody>
                  <a:tcPr marL="68580" marR="6858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DDDDD"/>
                    </a:solidFill>
                  </a:tcPr>
                </a:tc>
                <a:extLst>
                  <a:ext uri="{0D108BD9-81ED-4DB2-BD59-A6C34878D82A}">
                    <a16:rowId xmlns:a16="http://schemas.microsoft.com/office/drawing/2014/main" val="1260862414"/>
                  </a:ext>
                </a:extLst>
              </a:tr>
            </a:tbl>
          </a:graphicData>
        </a:graphic>
      </p:graphicFrame>
      <p:graphicFrame>
        <p:nvGraphicFramePr>
          <p:cNvPr id="18" name="Group 128"/>
          <p:cNvGraphicFramePr>
            <a:graphicFrameLocks/>
          </p:cNvGraphicFramePr>
          <p:nvPr>
            <p:extLst>
              <p:ext uri="{D42A27DB-BD31-4B8C-83A1-F6EECF244321}">
                <p14:modId xmlns:p14="http://schemas.microsoft.com/office/powerpoint/2010/main" val="3643604244"/>
              </p:ext>
            </p:extLst>
          </p:nvPr>
        </p:nvGraphicFramePr>
        <p:xfrm>
          <a:off x="6007920" y="4407019"/>
          <a:ext cx="3100584" cy="2118625"/>
        </p:xfrm>
        <a:graphic>
          <a:graphicData uri="http://schemas.openxmlformats.org/drawingml/2006/table">
            <a:tbl>
              <a:tblPr/>
              <a:tblGrid>
                <a:gridCol w="1563947">
                  <a:extLst>
                    <a:ext uri="{9D8B030D-6E8A-4147-A177-3AD203B41FA5}">
                      <a16:colId xmlns:a16="http://schemas.microsoft.com/office/drawing/2014/main" val="20000"/>
                    </a:ext>
                  </a:extLst>
                </a:gridCol>
                <a:gridCol w="1536637">
                  <a:extLst>
                    <a:ext uri="{9D8B030D-6E8A-4147-A177-3AD203B41FA5}">
                      <a16:colId xmlns:a16="http://schemas.microsoft.com/office/drawing/2014/main" val="20001"/>
                    </a:ext>
                  </a:extLst>
                </a:gridCol>
              </a:tblGrid>
              <a:tr h="247969">
                <a:tc>
                  <a:txBody>
                    <a:bodyPr/>
                    <a:lstStyle/>
                    <a:p>
                      <a:pPr marL="0" marR="0" lvl="0" indent="0" algn="ctr" defTabSz="914400" rtl="0" eaLnBrk="1" fontAlgn="base" latinLnBrk="0" hangingPunct="1">
                        <a:lnSpc>
                          <a:spcPct val="95000"/>
                        </a:lnSpc>
                        <a:spcBef>
                          <a:spcPct val="20000"/>
                        </a:spcBef>
                        <a:spcAft>
                          <a:spcPct val="0"/>
                        </a:spcAft>
                        <a:buClrTx/>
                        <a:buSzTx/>
                        <a:buFontTx/>
                        <a:buNone/>
                        <a:tabLst/>
                      </a:pPr>
                      <a:r>
                        <a:rPr kumimoji="1" lang="en-US" altLang="zh-CN" sz="1200" b="0" i="0" u="none" strike="noStrike" cap="none" normalizeH="0" baseline="0" dirty="0">
                          <a:ln>
                            <a:noFill/>
                          </a:ln>
                          <a:solidFill>
                            <a:srgbClr val="FFFFFF"/>
                          </a:solidFill>
                          <a:effectLst/>
                          <a:latin typeface="Fujitsu Sans" panose="020B0404060202020204" pitchFamily="34" charset="0"/>
                          <a:ea typeface="SimSun" pitchFamily="2" charset="-122"/>
                          <a:cs typeface="Arial" charset="0"/>
                        </a:rPr>
                        <a:t>Strength</a:t>
                      </a:r>
                      <a:r>
                        <a:rPr kumimoji="1" lang="en-US" altLang="ja-JP" sz="1200" b="0" i="0" u="none" strike="noStrike" cap="none" normalizeH="0" baseline="0" dirty="0">
                          <a:ln>
                            <a:noFill/>
                          </a:ln>
                          <a:solidFill>
                            <a:srgbClr val="FFFFFF"/>
                          </a:solidFill>
                          <a:effectLst/>
                          <a:latin typeface="Fujitsu Sans" panose="020B0404060202020204" pitchFamily="34" charset="0"/>
                          <a:ea typeface="ＭＳ Ｐゴシック" charset="-128"/>
                          <a:cs typeface="Arial" charset="0"/>
                        </a:rPr>
                        <a:t>s</a:t>
                      </a:r>
                      <a:endParaRPr kumimoji="1" lang="zh-CN" altLang="en-US" sz="1200" b="0" i="0" u="none" strike="noStrike" cap="none" normalizeH="0" baseline="0" dirty="0">
                        <a:ln>
                          <a:noFill/>
                        </a:ln>
                        <a:solidFill>
                          <a:srgbClr val="FFFFFF"/>
                        </a:solidFill>
                        <a:effectLst/>
                        <a:latin typeface="Fujitsu Sans" panose="020B0404060202020204" pitchFamily="34" charset="0"/>
                        <a:ea typeface="SimSun" pitchFamily="2" charset="-122"/>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1" fontAlgn="base" latinLnBrk="0" hangingPunct="1">
                        <a:lnSpc>
                          <a:spcPct val="95000"/>
                        </a:lnSpc>
                        <a:spcBef>
                          <a:spcPct val="20000"/>
                        </a:spcBef>
                        <a:spcAft>
                          <a:spcPct val="0"/>
                        </a:spcAft>
                        <a:buClrTx/>
                        <a:buSzTx/>
                        <a:buFontTx/>
                        <a:buNone/>
                        <a:tabLst/>
                      </a:pPr>
                      <a:r>
                        <a:rPr kumimoji="1" lang="en-US" altLang="zh-CN" sz="1200" b="0" i="0" u="none" strike="noStrike" cap="none" normalizeH="0" baseline="0" dirty="0">
                          <a:ln>
                            <a:noFill/>
                          </a:ln>
                          <a:solidFill>
                            <a:srgbClr val="FFFFFF"/>
                          </a:solidFill>
                          <a:effectLst/>
                          <a:latin typeface="Fujitsu Sans" panose="020B0404060202020204" pitchFamily="34" charset="0"/>
                          <a:ea typeface="SimSun" pitchFamily="2" charset="-122"/>
                          <a:cs typeface="Arial" charset="0"/>
                        </a:rPr>
                        <a:t>Development Areas</a:t>
                      </a:r>
                      <a:endParaRPr kumimoji="1" lang="zh-CN" altLang="en-US" sz="1200" b="0" i="0" u="none" strike="noStrike" cap="none" normalizeH="0" baseline="0" dirty="0">
                        <a:ln>
                          <a:noFill/>
                        </a:ln>
                        <a:solidFill>
                          <a:srgbClr val="FFFFFF"/>
                        </a:solidFill>
                        <a:effectLst/>
                        <a:latin typeface="Fujitsu Sans" panose="020B0404060202020204" pitchFamily="34" charset="0"/>
                        <a:ea typeface="SimSun" pitchFamily="2" charset="-122"/>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10000"/>
                  </a:ext>
                </a:extLst>
              </a:tr>
              <a:tr h="406445">
                <a:tc>
                  <a:txBody>
                    <a:bodyPr/>
                    <a:lstStyle/>
                    <a:p>
                      <a:pPr marL="0" marR="0" lvl="0" indent="0" algn="l" defTabSz="914400" rtl="0" eaLnBrk="1" fontAlgn="base" latinLnBrk="0" hangingPunct="1">
                        <a:lnSpc>
                          <a:spcPct val="95000"/>
                        </a:lnSpc>
                        <a:spcBef>
                          <a:spcPct val="20000"/>
                        </a:spcBef>
                        <a:spcAft>
                          <a:spcPct val="0"/>
                        </a:spcAft>
                        <a:buClrTx/>
                        <a:buSzTx/>
                        <a:buFontTx/>
                        <a:buNone/>
                        <a:tabLst/>
                        <a:defRPr/>
                      </a:pPr>
                      <a:r>
                        <a:rPr kumimoji="1" lang="en-US" altLang="zh-CN" sz="900" b="0" i="0" u="none" strike="noStrike" cap="none" normalizeH="0" baseline="0" dirty="0">
                          <a:ln>
                            <a:noFill/>
                          </a:ln>
                          <a:solidFill>
                            <a:srgbClr val="000000"/>
                          </a:solidFill>
                          <a:effectLst/>
                          <a:latin typeface="Fujitsu Sans" panose="020B0404060202020204" pitchFamily="34" charset="0"/>
                          <a:ea typeface="SimSun" pitchFamily="2" charset="-122"/>
                          <a:cs typeface="Arial" charset="0"/>
                        </a:rPr>
                        <a:t>Delivering Customer Value</a:t>
                      </a:r>
                    </a:p>
                    <a:p>
                      <a:pPr marL="0" marR="0" lvl="0" indent="0" algn="l" defTabSz="914400" rtl="0" eaLnBrk="1" fontAlgn="base" latinLnBrk="0" hangingPunct="1">
                        <a:lnSpc>
                          <a:spcPct val="95000"/>
                        </a:lnSpc>
                        <a:spcBef>
                          <a:spcPct val="20000"/>
                        </a:spcBef>
                        <a:spcAft>
                          <a:spcPct val="0"/>
                        </a:spcAft>
                        <a:buClrTx/>
                        <a:buSzTx/>
                        <a:buFontTx/>
                        <a:buNone/>
                        <a:tabLst/>
                        <a:defRPr/>
                      </a:pPr>
                      <a:r>
                        <a:rPr kumimoji="1" lang="en-US" altLang="zh-CN" sz="900" b="0" i="0" u="none" strike="noStrike" cap="none" normalizeH="0" baseline="0" dirty="0">
                          <a:ln>
                            <a:noFill/>
                          </a:ln>
                          <a:solidFill>
                            <a:srgbClr val="000000"/>
                          </a:solidFill>
                          <a:effectLst/>
                          <a:latin typeface="Fujitsu Sans" panose="020B0404060202020204" pitchFamily="34" charset="0"/>
                          <a:ea typeface="SimSun" pitchFamily="2" charset="-122"/>
                          <a:cs typeface="Arial" charset="0"/>
                        </a:rPr>
                        <a:t>(Customer Centric)</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95000"/>
                        </a:lnSpc>
                        <a:spcBef>
                          <a:spcPct val="20000"/>
                        </a:spcBef>
                        <a:spcAft>
                          <a:spcPct val="0"/>
                        </a:spcAft>
                        <a:buClrTx/>
                        <a:buSzTx/>
                        <a:buFontTx/>
                        <a:buNone/>
                        <a:tabLst/>
                        <a:defRPr/>
                      </a:pPr>
                      <a:r>
                        <a:rPr kumimoji="1" lang="en-US" altLang="zh-CN" sz="900" b="0" i="0" u="none" strike="noStrike" cap="none" normalizeH="0" baseline="0" dirty="0">
                          <a:ln>
                            <a:noFill/>
                          </a:ln>
                          <a:solidFill>
                            <a:srgbClr val="000000"/>
                          </a:solidFill>
                          <a:effectLst/>
                          <a:latin typeface="Fujitsu Sans" panose="020B0404060202020204" pitchFamily="34" charset="0"/>
                          <a:ea typeface="SimSun" pitchFamily="2" charset="-122"/>
                          <a:cs typeface="Arial" charset="0"/>
                        </a:rPr>
                        <a:t>Driving Innovation</a:t>
                      </a:r>
                    </a:p>
                    <a:p>
                      <a:pPr marL="0" marR="0" lvl="0" indent="0" algn="ctr" defTabSz="914400" rtl="0" eaLnBrk="1" fontAlgn="base" latinLnBrk="0" hangingPunct="1">
                        <a:lnSpc>
                          <a:spcPct val="95000"/>
                        </a:lnSpc>
                        <a:spcBef>
                          <a:spcPct val="20000"/>
                        </a:spcBef>
                        <a:spcAft>
                          <a:spcPct val="0"/>
                        </a:spcAft>
                        <a:buClrTx/>
                        <a:buSzTx/>
                        <a:buFontTx/>
                        <a:buNone/>
                        <a:tabLst/>
                        <a:defRPr/>
                      </a:pPr>
                      <a:r>
                        <a:rPr kumimoji="1" lang="en-US" altLang="zh-CN" sz="900" b="0" i="0" u="none" strike="noStrike" kern="1200" cap="none" normalizeH="0" baseline="0" dirty="0">
                          <a:ln>
                            <a:noFill/>
                          </a:ln>
                          <a:solidFill>
                            <a:srgbClr val="000000"/>
                          </a:solidFill>
                          <a:effectLst/>
                          <a:latin typeface="Fujitsu Sans" panose="020B0404060202020204" pitchFamily="34" charset="0"/>
                          <a:ea typeface="SimSun" pitchFamily="2" charset="-122"/>
                          <a:cs typeface="Arial" charset="0"/>
                        </a:rPr>
                        <a:t>(Creating Change)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371017">
                <a:tc>
                  <a:txBody>
                    <a:bodyPr/>
                    <a:lstStyle/>
                    <a:p>
                      <a:pPr marL="0" marR="0" lvl="0" indent="0" algn="l" defTabSz="914400" rtl="0" eaLnBrk="1" fontAlgn="base" latinLnBrk="0" hangingPunct="1">
                        <a:lnSpc>
                          <a:spcPct val="95000"/>
                        </a:lnSpc>
                        <a:spcBef>
                          <a:spcPct val="20000"/>
                        </a:spcBef>
                        <a:spcAft>
                          <a:spcPct val="0"/>
                        </a:spcAft>
                        <a:buClrTx/>
                        <a:buSzTx/>
                        <a:buFontTx/>
                        <a:buNone/>
                        <a:tabLst/>
                        <a:defRPr/>
                      </a:pPr>
                      <a:r>
                        <a:rPr kumimoji="1" lang="en-US" altLang="zh-CN" sz="900" b="0" i="0" u="none" strike="noStrike" cap="none" normalizeH="0" baseline="0" dirty="0">
                          <a:ln>
                            <a:noFill/>
                          </a:ln>
                          <a:solidFill>
                            <a:srgbClr val="000000"/>
                          </a:solidFill>
                          <a:effectLst/>
                          <a:latin typeface="Fujitsu Sans" panose="020B0404060202020204" pitchFamily="34" charset="0"/>
                          <a:ea typeface="SimSun" pitchFamily="2" charset="-122"/>
                          <a:cs typeface="Arial" charset="0"/>
                        </a:rPr>
                        <a:t>Delivering Customer Value</a:t>
                      </a:r>
                    </a:p>
                    <a:p>
                      <a:pPr marL="0" marR="0" lvl="0" indent="0" algn="l" defTabSz="914400" rtl="0" eaLnBrk="1" fontAlgn="base" latinLnBrk="0" hangingPunct="1">
                        <a:lnSpc>
                          <a:spcPct val="95000"/>
                        </a:lnSpc>
                        <a:spcBef>
                          <a:spcPct val="20000"/>
                        </a:spcBef>
                        <a:spcAft>
                          <a:spcPct val="0"/>
                        </a:spcAft>
                        <a:buClrTx/>
                        <a:buSzTx/>
                        <a:buFontTx/>
                        <a:buNone/>
                        <a:tabLst/>
                        <a:defRPr/>
                      </a:pPr>
                      <a:r>
                        <a:rPr kumimoji="1" lang="en-US" altLang="zh-CN" sz="900" b="0" i="0" u="none" strike="noStrike" cap="none" normalizeH="0" baseline="0" dirty="0">
                          <a:ln>
                            <a:noFill/>
                          </a:ln>
                          <a:solidFill>
                            <a:srgbClr val="000000"/>
                          </a:solidFill>
                          <a:effectLst/>
                          <a:latin typeface="Fujitsu Sans" panose="020B0404060202020204" pitchFamily="34" charset="0"/>
                          <a:ea typeface="SimSun" pitchFamily="2" charset="-122"/>
                          <a:cs typeface="Arial" charset="0"/>
                        </a:rPr>
                        <a:t>(Passion for Excellence)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95000"/>
                        </a:lnSpc>
                        <a:spcBef>
                          <a:spcPct val="20000"/>
                        </a:spcBef>
                        <a:spcAft>
                          <a:spcPct val="0"/>
                        </a:spcAft>
                        <a:buClrTx/>
                        <a:buSzTx/>
                        <a:buFontTx/>
                        <a:buNone/>
                        <a:tabLst/>
                        <a:defRPr/>
                      </a:pPr>
                      <a:r>
                        <a:rPr kumimoji="1" lang="en-US" altLang="zh-CN" sz="900" b="0" i="0" u="none" strike="noStrike" cap="none" normalizeH="0" baseline="0" dirty="0">
                          <a:ln>
                            <a:noFill/>
                          </a:ln>
                          <a:solidFill>
                            <a:srgbClr val="000000"/>
                          </a:solidFill>
                          <a:effectLst/>
                          <a:latin typeface="Fujitsu Sans" panose="020B0404060202020204" pitchFamily="34" charset="0"/>
                          <a:ea typeface="SimSun" pitchFamily="2" charset="-122"/>
                          <a:cs typeface="Arial" charset="0"/>
                        </a:rPr>
                        <a:t>Passion for Results</a:t>
                      </a:r>
                    </a:p>
                    <a:p>
                      <a:pPr marL="0" marR="0" lvl="0" indent="0" algn="ctr" defTabSz="914400" rtl="0" eaLnBrk="1" fontAlgn="base" latinLnBrk="0" hangingPunct="1">
                        <a:lnSpc>
                          <a:spcPct val="95000"/>
                        </a:lnSpc>
                        <a:spcBef>
                          <a:spcPct val="20000"/>
                        </a:spcBef>
                        <a:spcAft>
                          <a:spcPct val="0"/>
                        </a:spcAft>
                        <a:buClrTx/>
                        <a:buSzTx/>
                        <a:buFontTx/>
                        <a:buNone/>
                        <a:tabLst/>
                        <a:defRPr/>
                      </a:pPr>
                      <a:r>
                        <a:rPr kumimoji="1" lang="en-US" altLang="zh-CN" sz="900" b="0" i="0" u="none" strike="noStrike" cap="none" normalizeH="0" baseline="0" dirty="0">
                          <a:ln>
                            <a:noFill/>
                          </a:ln>
                          <a:solidFill>
                            <a:srgbClr val="000000"/>
                          </a:solidFill>
                          <a:effectLst/>
                          <a:latin typeface="Fujitsu Sans" panose="020B0404060202020204" pitchFamily="34" charset="0"/>
                          <a:ea typeface="SimSun" pitchFamily="2" charset="-122"/>
                          <a:cs typeface="Arial" charset="0"/>
                        </a:rPr>
                        <a:t>(Decisiveness)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361984">
                <a:tc>
                  <a:txBody>
                    <a:bodyPr/>
                    <a:lstStyle/>
                    <a:p>
                      <a:pPr marL="0" marR="0" lvl="0" indent="0" algn="l" defTabSz="914400" rtl="0" eaLnBrk="1" fontAlgn="base" latinLnBrk="0" hangingPunct="1">
                        <a:lnSpc>
                          <a:spcPct val="95000"/>
                        </a:lnSpc>
                        <a:spcBef>
                          <a:spcPct val="20000"/>
                        </a:spcBef>
                        <a:spcAft>
                          <a:spcPct val="0"/>
                        </a:spcAft>
                        <a:buClrTx/>
                        <a:buSzTx/>
                        <a:buFontTx/>
                        <a:buNone/>
                        <a:tabLst/>
                        <a:defRPr/>
                      </a:pPr>
                      <a:r>
                        <a:rPr kumimoji="1" lang="en-PH" sz="900" b="0" i="0" u="none" strike="noStrike" kern="1200" cap="none" normalizeH="0" baseline="0" dirty="0">
                          <a:ln>
                            <a:noFill/>
                          </a:ln>
                          <a:solidFill>
                            <a:srgbClr val="000000"/>
                          </a:solidFill>
                          <a:effectLst/>
                          <a:latin typeface="Fujitsu Sans" panose="020B0404060202020204" pitchFamily="34" charset="0"/>
                          <a:ea typeface="SimSun" pitchFamily="2" charset="-122"/>
                          <a:cs typeface="Arial" charset="0"/>
                        </a:rPr>
                        <a:t>Inspirational Leadership</a:t>
                      </a:r>
                    </a:p>
                    <a:p>
                      <a:pPr marL="0" marR="0" lvl="0" indent="0" algn="l" defTabSz="914400" rtl="0" eaLnBrk="1" fontAlgn="base" latinLnBrk="0" hangingPunct="1">
                        <a:lnSpc>
                          <a:spcPct val="95000"/>
                        </a:lnSpc>
                        <a:spcBef>
                          <a:spcPct val="20000"/>
                        </a:spcBef>
                        <a:spcAft>
                          <a:spcPct val="0"/>
                        </a:spcAft>
                        <a:buClrTx/>
                        <a:buSzTx/>
                        <a:buFontTx/>
                        <a:buNone/>
                        <a:tabLst/>
                        <a:defRPr/>
                      </a:pPr>
                      <a:r>
                        <a:rPr kumimoji="1" lang="en-PH" sz="900" b="0" i="0" u="none" strike="noStrike" kern="1200" cap="none" normalizeH="0" baseline="0" dirty="0">
                          <a:ln>
                            <a:noFill/>
                          </a:ln>
                          <a:solidFill>
                            <a:srgbClr val="000000"/>
                          </a:solidFill>
                          <a:effectLst/>
                          <a:latin typeface="Fujitsu Sans" panose="020B0404060202020204" pitchFamily="34" charset="0"/>
                          <a:ea typeface="SimSun" pitchFamily="2" charset="-122"/>
                          <a:cs typeface="Arial" charset="0"/>
                        </a:rPr>
                        <a:t>(Leading &amp; Inspiring)</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95000"/>
                        </a:lnSpc>
                        <a:spcBef>
                          <a:spcPct val="20000"/>
                        </a:spcBef>
                        <a:spcAft>
                          <a:spcPct val="0"/>
                        </a:spcAft>
                        <a:buClrTx/>
                        <a:buSzTx/>
                        <a:buFontTx/>
                        <a:buNone/>
                        <a:tabLst/>
                        <a:defRPr/>
                      </a:pPr>
                      <a:r>
                        <a:rPr kumimoji="1" lang="en-US" altLang="zh-CN" sz="900" b="0" i="0" u="none" strike="noStrike" cap="none" normalizeH="0" baseline="0" dirty="0">
                          <a:ln>
                            <a:noFill/>
                          </a:ln>
                          <a:solidFill>
                            <a:srgbClr val="000000"/>
                          </a:solidFill>
                          <a:effectLst/>
                          <a:latin typeface="Fujitsu Sans" panose="020B0404060202020204" pitchFamily="34" charset="0"/>
                          <a:ea typeface="SimSun" pitchFamily="2" charset="-122"/>
                          <a:cs typeface="Arial" charset="0"/>
                        </a:rPr>
                        <a:t>Passion for Results</a:t>
                      </a:r>
                    </a:p>
                    <a:p>
                      <a:pPr marL="0" marR="0" lvl="0" indent="0" algn="ctr" defTabSz="914400" rtl="0" eaLnBrk="1" fontAlgn="base" latinLnBrk="0" hangingPunct="1">
                        <a:lnSpc>
                          <a:spcPct val="95000"/>
                        </a:lnSpc>
                        <a:spcBef>
                          <a:spcPct val="20000"/>
                        </a:spcBef>
                        <a:spcAft>
                          <a:spcPct val="0"/>
                        </a:spcAft>
                        <a:buClrTx/>
                        <a:buSzTx/>
                        <a:buFontTx/>
                        <a:buNone/>
                        <a:tabLst/>
                        <a:defRPr/>
                      </a:pPr>
                      <a:r>
                        <a:rPr kumimoji="1" lang="en-US" altLang="zh-CN" sz="900" b="0" i="0" u="none" strike="noStrike" cap="none" normalizeH="0" baseline="0" dirty="0">
                          <a:ln>
                            <a:noFill/>
                          </a:ln>
                          <a:solidFill>
                            <a:srgbClr val="000000"/>
                          </a:solidFill>
                          <a:effectLst/>
                          <a:latin typeface="Fujitsu Sans" panose="020B0404060202020204" pitchFamily="34" charset="0"/>
                          <a:ea typeface="SimSun" pitchFamily="2" charset="-122"/>
                          <a:cs typeface="Arial" charset="0"/>
                        </a:rPr>
                        <a:t>(Commercial Rigor)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382139">
                <a:tc>
                  <a:txBody>
                    <a:bodyPr/>
                    <a:lstStyle/>
                    <a:p>
                      <a:pPr marL="0" marR="0" lvl="0" indent="0" algn="l" defTabSz="914400" rtl="0" eaLnBrk="1" fontAlgn="base" latinLnBrk="0" hangingPunct="1">
                        <a:lnSpc>
                          <a:spcPct val="95000"/>
                        </a:lnSpc>
                        <a:spcBef>
                          <a:spcPct val="20000"/>
                        </a:spcBef>
                        <a:spcAft>
                          <a:spcPct val="0"/>
                        </a:spcAft>
                        <a:buClrTx/>
                        <a:buSzTx/>
                        <a:buFontTx/>
                        <a:buNone/>
                        <a:tabLst/>
                        <a:defRPr/>
                      </a:pPr>
                      <a:r>
                        <a:rPr kumimoji="1" lang="en-US" altLang="zh-CN" sz="900" b="0" i="0" u="none" strike="noStrike" cap="none" normalizeH="0" baseline="0" dirty="0">
                          <a:ln>
                            <a:noFill/>
                          </a:ln>
                          <a:solidFill>
                            <a:srgbClr val="000000"/>
                          </a:solidFill>
                          <a:effectLst/>
                          <a:latin typeface="Fujitsu Sans" panose="020B0404060202020204" pitchFamily="34" charset="0"/>
                          <a:ea typeface="SimSun" pitchFamily="2" charset="-122"/>
                          <a:cs typeface="Arial" charset="0"/>
                        </a:rPr>
                        <a:t>Driving Innovation</a:t>
                      </a:r>
                    </a:p>
                    <a:p>
                      <a:pPr marL="0" marR="0" lvl="0" indent="0" algn="l" defTabSz="914400" rtl="0" eaLnBrk="1" fontAlgn="base" latinLnBrk="0" hangingPunct="1">
                        <a:lnSpc>
                          <a:spcPct val="95000"/>
                        </a:lnSpc>
                        <a:spcBef>
                          <a:spcPct val="20000"/>
                        </a:spcBef>
                        <a:spcAft>
                          <a:spcPct val="0"/>
                        </a:spcAft>
                        <a:buClrTx/>
                        <a:buSzTx/>
                        <a:buFontTx/>
                        <a:buNone/>
                        <a:tabLst/>
                        <a:defRPr/>
                      </a:pPr>
                      <a:r>
                        <a:rPr kumimoji="1" lang="en-US" altLang="zh-CN" sz="900" b="0" i="0" u="none" strike="noStrike" cap="none" normalizeH="0" baseline="0" dirty="0">
                          <a:ln>
                            <a:noFill/>
                          </a:ln>
                          <a:solidFill>
                            <a:srgbClr val="000000"/>
                          </a:solidFill>
                          <a:effectLst/>
                          <a:latin typeface="Fujitsu Sans" panose="020B0404060202020204" pitchFamily="34" charset="0"/>
                          <a:ea typeface="SimSun" pitchFamily="2" charset="-122"/>
                          <a:cs typeface="Arial" charset="0"/>
                        </a:rPr>
                        <a:t>(Strategic Thinking)</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95000"/>
                        </a:lnSpc>
                        <a:spcBef>
                          <a:spcPct val="20000"/>
                        </a:spcBef>
                        <a:spcAft>
                          <a:spcPct val="0"/>
                        </a:spcAft>
                        <a:buClrTx/>
                        <a:buSzTx/>
                        <a:buFontTx/>
                        <a:buNone/>
                        <a:tabLst/>
                        <a:defRPr/>
                      </a:pPr>
                      <a:endParaRPr kumimoji="1" lang="en-US" altLang="zh-CN" sz="1000" b="0" i="0" u="none" strike="noStrike" cap="none" normalizeH="0" baseline="0" dirty="0">
                        <a:ln>
                          <a:noFill/>
                        </a:ln>
                        <a:solidFill>
                          <a:srgbClr val="000000"/>
                        </a:solidFill>
                        <a:effectLst/>
                        <a:latin typeface="Fujitsu Sans" panose="020B0404060202020204" pitchFamily="34" charset="0"/>
                        <a:ea typeface="SimSun" pitchFamily="2" charset="-122"/>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4"/>
                  </a:ext>
                </a:extLst>
              </a:tr>
              <a:tr h="305913">
                <a:tc>
                  <a:txBody>
                    <a:bodyPr/>
                    <a:lstStyle/>
                    <a:p>
                      <a:pPr marL="0" marR="0" lvl="0" indent="0" algn="l" defTabSz="914400" rtl="0" eaLnBrk="1" fontAlgn="base" latinLnBrk="0" hangingPunct="1">
                        <a:lnSpc>
                          <a:spcPct val="95000"/>
                        </a:lnSpc>
                        <a:spcBef>
                          <a:spcPct val="20000"/>
                        </a:spcBef>
                        <a:spcAft>
                          <a:spcPct val="0"/>
                        </a:spcAft>
                        <a:buClrTx/>
                        <a:buSzTx/>
                        <a:buFontTx/>
                        <a:buNone/>
                        <a:tabLst/>
                        <a:defRPr/>
                      </a:pPr>
                      <a:r>
                        <a:rPr kumimoji="1" lang="en-US" altLang="zh-CN" sz="900" b="0" i="0" u="none" strike="noStrike" cap="none" normalizeH="0" baseline="0" dirty="0">
                          <a:ln>
                            <a:noFill/>
                          </a:ln>
                          <a:solidFill>
                            <a:srgbClr val="000000"/>
                          </a:solidFill>
                          <a:effectLst/>
                          <a:latin typeface="Fujitsu Sans" panose="020B0404060202020204" pitchFamily="34" charset="0"/>
                          <a:ea typeface="SimSun" pitchFamily="2" charset="-122"/>
                          <a:cs typeface="Arial" charset="0"/>
                        </a:rPr>
                        <a:t>Integrity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95000"/>
                        </a:lnSpc>
                        <a:spcBef>
                          <a:spcPct val="20000"/>
                        </a:spcBef>
                        <a:spcAft>
                          <a:spcPct val="0"/>
                        </a:spcAft>
                        <a:buClrTx/>
                        <a:buSzTx/>
                        <a:buFontTx/>
                        <a:buNone/>
                        <a:tabLst/>
                        <a:defRPr/>
                      </a:pPr>
                      <a:endParaRPr kumimoji="1" lang="en-US" altLang="zh-CN" sz="1000" b="0" i="0" u="none" strike="noStrike" cap="none" normalizeH="0" baseline="0" dirty="0">
                        <a:ln>
                          <a:noFill/>
                        </a:ln>
                        <a:solidFill>
                          <a:srgbClr val="000000"/>
                        </a:solidFill>
                        <a:effectLst/>
                        <a:latin typeface="Fujitsu Sans" panose="020B0404060202020204" pitchFamily="34" charset="0"/>
                        <a:ea typeface="SimSun" pitchFamily="2" charset="-122"/>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5"/>
                  </a:ext>
                </a:extLst>
              </a:tr>
            </a:tbl>
          </a:graphicData>
        </a:graphic>
      </p:graphicFrame>
      <p:sp>
        <p:nvSpPr>
          <p:cNvPr id="34" name="Title 3"/>
          <p:cNvSpPr txBox="1">
            <a:spLocks/>
          </p:cNvSpPr>
          <p:nvPr/>
        </p:nvSpPr>
        <p:spPr bwMode="gray">
          <a:xfrm>
            <a:off x="251520" y="0"/>
            <a:ext cx="7488832" cy="551781"/>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a:solidFill>
                  <a:schemeClr val="tx1"/>
                </a:solidFill>
                <a:latin typeface="+mj-lt"/>
                <a:ea typeface="+mj-ea"/>
                <a:cs typeface="+mj-cs"/>
              </a:defRPr>
            </a:lvl1pPr>
          </a:lstStyle>
          <a:p>
            <a:r>
              <a:rPr lang="en-GB" dirty="0">
                <a:latin typeface="Fujitsu Sans" panose="020B0404060202020204" pitchFamily="34" charset="0"/>
              </a:rPr>
              <a:t>Talent Profile</a:t>
            </a:r>
            <a:endParaRPr lang="en-GB" dirty="0">
              <a:solidFill>
                <a:schemeClr val="tx2">
                  <a:lumMod val="75000"/>
                </a:schemeClr>
              </a:solidFill>
              <a:latin typeface="Fujitsu Sans" panose="020B040406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8060" y="764703"/>
            <a:ext cx="1620444" cy="1640815"/>
          </a:xfrm>
          <a:prstGeom prst="rect">
            <a:avLst/>
          </a:prstGeom>
        </p:spPr>
      </p:pic>
    </p:spTree>
    <p:extLst>
      <p:ext uri="{BB962C8B-B14F-4D97-AF65-F5344CB8AC3E}">
        <p14:creationId xmlns:p14="http://schemas.microsoft.com/office/powerpoint/2010/main" val="345801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Group 3"/>
          <p:cNvGraphicFramePr>
            <a:graphicFrameLocks/>
          </p:cNvGraphicFramePr>
          <p:nvPr>
            <p:extLst>
              <p:ext uri="{D42A27DB-BD31-4B8C-83A1-F6EECF244321}">
                <p14:modId xmlns:p14="http://schemas.microsoft.com/office/powerpoint/2010/main" val="444501651"/>
              </p:ext>
            </p:extLst>
          </p:nvPr>
        </p:nvGraphicFramePr>
        <p:xfrm>
          <a:off x="107504" y="729200"/>
          <a:ext cx="4032448" cy="5734502"/>
        </p:xfrm>
        <a:graphic>
          <a:graphicData uri="http://schemas.openxmlformats.org/drawingml/2006/table">
            <a:tbl>
              <a:tblPr/>
              <a:tblGrid>
                <a:gridCol w="1120124">
                  <a:extLst>
                    <a:ext uri="{9D8B030D-6E8A-4147-A177-3AD203B41FA5}">
                      <a16:colId xmlns:a16="http://schemas.microsoft.com/office/drawing/2014/main" val="20000"/>
                    </a:ext>
                  </a:extLst>
                </a:gridCol>
                <a:gridCol w="2912324">
                  <a:extLst>
                    <a:ext uri="{9D8B030D-6E8A-4147-A177-3AD203B41FA5}">
                      <a16:colId xmlns:a16="http://schemas.microsoft.com/office/drawing/2014/main" val="20001"/>
                    </a:ext>
                  </a:extLst>
                </a:gridCol>
              </a:tblGrid>
              <a:tr h="5734502">
                <a:tc>
                  <a:txBody>
                    <a:bodyPr/>
                    <a:lstStyle/>
                    <a:p>
                      <a:pPr marL="171450" marR="0" lvl="0" indent="-171450" algn="l" defTabSz="457200" rtl="0" eaLnBrk="1" fontAlgn="base" latinLnBrk="0" hangingPunct="1">
                        <a:lnSpc>
                          <a:spcPct val="95000"/>
                        </a:lnSpc>
                        <a:spcBef>
                          <a:spcPct val="20000"/>
                        </a:spcBef>
                        <a:spcAft>
                          <a:spcPct val="10000"/>
                        </a:spcAft>
                        <a:buClr>
                          <a:srgbClr val="A30B1A"/>
                        </a:buClr>
                        <a:buSzTx/>
                        <a:buFont typeface="Arial" panose="020B0604020202020204" pitchFamily="34" charset="0"/>
                        <a:buChar char="•"/>
                        <a:tabLst/>
                      </a:pPr>
                      <a:r>
                        <a:rPr kumimoji="1" lang="en-US" sz="11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Current Role Description</a:t>
                      </a:r>
                    </a:p>
                    <a:p>
                      <a:pPr marL="171450" marR="0" lvl="0" indent="-171450" algn="l" defTabSz="457200" rtl="0" eaLnBrk="1" fontAlgn="base" latinLnBrk="0" hangingPunct="1">
                        <a:lnSpc>
                          <a:spcPct val="95000"/>
                        </a:lnSpc>
                        <a:spcBef>
                          <a:spcPct val="20000"/>
                        </a:spcBef>
                        <a:spcAft>
                          <a:spcPct val="10000"/>
                        </a:spcAft>
                        <a:buClr>
                          <a:srgbClr val="A30B1A"/>
                        </a:buClr>
                        <a:buSzTx/>
                        <a:buFont typeface="Arial" panose="020B0604020202020204" pitchFamily="34" charset="0"/>
                        <a:buChar char="•"/>
                        <a:tabLst/>
                      </a:pPr>
                      <a:endParaRPr kumimoji="1" lang="en-US" sz="1100" b="0" i="0" u="none" strike="noStrike" cap="none" normalizeH="0" baseline="0" dirty="0">
                        <a:ln>
                          <a:noFill/>
                        </a:ln>
                        <a:solidFill>
                          <a:schemeClr val="bg1"/>
                        </a:solidFill>
                        <a:effectLst/>
                        <a:latin typeface="+mn-lt"/>
                        <a:ea typeface="ＭＳ Ｐゴシック" charset="-128"/>
                        <a:cs typeface="Arial"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Translation between Japanese to English (and vice versa) and as Bridge SE between Team developers and PM’s reports.</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Coordinate with Japan counterpart via Slack and Teams for the development status of the team’s assigned task.</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Application development Specs Translation (Design, Programming, Testing, Evidence) for Japan projects as needed.</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Live Translation for Team’s QA with Japan counterparts.</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PIC for BCP report for the team (Aero)</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One of the PIC’s for BCP report (every Wednesday) for Attendance Monitoring for GDC-PH SGC WFM Team since 2022</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One of the PIC’s for Attendance Monitoring on </a:t>
                      </a:r>
                      <a:r>
                        <a:rPr kumimoji="1" lang="en-US" sz="1100" b="0" i="0" u="none" strike="noStrike" cap="none" normalizeH="0" baseline="0" dirty="0" err="1">
                          <a:ln>
                            <a:noFill/>
                          </a:ln>
                          <a:solidFill>
                            <a:schemeClr val="tx1"/>
                          </a:solidFill>
                          <a:effectLst/>
                          <a:latin typeface="Fujitsu Sans" panose="020B0404060202020204" pitchFamily="34" charset="0"/>
                          <a:ea typeface="ＭＳ Ｐゴシック" charset="-128"/>
                          <a:cs typeface="Arial" charset="0"/>
                        </a:rPr>
                        <a:t>Techtok</a:t>
                      </a: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 (Developer’s sharing) since 2022</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One of the PIC’s on GRIP Monitoring since 2023</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Minutes of the Meeting taker on every Meeting with Ph, JP, CH and Malaysia Team.</a:t>
                      </a:r>
                    </a:p>
                    <a:p>
                      <a:pPr marL="171450" lvl="0" indent="-171450">
                        <a:buFont typeface="Arial" pitchFamily="34" charset="0"/>
                        <a:buChar char="•"/>
                      </a:pPr>
                      <a:endPar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0" name="Group 3"/>
          <p:cNvGraphicFramePr>
            <a:graphicFrameLocks/>
          </p:cNvGraphicFramePr>
          <p:nvPr>
            <p:extLst>
              <p:ext uri="{D42A27DB-BD31-4B8C-83A1-F6EECF244321}">
                <p14:modId xmlns:p14="http://schemas.microsoft.com/office/powerpoint/2010/main" val="2864516893"/>
              </p:ext>
            </p:extLst>
          </p:nvPr>
        </p:nvGraphicFramePr>
        <p:xfrm>
          <a:off x="4211960" y="729200"/>
          <a:ext cx="4824536" cy="5734502"/>
        </p:xfrm>
        <a:graphic>
          <a:graphicData uri="http://schemas.openxmlformats.org/drawingml/2006/table">
            <a:tbl>
              <a:tblPr/>
              <a:tblGrid>
                <a:gridCol w="1067682">
                  <a:extLst>
                    <a:ext uri="{9D8B030D-6E8A-4147-A177-3AD203B41FA5}">
                      <a16:colId xmlns:a16="http://schemas.microsoft.com/office/drawing/2014/main" val="20000"/>
                    </a:ext>
                  </a:extLst>
                </a:gridCol>
                <a:gridCol w="3756854">
                  <a:extLst>
                    <a:ext uri="{9D8B030D-6E8A-4147-A177-3AD203B41FA5}">
                      <a16:colId xmlns:a16="http://schemas.microsoft.com/office/drawing/2014/main" val="20001"/>
                    </a:ext>
                  </a:extLst>
                </a:gridCol>
              </a:tblGrid>
              <a:tr h="5734502">
                <a:tc>
                  <a:txBody>
                    <a:bodyPr/>
                    <a:lstStyle/>
                    <a:p>
                      <a:pPr marL="171450" marR="0" lvl="0" indent="-171450" algn="l" defTabSz="457200" rtl="0" eaLnBrk="1" fontAlgn="base" latinLnBrk="0" hangingPunct="1">
                        <a:lnSpc>
                          <a:spcPct val="95000"/>
                        </a:lnSpc>
                        <a:spcBef>
                          <a:spcPct val="20000"/>
                        </a:spcBef>
                        <a:spcAft>
                          <a:spcPct val="10000"/>
                        </a:spcAft>
                        <a:buClr>
                          <a:srgbClr val="A30B1A"/>
                        </a:buClr>
                        <a:buSzTx/>
                        <a:buFont typeface="Arial" panose="020B0604020202020204" pitchFamily="34" charset="0"/>
                        <a:buChar char="•"/>
                        <a:tabLst/>
                      </a:pPr>
                      <a:r>
                        <a:rPr kumimoji="1" lang="en-US" sz="11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New Role Description</a:t>
                      </a:r>
                    </a:p>
                    <a:p>
                      <a:pPr marL="171450" marR="0" lvl="0" indent="-171450" algn="l" defTabSz="457200" rtl="0" eaLnBrk="1" fontAlgn="base" latinLnBrk="0" hangingPunct="1">
                        <a:lnSpc>
                          <a:spcPct val="95000"/>
                        </a:lnSpc>
                        <a:spcBef>
                          <a:spcPct val="20000"/>
                        </a:spcBef>
                        <a:spcAft>
                          <a:spcPct val="10000"/>
                        </a:spcAft>
                        <a:buClr>
                          <a:srgbClr val="A30B1A"/>
                        </a:buClr>
                        <a:buSzTx/>
                        <a:buFont typeface="Arial" panose="020B0604020202020204" pitchFamily="34" charset="0"/>
                        <a:buChar char="•"/>
                        <a:tabLst/>
                      </a:pPr>
                      <a:endParaRPr kumimoji="1" lang="en-US" sz="1100" b="0" i="0" u="none" strike="noStrike" cap="none" normalizeH="0" baseline="0" dirty="0">
                        <a:ln>
                          <a:noFill/>
                        </a:ln>
                        <a:solidFill>
                          <a:schemeClr val="bg1"/>
                        </a:solidFill>
                        <a:effectLst/>
                        <a:latin typeface="+mn-lt"/>
                        <a:ea typeface="ＭＳ Ｐゴシック" charset="-128"/>
                        <a:cs typeface="Arial" charset="0"/>
                      </a:endParaRPr>
                    </a:p>
                    <a:p>
                      <a:pPr marL="171450" marR="0" lvl="0" indent="-171450" algn="l" defTabSz="457200" rtl="0" eaLnBrk="1" fontAlgn="base" latinLnBrk="0" hangingPunct="1">
                        <a:lnSpc>
                          <a:spcPct val="95000"/>
                        </a:lnSpc>
                        <a:spcBef>
                          <a:spcPct val="20000"/>
                        </a:spcBef>
                        <a:spcAft>
                          <a:spcPct val="10000"/>
                        </a:spcAft>
                        <a:buClr>
                          <a:srgbClr val="A30B1A"/>
                        </a:buClr>
                        <a:buSzTx/>
                        <a:buFont typeface="Arial" panose="020B0604020202020204" pitchFamily="34" charset="0"/>
                        <a:buChar char="•"/>
                        <a:tabLst/>
                      </a:pPr>
                      <a:endParaRPr kumimoji="1" lang="en-GB" sz="1100" b="0" i="0" u="none" strike="noStrike" cap="none" normalizeH="0" baseline="0" dirty="0">
                        <a:ln>
                          <a:noFill/>
                        </a:ln>
                        <a:solidFill>
                          <a:schemeClr val="bg1"/>
                        </a:solidFill>
                        <a:effectLst/>
                        <a:latin typeface="+mn-lt"/>
                        <a:ea typeface="ＭＳ Ｐゴシック" charset="-128"/>
                        <a:cs typeface="Arial"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To act as a Mid-level Bridge between Japan and other teams requiring English and Japanese communication support (with Senior support)</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To perform translation, interpretation, etc.</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Coordinate with Japan counterparts, get training/acquire knowledge and echo to offshore team.</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Implementation and support of Japan projects.</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Application development Specs Translation for  (Design, Programming, Testing) for Japan projects as needed.</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Report to client our weekly reporting</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Coordinate with the Team to make a good Productivity and Quality in their documents that needs translation.  (helping others task to beat deadlines)</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Continue being one of the PICs on  Attendance Monitoring for GDC-PH SGC WFM Team.</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 Continue being one of the PICs on  Attendance Monitoring for </a:t>
                      </a:r>
                      <a:r>
                        <a:rPr kumimoji="1" lang="en-US" sz="1100" b="0" i="0" u="none" strike="noStrike" cap="none" normalizeH="0" baseline="0" dirty="0" err="1">
                          <a:ln>
                            <a:noFill/>
                          </a:ln>
                          <a:solidFill>
                            <a:schemeClr val="tx1"/>
                          </a:solidFill>
                          <a:effectLst/>
                          <a:latin typeface="Fujitsu Sans" panose="020B0404060202020204" pitchFamily="34" charset="0"/>
                          <a:ea typeface="ＭＳ Ｐゴシック" charset="-128"/>
                          <a:cs typeface="Arial" charset="0"/>
                        </a:rPr>
                        <a:t>Techtok</a:t>
                      </a: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Continue being one of the PICs on  GRIP Monitoring. </a:t>
                      </a:r>
                    </a:p>
                    <a:p>
                      <a:pPr marL="171450" lvl="0" indent="-171450">
                        <a:buFont typeface="Arial" pitchFamily="34" charset="0"/>
                        <a:buChar char="•"/>
                      </a:pPr>
                      <a:endPar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endParaRPr>
                    </a:p>
                    <a:p>
                      <a:pPr marL="0" lvl="0" indent="0">
                        <a:buFont typeface="Arial" pitchFamily="34" charset="0"/>
                        <a:buNone/>
                      </a:pPr>
                      <a:endPar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endParaRPr>
                    </a:p>
                    <a:p>
                      <a:pPr marL="171450" indent="-171450">
                        <a:buFont typeface="Arial" panose="020B0604020202020204" pitchFamily="34" charset="0"/>
                        <a:buChar char="•"/>
                      </a:pPr>
                      <a:endParaRPr kumimoji="1" lang="en-GB" sz="700" b="0" i="0" u="none" strike="noStrike" cap="none" normalizeH="0" baseline="0" dirty="0">
                        <a:ln>
                          <a:noFill/>
                        </a:ln>
                        <a:solidFill>
                          <a:schemeClr val="tx1"/>
                        </a:solidFill>
                        <a:effectLst/>
                        <a:latin typeface="+mn-lt"/>
                        <a:ea typeface="ＭＳ Ｐゴシック" charset="-128"/>
                        <a:cs typeface="Arial"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 name="Title 3"/>
          <p:cNvSpPr txBox="1">
            <a:spLocks/>
          </p:cNvSpPr>
          <p:nvPr/>
        </p:nvSpPr>
        <p:spPr bwMode="gray">
          <a:xfrm>
            <a:off x="252000" y="34400"/>
            <a:ext cx="7920400" cy="69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a:solidFill>
                  <a:schemeClr val="tx1"/>
                </a:solidFill>
                <a:latin typeface="+mj-lt"/>
                <a:ea typeface="+mj-ea"/>
                <a:cs typeface="+mj-cs"/>
              </a:defRPr>
            </a:lvl1pPr>
          </a:lstStyle>
          <a:p>
            <a:r>
              <a:rPr lang="en-US" sz="1600" b="1" dirty="0"/>
              <a:t>Current  and New Job Responsibilities</a:t>
            </a:r>
            <a:endParaRPr lang="en-GB" sz="1600" dirty="0">
              <a:solidFill>
                <a:schemeClr val="tx2">
                  <a:lumMod val="75000"/>
                </a:schemeClr>
              </a:solidFill>
              <a:latin typeface="Fujitsu Sans" panose="020B0404060202020204" pitchFamily="34" charset="0"/>
            </a:endParaRPr>
          </a:p>
        </p:txBody>
      </p:sp>
    </p:spTree>
    <p:extLst>
      <p:ext uri="{BB962C8B-B14F-4D97-AF65-F5344CB8AC3E}">
        <p14:creationId xmlns:p14="http://schemas.microsoft.com/office/powerpoint/2010/main" val="426977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Group 3"/>
          <p:cNvGraphicFramePr>
            <a:graphicFrameLocks/>
          </p:cNvGraphicFramePr>
          <p:nvPr>
            <p:extLst>
              <p:ext uri="{D42A27DB-BD31-4B8C-83A1-F6EECF244321}">
                <p14:modId xmlns:p14="http://schemas.microsoft.com/office/powerpoint/2010/main" val="1393721355"/>
              </p:ext>
            </p:extLst>
          </p:nvPr>
        </p:nvGraphicFramePr>
        <p:xfrm>
          <a:off x="107504" y="729200"/>
          <a:ext cx="4032448" cy="5652128"/>
        </p:xfrm>
        <a:graphic>
          <a:graphicData uri="http://schemas.openxmlformats.org/drawingml/2006/table">
            <a:tbl>
              <a:tblPr/>
              <a:tblGrid>
                <a:gridCol w="970775">
                  <a:extLst>
                    <a:ext uri="{9D8B030D-6E8A-4147-A177-3AD203B41FA5}">
                      <a16:colId xmlns:a16="http://schemas.microsoft.com/office/drawing/2014/main" val="20000"/>
                    </a:ext>
                  </a:extLst>
                </a:gridCol>
                <a:gridCol w="3061673">
                  <a:extLst>
                    <a:ext uri="{9D8B030D-6E8A-4147-A177-3AD203B41FA5}">
                      <a16:colId xmlns:a16="http://schemas.microsoft.com/office/drawing/2014/main" val="20001"/>
                    </a:ext>
                  </a:extLst>
                </a:gridCol>
              </a:tblGrid>
              <a:tr h="5652128">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US" sz="11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Current Role Description</a:t>
                      </a:r>
                    </a:p>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endParaRPr kumimoji="1" lang="en-US" sz="1100" b="0" i="0" u="none" strike="noStrike" cap="none" normalizeH="0" baseline="0" dirty="0">
                        <a:ln>
                          <a:noFill/>
                        </a:ln>
                        <a:solidFill>
                          <a:schemeClr val="bg1"/>
                        </a:solidFill>
                        <a:effectLst/>
                        <a:latin typeface="Arial" charset="0"/>
                        <a:ea typeface="ＭＳ Ｐゴシック" charset="-128"/>
                        <a:cs typeface="Arial" charset="0"/>
                      </a:endParaRPr>
                    </a:p>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defRPr/>
                      </a:pPr>
                      <a:endParaRPr kumimoji="1" lang="en-GB" sz="900" b="0" i="1" u="none" strike="noStrike" cap="none" normalizeH="0" baseline="0" dirty="0">
                        <a:ln>
                          <a:noFill/>
                        </a:ln>
                        <a:solidFill>
                          <a:srgbClr val="FFFF00"/>
                        </a:solidFill>
                        <a:effectLst/>
                        <a:latin typeface="Arial" charset="0"/>
                        <a:ea typeface="ＭＳ Ｐゴシック" charset="-128"/>
                        <a:cs typeface="Arial" charset="0"/>
                      </a:endParaRPr>
                    </a:p>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endParaRPr kumimoji="1" lang="en-GB" sz="1100" b="0" i="0" u="none" strike="noStrike" cap="none" normalizeH="0" baseline="0" dirty="0">
                        <a:ln>
                          <a:noFill/>
                        </a:ln>
                        <a:solidFill>
                          <a:schemeClr val="bg1"/>
                        </a:solidFill>
                        <a:effectLst/>
                        <a:latin typeface="Arial" charset="0"/>
                        <a:ea typeface="ＭＳ Ｐゴシック" charset="-128"/>
                        <a:cs typeface="Arial"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lvl="0" indent="0">
                        <a:buFont typeface="Arial" pitchFamily="34" charset="0"/>
                        <a:buNone/>
                      </a:pPr>
                      <a:r>
                        <a:rPr kumimoji="1" lang="en-US" sz="1100" b="1"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TRANSLATION/INTERPRETATION/</a:t>
                      </a:r>
                    </a:p>
                    <a:p>
                      <a:pPr marL="0" lvl="0" indent="0">
                        <a:buFont typeface="Arial" pitchFamily="34" charset="0"/>
                        <a:buNone/>
                      </a:pPr>
                      <a:r>
                        <a:rPr kumimoji="1" lang="en-US" sz="1100" b="1"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COMMUNICATION</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Can translate UI/SS/Convention and Manual documents from Japanese to English and Vise Versa</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Communication Skills: Passed JLPT N4 and has good command in English skills</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Can communicate with Client through Email and Call via Teams/Slack meeting sufficiently (with the presence and coordination of Senior BSE)</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Can report to client our weekly reporting</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Can coordinate with the Team to make a good Productivity and Quality in the Translation Project (helping others task to beat deadlines)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Coordinate with Japan counterpart via Slack and Teams for the development status of the team’s assigned task.</a:t>
                      </a:r>
                    </a:p>
                    <a:p>
                      <a:pPr marL="0" lvl="0" indent="0">
                        <a:buFont typeface="Arial" pitchFamily="34" charset="0"/>
                        <a:buNone/>
                      </a:pPr>
                      <a:endParaRPr kumimoji="1" lang="en-US" sz="1100" b="1"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endParaRPr>
                    </a:p>
                    <a:p>
                      <a:pPr marL="0" lvl="0" indent="0">
                        <a:buFont typeface="Arial" pitchFamily="34" charset="0"/>
                        <a:buNone/>
                      </a:pPr>
                      <a:r>
                        <a:rPr kumimoji="1" lang="en-US" sz="1100" b="1"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TECHNICAL TRAINING</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Basic JAVA training. Python, Web Design Practice, Intarfrm Training, Uiux Design+Prototyping, XHTML, excel Training, Macro Training</a:t>
                      </a:r>
                    </a:p>
                    <a:p>
                      <a:pPr marL="0" lvl="0" indent="0">
                        <a:buFont typeface="Arial" pitchFamily="34" charset="0"/>
                        <a:buNone/>
                      </a:pPr>
                      <a:endPar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endParaRPr>
                    </a:p>
                    <a:p>
                      <a:pPr marL="0" lvl="0" indent="0">
                        <a:buFont typeface="Arial" pitchFamily="34" charset="0"/>
                        <a:buNone/>
                      </a:pPr>
                      <a:r>
                        <a:rPr kumimoji="1" lang="en-US" sz="1100" b="1"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WORK VALUES</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Very proactive and fast-learner</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Learn from mistakes</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Works well with team members and shows cooperation.</a:t>
                      </a:r>
                    </a:p>
                    <a:p>
                      <a:pPr marL="171450" lvl="0" indent="-171450">
                        <a:buFont typeface="Arial" pitchFamily="34" charset="0"/>
                        <a:buChar char="•"/>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PIC for BCP Attendance Monitoring, </a:t>
                      </a:r>
                      <a:r>
                        <a:rPr kumimoji="1" lang="en-US" sz="1100" b="0" i="0" u="none" strike="noStrike" cap="none" normalizeH="0" baseline="0" dirty="0" err="1">
                          <a:ln>
                            <a:noFill/>
                          </a:ln>
                          <a:solidFill>
                            <a:schemeClr val="tx1"/>
                          </a:solidFill>
                          <a:effectLst/>
                          <a:latin typeface="Fujitsu Sans" panose="020B0404060202020204" pitchFamily="34" charset="0"/>
                          <a:ea typeface="ＭＳ Ｐゴシック" charset="-128"/>
                          <a:cs typeface="Arial" charset="0"/>
                        </a:rPr>
                        <a:t>Techtok</a:t>
                      </a: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 GRIP and other HR urgent monitoring needs. </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4" name="Title 3"/>
          <p:cNvSpPr txBox="1">
            <a:spLocks/>
          </p:cNvSpPr>
          <p:nvPr/>
        </p:nvSpPr>
        <p:spPr bwMode="gray">
          <a:xfrm>
            <a:off x="252000" y="34400"/>
            <a:ext cx="7920400" cy="69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a:solidFill>
                  <a:schemeClr val="tx1"/>
                </a:solidFill>
                <a:latin typeface="+mj-lt"/>
                <a:ea typeface="+mj-ea"/>
                <a:cs typeface="+mj-cs"/>
              </a:defRPr>
            </a:lvl1pPr>
          </a:lstStyle>
          <a:p>
            <a:r>
              <a:rPr lang="en-US" altLang="ja-JP" sz="1600" b="1" dirty="0">
                <a:latin typeface="Fujitsu Sans" panose="020B0404060202020204" pitchFamily="34" charset="0"/>
              </a:rPr>
              <a:t>Competency Assessment of Relevant Professional  / Technical Competencies</a:t>
            </a:r>
            <a:endParaRPr lang="en-GB" sz="1600" dirty="0">
              <a:solidFill>
                <a:schemeClr val="tx2">
                  <a:lumMod val="75000"/>
                </a:schemeClr>
              </a:solidFill>
              <a:latin typeface="Fujitsu Sans" panose="020B0404060202020204" pitchFamily="34" charset="0"/>
            </a:endParaRPr>
          </a:p>
        </p:txBody>
      </p:sp>
      <p:graphicFrame>
        <p:nvGraphicFramePr>
          <p:cNvPr id="20" name="Group 3"/>
          <p:cNvGraphicFramePr>
            <a:graphicFrameLocks/>
          </p:cNvGraphicFramePr>
          <p:nvPr>
            <p:extLst>
              <p:ext uri="{D42A27DB-BD31-4B8C-83A1-F6EECF244321}">
                <p14:modId xmlns:p14="http://schemas.microsoft.com/office/powerpoint/2010/main" val="2112324398"/>
              </p:ext>
            </p:extLst>
          </p:nvPr>
        </p:nvGraphicFramePr>
        <p:xfrm>
          <a:off x="4139952" y="729200"/>
          <a:ext cx="4680760" cy="5652128"/>
        </p:xfrm>
        <a:graphic>
          <a:graphicData uri="http://schemas.openxmlformats.org/drawingml/2006/table">
            <a:tbl>
              <a:tblPr/>
              <a:tblGrid>
                <a:gridCol w="979792">
                  <a:extLst>
                    <a:ext uri="{9D8B030D-6E8A-4147-A177-3AD203B41FA5}">
                      <a16:colId xmlns:a16="http://schemas.microsoft.com/office/drawing/2014/main" val="20000"/>
                    </a:ext>
                  </a:extLst>
                </a:gridCol>
                <a:gridCol w="3700968">
                  <a:extLst>
                    <a:ext uri="{9D8B030D-6E8A-4147-A177-3AD203B41FA5}">
                      <a16:colId xmlns:a16="http://schemas.microsoft.com/office/drawing/2014/main" val="20001"/>
                    </a:ext>
                  </a:extLst>
                </a:gridCol>
              </a:tblGrid>
              <a:tr h="5652128">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US" sz="1100" b="0" i="0" u="none" strike="noStrike" cap="none" normalizeH="0" baseline="0" dirty="0">
                          <a:ln>
                            <a:noFill/>
                          </a:ln>
                          <a:solidFill>
                            <a:schemeClr val="bg1"/>
                          </a:solidFill>
                          <a:effectLst/>
                          <a:latin typeface="Fujitsu Sans" panose="020B0404060202020204" pitchFamily="34" charset="0"/>
                          <a:ea typeface="ＭＳ Ｐゴシック" charset="-128"/>
                          <a:cs typeface="Arial" charset="0"/>
                        </a:rPr>
                        <a:t>New Role Description</a:t>
                      </a:r>
                    </a:p>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endParaRPr kumimoji="1" lang="en-US" sz="1100" b="0" i="0" u="none" strike="noStrike" cap="none" normalizeH="0" baseline="0" dirty="0">
                        <a:ln>
                          <a:noFill/>
                        </a:ln>
                        <a:solidFill>
                          <a:schemeClr val="bg1"/>
                        </a:solidFill>
                        <a:effectLst/>
                        <a:latin typeface="Arial" charset="0"/>
                        <a:ea typeface="ＭＳ Ｐゴシック" charset="-128"/>
                        <a:cs typeface="Arial" charset="0"/>
                      </a:endParaRPr>
                    </a:p>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defRPr/>
                      </a:pPr>
                      <a:endParaRPr kumimoji="1" lang="en-GB" sz="900" b="0" i="1" u="none" strike="noStrike" cap="none" normalizeH="0" baseline="0" dirty="0">
                        <a:ln>
                          <a:noFill/>
                        </a:ln>
                        <a:solidFill>
                          <a:srgbClr val="FFFF00"/>
                        </a:solidFill>
                        <a:effectLst/>
                        <a:latin typeface="Arial" charset="0"/>
                        <a:ea typeface="ＭＳ Ｐゴシック" charset="-128"/>
                        <a:cs typeface="Arial" charset="0"/>
                      </a:endParaRPr>
                    </a:p>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endParaRPr kumimoji="1" lang="en-GB" sz="1100" b="0" i="0" u="none" strike="noStrike" cap="none" normalizeH="0" baseline="0" dirty="0">
                        <a:ln>
                          <a:noFill/>
                        </a:ln>
                        <a:solidFill>
                          <a:schemeClr val="bg1"/>
                        </a:solidFill>
                        <a:effectLst/>
                        <a:latin typeface="Arial" charset="0"/>
                        <a:ea typeface="ＭＳ Ｐゴシック" charset="-128"/>
                        <a:cs typeface="Arial"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lvl="0" indent="0">
                        <a:buFont typeface="Arial" pitchFamily="34" charset="0"/>
                        <a:buNone/>
                      </a:pPr>
                      <a:r>
                        <a:rPr kumimoji="1" lang="en-GB"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On top of the current competencies,</a:t>
                      </a:r>
                    </a:p>
                    <a:p>
                      <a:pPr marL="0" lvl="0" indent="0">
                        <a:buFont typeface="Arial" pitchFamily="34" charset="0"/>
                        <a:buNone/>
                      </a:pPr>
                      <a:endParaRPr kumimoji="1" lang="en-GB"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endParaRPr>
                    </a:p>
                    <a:p>
                      <a:pPr marL="0" lvl="0" indent="0">
                        <a:buFont typeface="Arial" pitchFamily="34" charset="0"/>
                        <a:buNone/>
                      </a:pPr>
                      <a:r>
                        <a:rPr kumimoji="1" lang="en-US" sz="1100" b="1"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PROJECT COORDINATION</a:t>
                      </a:r>
                    </a:p>
                    <a:p>
                      <a:pPr marL="0" lvl="0" indent="0">
                        <a:buFont typeface="Arial" pitchFamily="34" charset="0"/>
                        <a:buNone/>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 Coordinate between my Manager and Team Leaders  </a:t>
                      </a:r>
                    </a:p>
                    <a:p>
                      <a:pPr marL="0" lvl="0" indent="0">
                        <a:buFont typeface="Arial" pitchFamily="34" charset="0"/>
                        <a:buNone/>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   well as to offshore and virtual teams</a:t>
                      </a:r>
                    </a:p>
                    <a:p>
                      <a:pPr marL="0" lvl="0" indent="0">
                        <a:buFont typeface="Arial" pitchFamily="34" charset="0"/>
                        <a:buNone/>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 Help facilitate project tasks and reporting to Manager  </a:t>
                      </a:r>
                    </a:p>
                    <a:p>
                      <a:pPr marL="0" lvl="0" indent="0">
                        <a:buFont typeface="Arial" pitchFamily="34" charset="0"/>
                        <a:buNone/>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    and Team Leader sufficiently</a:t>
                      </a:r>
                    </a:p>
                    <a:p>
                      <a:pPr marL="0" lvl="0" indent="0">
                        <a:buFont typeface="Arial" pitchFamily="34" charset="0"/>
                        <a:buNone/>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 Can grasp the technical details of the project and   </a:t>
                      </a:r>
                    </a:p>
                    <a:p>
                      <a:pPr marL="0" lvl="0" indent="0">
                        <a:buFont typeface="Arial" pitchFamily="34" charset="0"/>
                        <a:buNone/>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   related communications and documentations</a:t>
                      </a:r>
                    </a:p>
                    <a:p>
                      <a:pPr marL="0" lvl="0" indent="0">
                        <a:buFont typeface="Arial" pitchFamily="34" charset="0"/>
                        <a:buNone/>
                      </a:pPr>
                      <a:endPar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endParaRPr>
                    </a:p>
                    <a:p>
                      <a:pPr marL="0" lvl="0" indent="0">
                        <a:buFont typeface="Arial" pitchFamily="34" charset="0"/>
                        <a:buNone/>
                      </a:pPr>
                      <a:r>
                        <a:rPr kumimoji="1" lang="en-US" sz="1100" b="1"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APPLICATION DEVELOPMENT</a:t>
                      </a:r>
                    </a:p>
                    <a:p>
                      <a:pPr marL="0" lvl="0" indent="0">
                        <a:buFont typeface="Arial" pitchFamily="34" charset="0"/>
                        <a:buNone/>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 Participate in Application development tasks (Design  </a:t>
                      </a:r>
                    </a:p>
                    <a:p>
                      <a:pPr marL="0" lvl="0" indent="0">
                        <a:buFont typeface="Arial" pitchFamily="34" charset="0"/>
                        <a:buNone/>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  Analysis,  Testing, QA Translations) with the </a:t>
                      </a:r>
                    </a:p>
                    <a:p>
                      <a:pPr marL="0" lvl="0" indent="0">
                        <a:buFont typeface="Arial" pitchFamily="34" charset="0"/>
                        <a:buNone/>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  supervision of seniors/TL and developers.</a:t>
                      </a:r>
                    </a:p>
                    <a:p>
                      <a:pPr marL="0" lvl="0" indent="0">
                        <a:buFont typeface="Arial" pitchFamily="34" charset="0"/>
                        <a:buNone/>
                      </a:pPr>
                      <a:endPar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endParaRPr>
                    </a:p>
                    <a:p>
                      <a:pPr marL="0" lvl="0" indent="0">
                        <a:buFont typeface="Arial" pitchFamily="34" charset="0"/>
                        <a:buNone/>
                      </a:pPr>
                      <a:endPar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endParaRPr>
                    </a:p>
                    <a:p>
                      <a:pPr marL="0" lvl="0" indent="0">
                        <a:buFont typeface="Arial" pitchFamily="34" charset="0"/>
                        <a:buNone/>
                      </a:pPr>
                      <a:r>
                        <a:rPr kumimoji="1" lang="en-US" sz="1100" b="1"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DOCUMENTATION SKILLS</a:t>
                      </a:r>
                    </a:p>
                    <a:p>
                      <a:pPr marL="0" lvl="0" indent="0">
                        <a:buFont typeface="Arial" pitchFamily="34" charset="0"/>
                        <a:buNone/>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 Create and comply the required documentations,   </a:t>
                      </a:r>
                    </a:p>
                    <a:p>
                      <a:pPr marL="0" lvl="0" indent="0">
                        <a:buFont typeface="Arial" pitchFamily="34" charset="0"/>
                        <a:buNone/>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   uploads, reports, minutes, etc. for the project team in a  </a:t>
                      </a:r>
                    </a:p>
                    <a:p>
                      <a:pPr marL="0" lvl="0" indent="0">
                        <a:buFont typeface="Arial" pitchFamily="34" charset="0"/>
                        <a:buNone/>
                      </a:pPr>
                      <a:r>
                        <a:rPr kumimoji="1" lang="en-US"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rPr>
                        <a:t>   timely manner.</a:t>
                      </a:r>
                    </a:p>
                    <a:p>
                      <a:pPr marL="0" lvl="0" indent="0">
                        <a:buFont typeface="Arial" pitchFamily="34" charset="0"/>
                        <a:buNone/>
                      </a:pPr>
                      <a:endParaRPr kumimoji="1" lang="en-GB" sz="1100" b="0" i="0" u="none" strike="noStrike" cap="none" normalizeH="0" baseline="0" dirty="0">
                        <a:ln>
                          <a:noFill/>
                        </a:ln>
                        <a:solidFill>
                          <a:schemeClr val="tx1"/>
                        </a:solidFill>
                        <a:effectLst/>
                        <a:latin typeface="Fujitsu Sans" panose="020B0404060202020204" pitchFamily="34" charset="0"/>
                        <a:ea typeface="ＭＳ Ｐゴシック" charset="-128"/>
                        <a:cs typeface="Arial"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35455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Group 3"/>
          <p:cNvGraphicFramePr>
            <a:graphicFrameLocks/>
          </p:cNvGraphicFramePr>
          <p:nvPr>
            <p:extLst>
              <p:ext uri="{D42A27DB-BD31-4B8C-83A1-F6EECF244321}">
                <p14:modId xmlns:p14="http://schemas.microsoft.com/office/powerpoint/2010/main" val="861261810"/>
              </p:ext>
            </p:extLst>
          </p:nvPr>
        </p:nvGraphicFramePr>
        <p:xfrm>
          <a:off x="107504" y="3735288"/>
          <a:ext cx="8784976" cy="2834640"/>
        </p:xfrm>
        <a:graphic>
          <a:graphicData uri="http://schemas.openxmlformats.org/drawingml/2006/table">
            <a:tbl>
              <a:tblPr/>
              <a:tblGrid>
                <a:gridCol w="2114902">
                  <a:extLst>
                    <a:ext uri="{9D8B030D-6E8A-4147-A177-3AD203B41FA5}">
                      <a16:colId xmlns:a16="http://schemas.microsoft.com/office/drawing/2014/main" val="20000"/>
                    </a:ext>
                  </a:extLst>
                </a:gridCol>
                <a:gridCol w="6670074">
                  <a:extLst>
                    <a:ext uri="{9D8B030D-6E8A-4147-A177-3AD203B41FA5}">
                      <a16:colId xmlns:a16="http://schemas.microsoft.com/office/drawing/2014/main" val="20001"/>
                    </a:ext>
                  </a:extLst>
                </a:gridCol>
              </a:tblGrid>
              <a:tr h="2718048">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US" sz="1200" b="0" i="0" u="none" strike="noStrike" kern="1200" cap="none" normalizeH="0" baseline="0" dirty="0">
                          <a:ln>
                            <a:noFill/>
                          </a:ln>
                          <a:solidFill>
                            <a:schemeClr val="bg1"/>
                          </a:solidFill>
                          <a:effectLst/>
                          <a:latin typeface="Fujitsu Sans" panose="020B0404060202020204" pitchFamily="34" charset="0"/>
                          <a:ea typeface="ＭＳ Ｐゴシック" charset="-128"/>
                          <a:cs typeface="Arial" charset="0"/>
                        </a:rPr>
                        <a:t>Why the employee is a good fit for the role? </a:t>
                      </a:r>
                      <a:endParaRPr kumimoji="1" lang="en-GB" sz="1200" b="0" i="0" u="none" strike="noStrike" kern="1200" cap="none" normalizeH="0" baseline="0" dirty="0">
                        <a:ln>
                          <a:noFill/>
                        </a:ln>
                        <a:solidFill>
                          <a:schemeClr val="bg1"/>
                        </a:solidFill>
                        <a:effectLst/>
                        <a:latin typeface="Fujitsu Sans" panose="020B0404060202020204" pitchFamily="34" charset="0"/>
                        <a:ea typeface="ＭＳ Ｐゴシック" charset="-128"/>
                        <a:cs typeface="Arial"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171450" lvl="0" indent="-171450">
                        <a:buFont typeface="Arial" pitchFamily="34" charset="0"/>
                        <a:buChar char="•"/>
                      </a:pPr>
                      <a:r>
                        <a:rPr lang="en-PH" sz="1200" kern="1200" baseline="0" dirty="0">
                          <a:solidFill>
                            <a:schemeClr val="tx1"/>
                          </a:solidFill>
                          <a:effectLst/>
                          <a:latin typeface="Fujitsu Sans" panose="020B0404060202020204" pitchFamily="34" charset="0"/>
                          <a:ea typeface="+mn-ea"/>
                          <a:cs typeface="+mn-cs"/>
                        </a:rPr>
                        <a:t>The employee has great project coordination skills, open and eager to accomplish beyond her current role, as she has demonstrated in her Translation projects.</a:t>
                      </a:r>
                    </a:p>
                    <a:p>
                      <a:pPr marL="171450" lvl="0" indent="-171450">
                        <a:buFont typeface="Arial" pitchFamily="34" charset="0"/>
                        <a:buChar char="•"/>
                      </a:pPr>
                      <a:r>
                        <a:rPr lang="en-PH" sz="1200" kern="1200" baseline="0" dirty="0">
                          <a:solidFill>
                            <a:schemeClr val="tx1"/>
                          </a:solidFill>
                          <a:effectLst/>
                          <a:latin typeface="Fujitsu Sans" panose="020B0404060202020204" pitchFamily="34" charset="0"/>
                          <a:ea typeface="+mn-ea"/>
                          <a:cs typeface="+mn-cs"/>
                        </a:rPr>
                        <a:t>She has managed to participate live interpretation to support developers in their QA issues. </a:t>
                      </a:r>
                    </a:p>
                    <a:p>
                      <a:pPr marL="171450" lvl="0" indent="-171450">
                        <a:buFont typeface="Arial" pitchFamily="34" charset="0"/>
                        <a:buChar char="•"/>
                      </a:pPr>
                      <a:r>
                        <a:rPr lang="en-PH" sz="1200" kern="1200" baseline="0" dirty="0">
                          <a:solidFill>
                            <a:schemeClr val="tx1"/>
                          </a:solidFill>
                          <a:effectLst/>
                          <a:latin typeface="Fujitsu Sans" panose="020B0404060202020204" pitchFamily="34" charset="0"/>
                          <a:ea typeface="+mn-ea"/>
                          <a:cs typeface="+mn-cs"/>
                        </a:rPr>
                        <a:t>She has managed to be one of the PICs for BCP Attendance Monitoring, </a:t>
                      </a:r>
                      <a:r>
                        <a:rPr lang="en-PH" sz="1200" kern="1200" baseline="0" dirty="0" err="1">
                          <a:solidFill>
                            <a:schemeClr val="tx1"/>
                          </a:solidFill>
                          <a:effectLst/>
                          <a:latin typeface="Fujitsu Sans" panose="020B0404060202020204" pitchFamily="34" charset="0"/>
                          <a:ea typeface="+mn-ea"/>
                          <a:cs typeface="+mn-cs"/>
                        </a:rPr>
                        <a:t>Techtok</a:t>
                      </a:r>
                      <a:r>
                        <a:rPr lang="en-PH" sz="1200" kern="1200" baseline="0" dirty="0">
                          <a:solidFill>
                            <a:schemeClr val="tx1"/>
                          </a:solidFill>
                          <a:effectLst/>
                          <a:latin typeface="Fujitsu Sans" panose="020B0404060202020204" pitchFamily="34" charset="0"/>
                          <a:ea typeface="+mn-ea"/>
                          <a:cs typeface="+mn-cs"/>
                        </a:rPr>
                        <a:t> and GRIP. </a:t>
                      </a:r>
                    </a:p>
                    <a:p>
                      <a:pPr marL="171450" lvl="0" indent="-171450">
                        <a:buFont typeface="Arial" pitchFamily="34" charset="0"/>
                        <a:buChar char="•"/>
                      </a:pPr>
                      <a:r>
                        <a:rPr lang="en-PH" sz="1200" kern="1200" baseline="0" dirty="0">
                          <a:solidFill>
                            <a:schemeClr val="tx1"/>
                          </a:solidFill>
                          <a:effectLst/>
                          <a:latin typeface="Fujitsu Sans" panose="020B0404060202020204" pitchFamily="34" charset="0"/>
                          <a:ea typeface="+mn-ea"/>
                          <a:cs typeface="+mn-cs"/>
                        </a:rPr>
                        <a:t>She has managed the following as Translation Team Leader:</a:t>
                      </a:r>
                    </a:p>
                    <a:p>
                      <a:pPr marL="228600" lvl="0" indent="-228600">
                        <a:buFont typeface="+mj-lt"/>
                        <a:buAutoNum type="arabicPeriod"/>
                      </a:pPr>
                      <a:r>
                        <a:rPr lang="en-PH" sz="1200" kern="1200" baseline="0" dirty="0">
                          <a:solidFill>
                            <a:schemeClr val="tx1"/>
                          </a:solidFill>
                          <a:effectLst/>
                          <a:latin typeface="Fujitsu Sans" panose="020B0404060202020204" pitchFamily="34" charset="0"/>
                          <a:ea typeface="+mn-ea"/>
                          <a:cs typeface="+mn-cs"/>
                        </a:rPr>
                        <a:t>Schedule making</a:t>
                      </a:r>
                    </a:p>
                    <a:p>
                      <a:pPr marL="228600" lvl="0" indent="-228600">
                        <a:buFont typeface="+mj-lt"/>
                        <a:buAutoNum type="arabicPeriod"/>
                      </a:pPr>
                      <a:r>
                        <a:rPr lang="en-PH" sz="1200" kern="1200" baseline="0" dirty="0">
                          <a:solidFill>
                            <a:schemeClr val="tx1"/>
                          </a:solidFill>
                          <a:effectLst/>
                          <a:latin typeface="Fujitsu Sans" panose="020B0404060202020204" pitchFamily="34" charset="0"/>
                          <a:ea typeface="+mn-ea"/>
                          <a:cs typeface="+mn-cs"/>
                        </a:rPr>
                        <a:t>Project Web (To upload Translated task for client’s overview, To upload translated task for Manager and TL’s overview)</a:t>
                      </a:r>
                    </a:p>
                    <a:p>
                      <a:pPr marL="228600" lvl="0" indent="-228600">
                        <a:buFont typeface="+mj-lt"/>
                        <a:buAutoNum type="arabicPeriod"/>
                      </a:pPr>
                      <a:r>
                        <a:rPr lang="en-PH" sz="1200" kern="1200" baseline="0" dirty="0">
                          <a:solidFill>
                            <a:schemeClr val="tx1"/>
                          </a:solidFill>
                          <a:effectLst/>
                          <a:latin typeface="Fujitsu Sans" panose="020B0404060202020204" pitchFamily="34" charset="0"/>
                          <a:ea typeface="+mn-ea"/>
                          <a:cs typeface="+mn-cs"/>
                        </a:rPr>
                        <a:t>Redmine (To check individual productivity)</a:t>
                      </a:r>
                    </a:p>
                    <a:p>
                      <a:pPr marL="228600" lvl="0" indent="-228600">
                        <a:buFont typeface="+mj-lt"/>
                        <a:buAutoNum type="arabicPeriod"/>
                      </a:pPr>
                      <a:r>
                        <a:rPr lang="en-PH" sz="1200" kern="1200" baseline="0" dirty="0">
                          <a:solidFill>
                            <a:schemeClr val="tx1"/>
                          </a:solidFill>
                          <a:effectLst/>
                          <a:latin typeface="Fujitsu Sans" panose="020B0404060202020204" pitchFamily="34" charset="0"/>
                          <a:ea typeface="+mn-ea"/>
                          <a:cs typeface="+mn-cs"/>
                        </a:rPr>
                        <a:t>SVN (For the shared document and process of the translation project)</a:t>
                      </a:r>
                    </a:p>
                    <a:p>
                      <a:pPr marL="228600" lvl="0" indent="-228600">
                        <a:buFont typeface="+mj-lt"/>
                        <a:buAutoNum type="arabicPeriod"/>
                      </a:pPr>
                      <a:r>
                        <a:rPr lang="en-PH" sz="1200" kern="1200" baseline="0" dirty="0">
                          <a:solidFill>
                            <a:schemeClr val="tx1"/>
                          </a:solidFill>
                          <a:effectLst/>
                          <a:latin typeface="Fujitsu Sans" panose="020B0404060202020204" pitchFamily="34" charset="0"/>
                          <a:ea typeface="+mn-ea"/>
                          <a:cs typeface="+mn-cs"/>
                        </a:rPr>
                        <a:t>WBS (To make sure that each member has its billing project)</a:t>
                      </a:r>
                    </a:p>
                    <a:p>
                      <a:pPr marL="228600" lvl="0" indent="-228600">
                        <a:buFont typeface="+mj-lt"/>
                        <a:buAutoNum type="arabicPeriod"/>
                      </a:pPr>
                      <a:r>
                        <a:rPr lang="en-PH" sz="1200" kern="1200" baseline="0" dirty="0">
                          <a:solidFill>
                            <a:schemeClr val="tx1"/>
                          </a:solidFill>
                          <a:effectLst/>
                          <a:latin typeface="Fujitsu Sans" panose="020B0404060202020204" pitchFamily="34" charset="0"/>
                          <a:ea typeface="+mn-ea"/>
                          <a:cs typeface="+mn-cs"/>
                        </a:rPr>
                        <a:t>Productivity and Quality Reports for each project and have attended Furikaeri Review Meeting with the team every end of each project.</a:t>
                      </a:r>
                    </a:p>
                    <a:p>
                      <a:pPr marL="228600" lvl="0" indent="-228600">
                        <a:buFont typeface="+mj-lt"/>
                        <a:buAutoNum type="arabicPeriod"/>
                      </a:pPr>
                      <a:r>
                        <a:rPr lang="en-PH" sz="1200" kern="1200" baseline="0" dirty="0">
                          <a:solidFill>
                            <a:schemeClr val="tx1"/>
                          </a:solidFill>
                          <a:effectLst/>
                          <a:latin typeface="Fujitsu Sans" panose="020B0404060202020204" pitchFamily="34" charset="0"/>
                          <a:ea typeface="+mn-ea"/>
                          <a:cs typeface="+mn-cs"/>
                        </a:rPr>
                        <a:t>Actively participated in weekly Teireikai and clients and accomplishing weekly PaKAI report.</a:t>
                      </a:r>
                    </a:p>
                    <a:p>
                      <a:pPr marL="0" lvl="0" indent="0">
                        <a:buFont typeface="+mj-lt"/>
                        <a:buNone/>
                      </a:pPr>
                      <a:endParaRPr lang="en-PH" sz="1200" kern="1200" baseline="0" dirty="0">
                        <a:solidFill>
                          <a:schemeClr val="tx1"/>
                        </a:solidFill>
                        <a:effectLst/>
                        <a:latin typeface="Fujitsu Sans" panose="020B0404060202020204" pitchFamily="34" charset="0"/>
                        <a:ea typeface="+mn-ea"/>
                        <a:cs typeface="+mn-cs"/>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4" name="Title 3"/>
          <p:cNvSpPr txBox="1">
            <a:spLocks/>
          </p:cNvSpPr>
          <p:nvPr/>
        </p:nvSpPr>
        <p:spPr bwMode="gray">
          <a:xfrm>
            <a:off x="252000" y="34400"/>
            <a:ext cx="7920400" cy="69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a:solidFill>
                  <a:schemeClr val="tx1"/>
                </a:solidFill>
                <a:latin typeface="+mj-lt"/>
                <a:ea typeface="+mj-ea"/>
                <a:cs typeface="+mj-cs"/>
              </a:defRPr>
            </a:lvl1pPr>
          </a:lstStyle>
          <a:p>
            <a:r>
              <a:rPr lang="en-US" altLang="ja-JP" sz="1600" b="1" dirty="0">
                <a:latin typeface="Fujitsu Sans" panose="020B0404060202020204" pitchFamily="34" charset="0"/>
              </a:rPr>
              <a:t>Promotion Justifications</a:t>
            </a:r>
            <a:endParaRPr lang="en-GB" sz="1600" dirty="0">
              <a:solidFill>
                <a:schemeClr val="tx2">
                  <a:lumMod val="75000"/>
                </a:schemeClr>
              </a:solidFill>
              <a:latin typeface="Fujitsu Sans" panose="020B0404060202020204" pitchFamily="34" charset="0"/>
            </a:endParaRPr>
          </a:p>
        </p:txBody>
      </p:sp>
      <p:graphicFrame>
        <p:nvGraphicFramePr>
          <p:cNvPr id="8" name="Group 3"/>
          <p:cNvGraphicFramePr>
            <a:graphicFrameLocks/>
          </p:cNvGraphicFramePr>
          <p:nvPr>
            <p:extLst>
              <p:ext uri="{D42A27DB-BD31-4B8C-83A1-F6EECF244321}">
                <p14:modId xmlns:p14="http://schemas.microsoft.com/office/powerpoint/2010/main" val="2131565890"/>
              </p:ext>
            </p:extLst>
          </p:nvPr>
        </p:nvGraphicFramePr>
        <p:xfrm>
          <a:off x="107504" y="749396"/>
          <a:ext cx="8784976" cy="1656184"/>
        </p:xfrm>
        <a:graphic>
          <a:graphicData uri="http://schemas.openxmlformats.org/drawingml/2006/table">
            <a:tbl>
              <a:tblPr/>
              <a:tblGrid>
                <a:gridCol w="2114902">
                  <a:extLst>
                    <a:ext uri="{9D8B030D-6E8A-4147-A177-3AD203B41FA5}">
                      <a16:colId xmlns:a16="http://schemas.microsoft.com/office/drawing/2014/main" val="20000"/>
                    </a:ext>
                  </a:extLst>
                </a:gridCol>
                <a:gridCol w="6670074">
                  <a:extLst>
                    <a:ext uri="{9D8B030D-6E8A-4147-A177-3AD203B41FA5}">
                      <a16:colId xmlns:a16="http://schemas.microsoft.com/office/drawing/2014/main" val="20001"/>
                    </a:ext>
                  </a:extLst>
                </a:gridCol>
              </a:tblGrid>
              <a:tr h="1656184">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US" altLang="zh-CN" sz="1200" b="0" i="0" u="none" strike="noStrike" kern="1200" cap="none" normalizeH="0" baseline="0" dirty="0">
                          <a:ln>
                            <a:noFill/>
                          </a:ln>
                          <a:solidFill>
                            <a:schemeClr val="bg1"/>
                          </a:solidFill>
                          <a:effectLst/>
                          <a:latin typeface="Fujitsu Sans" panose="020B0404060202020204" pitchFamily="34" charset="0"/>
                          <a:ea typeface="ＭＳ Ｐゴシック" charset="-128"/>
                          <a:cs typeface="Arial" charset="0"/>
                        </a:rPr>
                        <a:t>Strength</a:t>
                      </a:r>
                      <a:r>
                        <a:rPr kumimoji="1" lang="en-US" altLang="ja-JP" sz="1200" b="0" i="0" u="none" strike="noStrike" kern="1200" cap="none" normalizeH="0" baseline="0" dirty="0">
                          <a:ln>
                            <a:noFill/>
                          </a:ln>
                          <a:solidFill>
                            <a:schemeClr val="bg1"/>
                          </a:solidFill>
                          <a:effectLst/>
                          <a:latin typeface="Fujitsu Sans" panose="020B0404060202020204" pitchFamily="34" charset="0"/>
                          <a:ea typeface="ＭＳ Ｐゴシック" charset="-128"/>
                          <a:cs typeface="Arial" charset="0"/>
                        </a:rPr>
                        <a:t>s</a:t>
                      </a:r>
                      <a:endParaRPr kumimoji="1" lang="zh-CN" altLang="en-US" sz="1200" b="0" i="0" u="none" strike="noStrike" kern="1200" cap="none" normalizeH="0" baseline="0" dirty="0">
                        <a:ln>
                          <a:noFill/>
                        </a:ln>
                        <a:solidFill>
                          <a:schemeClr val="bg1"/>
                        </a:solidFill>
                        <a:effectLst/>
                        <a:latin typeface="Fujitsu Sans" panose="020B0404060202020204" pitchFamily="34" charset="0"/>
                        <a:ea typeface="ＭＳ Ｐゴシック" charset="-128"/>
                        <a:cs typeface="Arial"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171450" lvl="0" indent="-171450">
                        <a:buFont typeface="Arial" pitchFamily="34" charset="0"/>
                        <a:buChar char="•"/>
                      </a:pPr>
                      <a:r>
                        <a:rPr kumimoji="1" lang="en-US" sz="1200" b="0" i="0" u="none" strike="noStrike" kern="1200" cap="none" normalizeH="0" baseline="0" dirty="0">
                          <a:ln>
                            <a:noFill/>
                          </a:ln>
                          <a:solidFill>
                            <a:schemeClr val="tx1"/>
                          </a:solidFill>
                          <a:effectLst/>
                          <a:latin typeface="Fujitsu Sans" panose="020B0404060202020204" pitchFamily="34" charset="0"/>
                          <a:ea typeface="FangSong" panose="02010609060101010101" pitchFamily="49" charset="-122"/>
                          <a:cs typeface="+mn-cs"/>
                        </a:rPr>
                        <a:t>She have a good communication skills with the Managers, TL, teammates and with the client</a:t>
                      </a:r>
                    </a:p>
                    <a:p>
                      <a:pPr marL="171450" lvl="0" indent="-171450">
                        <a:buFont typeface="Arial" pitchFamily="34" charset="0"/>
                        <a:buChar char="•"/>
                      </a:pPr>
                      <a:r>
                        <a:rPr kumimoji="1" lang="en-US" sz="1200" b="0" i="0" u="none" strike="noStrike" kern="1200" cap="none" normalizeH="0" baseline="0" dirty="0">
                          <a:ln>
                            <a:noFill/>
                          </a:ln>
                          <a:solidFill>
                            <a:schemeClr val="tx1"/>
                          </a:solidFill>
                          <a:effectLst/>
                          <a:latin typeface="Fujitsu Sans" panose="020B0404060202020204" pitchFamily="34" charset="0"/>
                          <a:ea typeface="FangSong" panose="02010609060101010101" pitchFamily="49" charset="-122"/>
                          <a:cs typeface="+mn-cs"/>
                        </a:rPr>
                        <a:t>She can learn continuously and be proactive in her tasks</a:t>
                      </a:r>
                    </a:p>
                    <a:p>
                      <a:pPr marL="171450" lvl="0" indent="-171450">
                        <a:buFont typeface="Arial" pitchFamily="34" charset="0"/>
                        <a:buChar char="•"/>
                      </a:pPr>
                      <a:r>
                        <a:rPr kumimoji="1" lang="en-US" sz="1200" b="0" i="0" u="none" strike="noStrike" kern="1200" cap="none" normalizeH="0" baseline="0" dirty="0">
                          <a:ln>
                            <a:noFill/>
                          </a:ln>
                          <a:solidFill>
                            <a:schemeClr val="tx1"/>
                          </a:solidFill>
                          <a:effectLst/>
                          <a:latin typeface="Fujitsu Sans" panose="020B0404060202020204" pitchFamily="34" charset="0"/>
                          <a:ea typeface="FangSong" panose="02010609060101010101" pitchFamily="49" charset="-122"/>
                          <a:cs typeface="+mn-cs"/>
                        </a:rPr>
                        <a:t>She never loses track of her goal to improve more and be a good example to her team</a:t>
                      </a:r>
                    </a:p>
                    <a:p>
                      <a:pPr marL="171450" lvl="0" indent="-171450">
                        <a:buFont typeface="Arial" pitchFamily="34" charset="0"/>
                        <a:buChar char="•"/>
                      </a:pPr>
                      <a:r>
                        <a:rPr kumimoji="1" lang="en-US" sz="1200" b="0" i="0" u="none" strike="noStrike" kern="1200" cap="none" normalizeH="0" baseline="0" dirty="0">
                          <a:ln>
                            <a:noFill/>
                          </a:ln>
                          <a:solidFill>
                            <a:schemeClr val="tx1"/>
                          </a:solidFill>
                          <a:effectLst/>
                          <a:latin typeface="Fujitsu Sans" panose="020B0404060202020204" pitchFamily="34" charset="0"/>
                          <a:ea typeface="FangSong" panose="02010609060101010101" pitchFamily="49" charset="-122"/>
                          <a:cs typeface="+mn-cs"/>
                        </a:rPr>
                        <a:t>She is a good listener to her team and gives advices to some of the team members</a:t>
                      </a:r>
                    </a:p>
                    <a:p>
                      <a:pPr marL="171450" lvl="0" indent="-171450">
                        <a:buFont typeface="Arial" pitchFamily="34" charset="0"/>
                        <a:buChar char="•"/>
                      </a:pPr>
                      <a:r>
                        <a:rPr kumimoji="1" lang="en-US" sz="1200" b="0" i="0" u="none" strike="noStrike" kern="1200" cap="none" normalizeH="0" baseline="0" dirty="0">
                          <a:ln>
                            <a:noFill/>
                          </a:ln>
                          <a:solidFill>
                            <a:schemeClr val="tx1"/>
                          </a:solidFill>
                          <a:effectLst/>
                          <a:latin typeface="Fujitsu Sans" panose="020B0404060202020204" pitchFamily="34" charset="0"/>
                          <a:ea typeface="FangSong" panose="02010609060101010101" pitchFamily="49" charset="-122"/>
                          <a:cs typeface="+mn-cs"/>
                        </a:rPr>
                        <a:t>She helps other team members tasks to meet deadlines.</a:t>
                      </a:r>
                    </a:p>
                    <a:p>
                      <a:pPr marL="171450" lvl="0" indent="-171450">
                        <a:buFont typeface="Arial" pitchFamily="34" charset="0"/>
                        <a:buChar char="•"/>
                      </a:pPr>
                      <a:r>
                        <a:rPr kumimoji="1" lang="en-US" sz="1200" b="0" i="0" u="none" strike="noStrike" kern="1200" cap="none" normalizeH="0" baseline="0" dirty="0">
                          <a:ln>
                            <a:noFill/>
                          </a:ln>
                          <a:solidFill>
                            <a:schemeClr val="tx1"/>
                          </a:solidFill>
                          <a:effectLst/>
                          <a:latin typeface="Fujitsu Sans" panose="020B0404060202020204" pitchFamily="34" charset="0"/>
                          <a:ea typeface="FangSong" panose="02010609060101010101" pitchFamily="49" charset="-122"/>
                          <a:cs typeface="+mn-cs"/>
                        </a:rPr>
                        <a:t>She can render weekly Teireikai with Japan clients and making weekly PaK</a:t>
                      </a:r>
                      <a:r>
                        <a:rPr kumimoji="1" lang="en-US" altLang="ja-JP" sz="1200" b="0" i="0" u="none" strike="noStrike" kern="1200" cap="none" normalizeH="0" baseline="0" dirty="0">
                          <a:ln>
                            <a:noFill/>
                          </a:ln>
                          <a:solidFill>
                            <a:schemeClr val="tx1"/>
                          </a:solidFill>
                          <a:effectLst/>
                          <a:latin typeface="Fujitsu Sans" panose="020B0404060202020204" pitchFamily="34" charset="0"/>
                          <a:ea typeface="FangSong" panose="02010609060101010101" pitchFamily="49" charset="-122"/>
                          <a:cs typeface="+mn-cs"/>
                        </a:rPr>
                        <a:t>AI report</a:t>
                      </a:r>
                      <a:r>
                        <a:rPr kumimoji="1" lang="en-US" sz="1200" b="0" i="0" u="none" strike="noStrike" kern="1200" cap="none" normalizeH="0" baseline="0" dirty="0">
                          <a:ln>
                            <a:noFill/>
                          </a:ln>
                          <a:solidFill>
                            <a:schemeClr val="tx1"/>
                          </a:solidFill>
                          <a:effectLst/>
                          <a:latin typeface="Fujitsu Sans" panose="020B0404060202020204" pitchFamily="34" charset="0"/>
                          <a:ea typeface="FangSong" panose="02010609060101010101" pitchFamily="49" charset="-122"/>
                          <a:cs typeface="+mn-cs"/>
                        </a:rPr>
                        <a:t>.</a:t>
                      </a:r>
                    </a:p>
                    <a:p>
                      <a:pPr marL="171450" lvl="0" indent="-171450">
                        <a:buFont typeface="Arial" pitchFamily="34" charset="0"/>
                        <a:buChar char="•"/>
                      </a:pPr>
                      <a:r>
                        <a:rPr kumimoji="1" lang="en-US" sz="1200" b="0" i="0" u="none" strike="noStrike" kern="1200" cap="none" normalizeH="0" baseline="0" dirty="0">
                          <a:ln>
                            <a:noFill/>
                          </a:ln>
                          <a:solidFill>
                            <a:schemeClr val="tx1"/>
                          </a:solidFill>
                          <a:effectLst/>
                          <a:latin typeface="Fujitsu Sans" panose="020B0404060202020204" pitchFamily="34" charset="0"/>
                          <a:ea typeface="FangSong" panose="02010609060101010101" pitchFamily="49" charset="-122"/>
                          <a:cs typeface="+mn-cs"/>
                        </a:rPr>
                        <a:t>She can render MoM (Minutes of the Meeting) in every project meeting with clients.</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Group 3"/>
          <p:cNvGraphicFramePr>
            <a:graphicFrameLocks/>
          </p:cNvGraphicFramePr>
          <p:nvPr>
            <p:extLst>
              <p:ext uri="{D42A27DB-BD31-4B8C-83A1-F6EECF244321}">
                <p14:modId xmlns:p14="http://schemas.microsoft.com/office/powerpoint/2010/main" val="3808136213"/>
              </p:ext>
            </p:extLst>
          </p:nvPr>
        </p:nvGraphicFramePr>
        <p:xfrm>
          <a:off x="107504" y="2458384"/>
          <a:ext cx="8784976" cy="1188720"/>
        </p:xfrm>
        <a:graphic>
          <a:graphicData uri="http://schemas.openxmlformats.org/drawingml/2006/table">
            <a:tbl>
              <a:tblPr/>
              <a:tblGrid>
                <a:gridCol w="2114902">
                  <a:extLst>
                    <a:ext uri="{9D8B030D-6E8A-4147-A177-3AD203B41FA5}">
                      <a16:colId xmlns:a16="http://schemas.microsoft.com/office/drawing/2014/main" val="20000"/>
                    </a:ext>
                  </a:extLst>
                </a:gridCol>
                <a:gridCol w="6670074">
                  <a:extLst>
                    <a:ext uri="{9D8B030D-6E8A-4147-A177-3AD203B41FA5}">
                      <a16:colId xmlns:a16="http://schemas.microsoft.com/office/drawing/2014/main" val="20001"/>
                    </a:ext>
                  </a:extLst>
                </a:gridCol>
              </a:tblGrid>
              <a:tr h="1152128">
                <a:tc>
                  <a:txBody>
                    <a:bodyPr/>
                    <a:lstStyle/>
                    <a:p>
                      <a:pPr marL="0" marR="0" lvl="0" indent="0" algn="l" defTabSz="457200" rtl="0" eaLnBrk="1" fontAlgn="base" latinLnBrk="0" hangingPunct="1">
                        <a:lnSpc>
                          <a:spcPct val="95000"/>
                        </a:lnSpc>
                        <a:spcBef>
                          <a:spcPct val="20000"/>
                        </a:spcBef>
                        <a:spcAft>
                          <a:spcPct val="10000"/>
                        </a:spcAft>
                        <a:buClr>
                          <a:srgbClr val="A30B1A"/>
                        </a:buClr>
                        <a:buSzTx/>
                        <a:buFont typeface="Wingdings" pitchFamily="2" charset="2"/>
                        <a:buNone/>
                        <a:tabLst/>
                      </a:pPr>
                      <a:r>
                        <a:rPr kumimoji="1" lang="en-US" sz="1200" b="0" i="0" u="none" strike="noStrike" kern="1200" cap="none" normalizeH="0" baseline="0" dirty="0">
                          <a:ln>
                            <a:noFill/>
                          </a:ln>
                          <a:solidFill>
                            <a:schemeClr val="bg1"/>
                          </a:solidFill>
                          <a:effectLst/>
                          <a:latin typeface="Fujitsu Sans" panose="020B0404060202020204" pitchFamily="34" charset="0"/>
                          <a:ea typeface="ＭＳ Ｐゴシック" charset="-128"/>
                          <a:cs typeface="Arial" charset="0"/>
                        </a:rPr>
                        <a:t>Development Area </a:t>
                      </a:r>
                      <a:endParaRPr kumimoji="1" lang="en-GB" sz="1200" b="0" i="0" u="none" strike="noStrike" kern="1200" cap="none" normalizeH="0" baseline="0" dirty="0">
                        <a:ln>
                          <a:noFill/>
                        </a:ln>
                        <a:solidFill>
                          <a:schemeClr val="bg1"/>
                        </a:solidFill>
                        <a:effectLst/>
                        <a:latin typeface="Fujitsu Sans" panose="020B0404060202020204" pitchFamily="34" charset="0"/>
                        <a:ea typeface="ＭＳ Ｐゴシック" charset="-128"/>
                        <a:cs typeface="Arial"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171450" indent="-171450">
                        <a:buFont typeface="Arial" panose="020B0604020202020204" pitchFamily="34" charset="0"/>
                        <a:buChar char="•"/>
                      </a:pPr>
                      <a:endParaRPr lang="en-GB" sz="1200" baseline="0" dirty="0">
                        <a:latin typeface="Fujitsu Sans" panose="020B0404060202020204" pitchFamily="34" charset="0"/>
                      </a:endParaRPr>
                    </a:p>
                    <a:p>
                      <a:pPr marL="171450" indent="-171450">
                        <a:buFont typeface="Arial" panose="020B0604020202020204" pitchFamily="34" charset="0"/>
                        <a:buChar char="•"/>
                      </a:pPr>
                      <a:r>
                        <a:rPr lang="en-GB" sz="1200" baseline="0" dirty="0">
                          <a:latin typeface="Fujitsu Sans" panose="020B0404060202020204" pitchFamily="34" charset="0"/>
                        </a:rPr>
                        <a:t>Technical Knowledge - She needs to learn more about Developer’s task and improve her Technical Skills to know more technical tools regarding translation of documents provided by the client.</a:t>
                      </a:r>
                    </a:p>
                    <a:p>
                      <a:pPr marL="171450" indent="-171450">
                        <a:buFont typeface="Arial" panose="020B0604020202020204" pitchFamily="34" charset="0"/>
                        <a:buChar char="•"/>
                      </a:pPr>
                      <a:r>
                        <a:rPr lang="en-GB" sz="1200" baseline="0" dirty="0">
                          <a:latin typeface="Fujitsu Sans" panose="020B0404060202020204" pitchFamily="34" charset="0"/>
                        </a:rPr>
                        <a:t>She needs to be able to contribute not just on translation but also in the developer side as well to be more proactive and open to new learnings.</a:t>
                      </a:r>
                    </a:p>
                    <a:p>
                      <a:pPr marL="171450" indent="-171450">
                        <a:buFont typeface="Arial" panose="020B0604020202020204" pitchFamily="34" charset="0"/>
                        <a:buChar char="•"/>
                      </a:pPr>
                      <a:endParaRPr lang="en-GB" sz="1200" baseline="0" dirty="0">
                        <a:latin typeface="Fujitsu Sans" panose="020B0404060202020204" pitchFamily="34"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14173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
          <p:cNvSpPr txBox="1">
            <a:spLocks/>
          </p:cNvSpPr>
          <p:nvPr/>
        </p:nvSpPr>
        <p:spPr bwMode="gray">
          <a:xfrm>
            <a:off x="252000" y="34400"/>
            <a:ext cx="7920400" cy="69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a:solidFill>
                  <a:schemeClr val="tx1"/>
                </a:solidFill>
                <a:latin typeface="+mj-lt"/>
                <a:ea typeface="+mj-ea"/>
                <a:cs typeface="+mj-cs"/>
              </a:defRPr>
            </a:lvl1pPr>
          </a:lstStyle>
          <a:p>
            <a:r>
              <a:rPr lang="en-US" altLang="ja-JP" sz="1600" b="1" dirty="0">
                <a:latin typeface="Fujitsu Sans" panose="020B0404060202020204" pitchFamily="34" charset="0"/>
              </a:rPr>
              <a:t>Career Development Plan</a:t>
            </a:r>
            <a:endParaRPr lang="en-GB" sz="1600" dirty="0">
              <a:solidFill>
                <a:schemeClr val="tx2">
                  <a:lumMod val="75000"/>
                </a:schemeClr>
              </a:solidFill>
              <a:latin typeface="Fujitsu Sans" panose="020B0404060202020204" pitchFamily="34" charset="0"/>
            </a:endParaRPr>
          </a:p>
        </p:txBody>
      </p:sp>
      <p:sp>
        <p:nvSpPr>
          <p:cNvPr id="4" name="Rectangle 3"/>
          <p:cNvSpPr/>
          <p:nvPr/>
        </p:nvSpPr>
        <p:spPr>
          <a:xfrm>
            <a:off x="252000" y="3140968"/>
            <a:ext cx="8640960" cy="1954381"/>
          </a:xfrm>
          <a:prstGeom prst="rect">
            <a:avLst/>
          </a:prstGeom>
        </p:spPr>
        <p:txBody>
          <a:bodyPr wrap="square">
            <a:spAutoFit/>
          </a:bodyPr>
          <a:lstStyle/>
          <a:p>
            <a:r>
              <a:rPr lang="en-GB" sz="1100" dirty="0"/>
              <a:t>*Is the development need associated with Knowledge (K), Attitude (A), Skill (S), or Experience (E) </a:t>
            </a:r>
            <a:endParaRPr lang="en-US" sz="1100" dirty="0"/>
          </a:p>
          <a:p>
            <a:r>
              <a:rPr lang="en-GB" sz="1100" dirty="0"/>
              <a:t>**Outcome Type: Business Deliverable (BD) or Career Aspiration (CA)</a:t>
            </a:r>
            <a:endParaRPr lang="en-US" sz="1100" dirty="0"/>
          </a:p>
          <a:p>
            <a:r>
              <a:rPr lang="en-GB" sz="1100" dirty="0"/>
              <a:t> </a:t>
            </a:r>
            <a:endParaRPr lang="en-US" sz="1100" dirty="0"/>
          </a:p>
          <a:p>
            <a:r>
              <a:rPr lang="en-GB" sz="1100" u="sng" dirty="0"/>
              <a:t>K.A.S.E Legend:</a:t>
            </a:r>
            <a:endParaRPr lang="en-US" sz="1100" dirty="0"/>
          </a:p>
          <a:p>
            <a:pPr lvl="0"/>
            <a:r>
              <a:rPr lang="en-GB" sz="1100" b="1" dirty="0"/>
              <a:t>Knowledge</a:t>
            </a:r>
            <a:r>
              <a:rPr lang="en-GB" sz="1100" dirty="0"/>
              <a:t>: Information that I can retain to add value to my performance: consider attending forums / reading / E-Learning</a:t>
            </a:r>
            <a:endParaRPr lang="en-US" sz="1100" dirty="0"/>
          </a:p>
          <a:p>
            <a:pPr lvl="0"/>
            <a:r>
              <a:rPr lang="en-GB" sz="1100" b="1" dirty="0"/>
              <a:t>Attitude</a:t>
            </a:r>
            <a:r>
              <a:rPr lang="en-GB" sz="1100" dirty="0"/>
              <a:t>: Behaviours that I need to demonstrate to enable me to perform my role effectively: consider a classroom based activity / mentoring / coaching</a:t>
            </a:r>
            <a:endParaRPr lang="en-US" sz="1100" dirty="0"/>
          </a:p>
          <a:p>
            <a:pPr lvl="0"/>
            <a:r>
              <a:rPr lang="en-GB" sz="1100" b="1" dirty="0"/>
              <a:t>Skill</a:t>
            </a:r>
            <a:r>
              <a:rPr lang="en-GB" sz="1100" dirty="0"/>
              <a:t>: The ability to apply knowledge in a practical environment: consider a classroom based activity / secondment / practical work lab (technical)</a:t>
            </a:r>
            <a:endParaRPr lang="en-US" sz="1100" dirty="0"/>
          </a:p>
          <a:p>
            <a:pPr lvl="0"/>
            <a:r>
              <a:rPr lang="en-GB" sz="1100" b="1" dirty="0"/>
              <a:t>Experience</a:t>
            </a:r>
            <a:r>
              <a:rPr lang="en-GB" sz="1100" dirty="0"/>
              <a:t>: Getting hands on experience: consider taster days / secondments / project work / role play classroom learning</a:t>
            </a:r>
            <a:endParaRPr lang="en-US" sz="1100" dirty="0"/>
          </a:p>
          <a:p>
            <a:r>
              <a:rPr lang="en-GB" sz="1100" dirty="0"/>
              <a:t> </a:t>
            </a:r>
            <a:endParaRPr lang="en-US" sz="1100" dirty="0"/>
          </a:p>
        </p:txBody>
      </p:sp>
      <p:graphicFrame>
        <p:nvGraphicFramePr>
          <p:cNvPr id="5" name="Table 4"/>
          <p:cNvGraphicFramePr>
            <a:graphicFrameLocks noGrp="1"/>
          </p:cNvGraphicFramePr>
          <p:nvPr>
            <p:extLst>
              <p:ext uri="{D42A27DB-BD31-4B8C-83A1-F6EECF244321}">
                <p14:modId xmlns:p14="http://schemas.microsoft.com/office/powerpoint/2010/main" val="1841654231"/>
              </p:ext>
            </p:extLst>
          </p:nvPr>
        </p:nvGraphicFramePr>
        <p:xfrm>
          <a:off x="236335" y="729201"/>
          <a:ext cx="8639175" cy="4366148"/>
        </p:xfrm>
        <a:graphic>
          <a:graphicData uri="http://schemas.openxmlformats.org/drawingml/2006/table">
            <a:tbl>
              <a:tblPr firstRow="1" firstCol="1" lastRow="1" lastCol="1" bandRow="1" bandCol="1">
                <a:tableStyleId>{5C22544A-7EE6-4342-B048-85BDC9FD1C3A}</a:tableStyleId>
              </a:tblPr>
              <a:tblGrid>
                <a:gridCol w="658737">
                  <a:extLst>
                    <a:ext uri="{9D8B030D-6E8A-4147-A177-3AD203B41FA5}">
                      <a16:colId xmlns:a16="http://schemas.microsoft.com/office/drawing/2014/main" val="20000"/>
                    </a:ext>
                  </a:extLst>
                </a:gridCol>
                <a:gridCol w="1916817">
                  <a:extLst>
                    <a:ext uri="{9D8B030D-6E8A-4147-A177-3AD203B41FA5}">
                      <a16:colId xmlns:a16="http://schemas.microsoft.com/office/drawing/2014/main" val="20001"/>
                    </a:ext>
                  </a:extLst>
                </a:gridCol>
                <a:gridCol w="2048143">
                  <a:extLst>
                    <a:ext uri="{9D8B030D-6E8A-4147-A177-3AD203B41FA5}">
                      <a16:colId xmlns:a16="http://schemas.microsoft.com/office/drawing/2014/main" val="20002"/>
                    </a:ext>
                  </a:extLst>
                </a:gridCol>
                <a:gridCol w="866379">
                  <a:extLst>
                    <a:ext uri="{9D8B030D-6E8A-4147-A177-3AD203B41FA5}">
                      <a16:colId xmlns:a16="http://schemas.microsoft.com/office/drawing/2014/main" val="20003"/>
                    </a:ext>
                  </a:extLst>
                </a:gridCol>
                <a:gridCol w="2445989">
                  <a:extLst>
                    <a:ext uri="{9D8B030D-6E8A-4147-A177-3AD203B41FA5}">
                      <a16:colId xmlns:a16="http://schemas.microsoft.com/office/drawing/2014/main" val="20004"/>
                    </a:ext>
                  </a:extLst>
                </a:gridCol>
                <a:gridCol w="703110">
                  <a:extLst>
                    <a:ext uri="{9D8B030D-6E8A-4147-A177-3AD203B41FA5}">
                      <a16:colId xmlns:a16="http://schemas.microsoft.com/office/drawing/2014/main" val="20005"/>
                    </a:ext>
                  </a:extLst>
                </a:gridCol>
              </a:tblGrid>
              <a:tr h="445554">
                <a:tc>
                  <a:txBody>
                    <a:bodyPr/>
                    <a:lstStyle/>
                    <a:p>
                      <a:pPr marL="0" marR="0" algn="l">
                        <a:spcBef>
                          <a:spcPts val="0"/>
                        </a:spcBef>
                        <a:spcAft>
                          <a:spcPts val="0"/>
                        </a:spcAft>
                      </a:pPr>
                      <a:r>
                        <a:rPr lang="en-GB" sz="900" dirty="0">
                          <a:effectLst/>
                          <a:latin typeface="Fujitsu Sans" panose="020B0404060202020204" pitchFamily="34" charset="0"/>
                        </a:rPr>
                        <a:t>K.A.S.E* </a:t>
                      </a:r>
                      <a:endParaRPr lang="en-US" sz="900" dirty="0">
                        <a:effectLst/>
                        <a:latin typeface="Fujitsu Sans" panose="020B0404060202020204" pitchFamily="34" charset="0"/>
                        <a:ea typeface="MS Mincho"/>
                      </a:endParaRPr>
                    </a:p>
                  </a:txBody>
                  <a:tcPr marL="64794" marR="64794" marT="0" marB="0"/>
                </a:tc>
                <a:tc>
                  <a:txBody>
                    <a:bodyPr/>
                    <a:lstStyle/>
                    <a:p>
                      <a:pPr marL="0" marR="0" algn="l">
                        <a:spcBef>
                          <a:spcPts val="0"/>
                        </a:spcBef>
                        <a:spcAft>
                          <a:spcPts val="0"/>
                        </a:spcAft>
                      </a:pPr>
                      <a:r>
                        <a:rPr lang="en-GB" sz="900" dirty="0">
                          <a:effectLst/>
                          <a:latin typeface="Fujitsu Sans" panose="020B0404060202020204" pitchFamily="34" charset="0"/>
                        </a:rPr>
                        <a:t>Description of Learning Need </a:t>
                      </a:r>
                      <a:endParaRPr lang="en-US" sz="900" dirty="0">
                        <a:effectLst/>
                        <a:latin typeface="Fujitsu Sans" panose="020B0404060202020204" pitchFamily="34" charset="0"/>
                      </a:endParaRPr>
                    </a:p>
                    <a:p>
                      <a:pPr marL="0" marR="0" algn="l">
                        <a:spcBef>
                          <a:spcPts val="0"/>
                        </a:spcBef>
                        <a:spcAft>
                          <a:spcPts val="0"/>
                        </a:spcAft>
                      </a:pPr>
                      <a:r>
                        <a:rPr lang="en-GB" sz="900" dirty="0">
                          <a:effectLst/>
                          <a:latin typeface="Fujitsu Sans" panose="020B0404060202020204" pitchFamily="34" charset="0"/>
                        </a:rPr>
                        <a:t>(Specific &amp; Realistic)</a:t>
                      </a:r>
                      <a:endParaRPr lang="en-US" sz="900" dirty="0">
                        <a:effectLst/>
                        <a:latin typeface="Fujitsu Sans" panose="020B0404060202020204" pitchFamily="34" charset="0"/>
                        <a:ea typeface="MS Mincho"/>
                      </a:endParaRPr>
                    </a:p>
                  </a:txBody>
                  <a:tcPr marL="64794" marR="64794" marT="0" marB="0"/>
                </a:tc>
                <a:tc>
                  <a:txBody>
                    <a:bodyPr/>
                    <a:lstStyle/>
                    <a:p>
                      <a:pPr marL="0" marR="0" algn="l">
                        <a:spcBef>
                          <a:spcPts val="0"/>
                        </a:spcBef>
                        <a:spcAft>
                          <a:spcPts val="0"/>
                        </a:spcAft>
                      </a:pPr>
                      <a:r>
                        <a:rPr lang="en-GB" sz="900" dirty="0">
                          <a:effectLst/>
                          <a:latin typeface="Fujitsu Sans" panose="020B0404060202020204" pitchFamily="34" charset="0"/>
                        </a:rPr>
                        <a:t>Description of Actions you will Take (Achievable)</a:t>
                      </a:r>
                      <a:endParaRPr lang="en-US" sz="900" dirty="0">
                        <a:effectLst/>
                        <a:latin typeface="Fujitsu Sans" panose="020B0404060202020204" pitchFamily="34" charset="0"/>
                        <a:ea typeface="MS Mincho"/>
                      </a:endParaRPr>
                    </a:p>
                  </a:txBody>
                  <a:tcPr marL="64794" marR="64794" marT="0" marB="0"/>
                </a:tc>
                <a:tc>
                  <a:txBody>
                    <a:bodyPr/>
                    <a:lstStyle/>
                    <a:p>
                      <a:pPr marL="0" marR="0" algn="l">
                        <a:spcBef>
                          <a:spcPts val="0"/>
                        </a:spcBef>
                        <a:spcAft>
                          <a:spcPts val="0"/>
                        </a:spcAft>
                      </a:pPr>
                      <a:r>
                        <a:rPr lang="en-GB" sz="900" dirty="0">
                          <a:effectLst/>
                          <a:latin typeface="Fujitsu Sans" panose="020B0404060202020204" pitchFamily="34" charset="0"/>
                        </a:rPr>
                        <a:t>Complete By (DD/MM/YY)</a:t>
                      </a:r>
                      <a:endParaRPr lang="en-US" sz="900" dirty="0">
                        <a:effectLst/>
                        <a:latin typeface="Fujitsu Sans" panose="020B0404060202020204" pitchFamily="34" charset="0"/>
                        <a:ea typeface="MS Mincho"/>
                      </a:endParaRPr>
                    </a:p>
                  </a:txBody>
                  <a:tcPr marL="64794" marR="64794" marT="0" marB="0"/>
                </a:tc>
                <a:tc>
                  <a:txBody>
                    <a:bodyPr/>
                    <a:lstStyle/>
                    <a:p>
                      <a:pPr marL="0" marR="0" algn="l">
                        <a:spcBef>
                          <a:spcPts val="0"/>
                        </a:spcBef>
                        <a:spcAft>
                          <a:spcPts val="0"/>
                        </a:spcAft>
                      </a:pPr>
                      <a:r>
                        <a:rPr lang="en-GB" sz="900" dirty="0">
                          <a:effectLst/>
                          <a:latin typeface="Fujitsu Sans" panose="020B0404060202020204" pitchFamily="34" charset="0"/>
                        </a:rPr>
                        <a:t>Description of Measure </a:t>
                      </a:r>
                      <a:endParaRPr lang="en-US" sz="900" dirty="0">
                        <a:effectLst/>
                        <a:latin typeface="Fujitsu Sans" panose="020B0404060202020204" pitchFamily="34" charset="0"/>
                      </a:endParaRPr>
                    </a:p>
                    <a:p>
                      <a:pPr marL="0" marR="0" algn="l">
                        <a:spcBef>
                          <a:spcPts val="0"/>
                        </a:spcBef>
                        <a:spcAft>
                          <a:spcPts val="0"/>
                        </a:spcAft>
                      </a:pPr>
                      <a:r>
                        <a:rPr lang="en-GB" sz="900" dirty="0">
                          <a:effectLst/>
                          <a:latin typeface="Fujitsu Sans" panose="020B0404060202020204" pitchFamily="34" charset="0"/>
                        </a:rPr>
                        <a:t>(What will you do differently as a result of the learning)</a:t>
                      </a:r>
                      <a:endParaRPr lang="en-US" sz="900" dirty="0">
                        <a:effectLst/>
                        <a:latin typeface="Fujitsu Sans" panose="020B0404060202020204" pitchFamily="34" charset="0"/>
                        <a:ea typeface="MS Mincho"/>
                      </a:endParaRPr>
                    </a:p>
                  </a:txBody>
                  <a:tcPr marL="64794" marR="64794" marT="0" marB="0"/>
                </a:tc>
                <a:tc>
                  <a:txBody>
                    <a:bodyPr/>
                    <a:lstStyle/>
                    <a:p>
                      <a:pPr marL="0" marR="0" algn="l">
                        <a:spcBef>
                          <a:spcPts val="0"/>
                        </a:spcBef>
                        <a:spcAft>
                          <a:spcPts val="0"/>
                        </a:spcAft>
                      </a:pPr>
                      <a:r>
                        <a:rPr lang="en-GB" sz="900">
                          <a:effectLst/>
                          <a:latin typeface="Fujitsu Sans" panose="020B0404060202020204" pitchFamily="34" charset="0"/>
                        </a:rPr>
                        <a:t>Outcome Type**</a:t>
                      </a:r>
                      <a:endParaRPr lang="en-US" sz="900">
                        <a:effectLst/>
                        <a:latin typeface="Fujitsu Sans" panose="020B0404060202020204" pitchFamily="34" charset="0"/>
                        <a:ea typeface="MS Mincho"/>
                      </a:endParaRPr>
                    </a:p>
                  </a:txBody>
                  <a:tcPr marL="64794" marR="64794" marT="0" marB="0"/>
                </a:tc>
                <a:extLst>
                  <a:ext uri="{0D108BD9-81ED-4DB2-BD59-A6C34878D82A}">
                    <a16:rowId xmlns:a16="http://schemas.microsoft.com/office/drawing/2014/main" val="10000"/>
                  </a:ext>
                </a:extLst>
              </a:tr>
              <a:tr h="590662">
                <a:tc>
                  <a:txBody>
                    <a:bodyPr/>
                    <a:lstStyle/>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ndParaRPr>
                    </a:p>
                    <a:p>
                      <a:pPr marL="0" marR="0" algn="l">
                        <a:spcBef>
                          <a:spcPts val="0"/>
                        </a:spcBef>
                        <a:spcAft>
                          <a:spcPts val="0"/>
                        </a:spcAft>
                      </a:pPr>
                      <a:r>
                        <a:rPr lang="en-GB" sz="900" dirty="0">
                          <a:effectLst/>
                          <a:latin typeface="Fujitsu Sans" panose="020B0404060202020204" pitchFamily="34" charset="0"/>
                        </a:rPr>
                        <a:t>K</a:t>
                      </a:r>
                      <a:endParaRPr lang="en-US" sz="900" dirty="0">
                        <a:effectLst/>
                        <a:latin typeface="Fujitsu Sans" panose="020B0404060202020204" pitchFamily="34" charset="0"/>
                      </a:endParaRPr>
                    </a:p>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a typeface="MS Mincho"/>
                      </a:endParaRPr>
                    </a:p>
                  </a:txBody>
                  <a:tcPr marL="64794" marR="64794" marT="0" marB="0"/>
                </a:tc>
                <a:tc>
                  <a:txBody>
                    <a:bodyPr/>
                    <a:lstStyle/>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ndParaRPr>
                    </a:p>
                    <a:p>
                      <a:pPr marL="0" marR="0" algn="l">
                        <a:spcBef>
                          <a:spcPts val="0"/>
                        </a:spcBef>
                        <a:spcAft>
                          <a:spcPts val="0"/>
                        </a:spcAft>
                      </a:pPr>
                      <a:r>
                        <a:rPr lang="en-GB" sz="900" dirty="0">
                          <a:effectLst/>
                          <a:latin typeface="Fujitsu Sans" panose="020B0404060202020204" pitchFamily="34" charset="0"/>
                        </a:rPr>
                        <a:t>Technical / Programming (JAVA) Training</a:t>
                      </a:r>
                      <a:endParaRPr lang="en-US" sz="900" dirty="0">
                        <a:effectLst/>
                        <a:latin typeface="Fujitsu Sans" panose="020B0404060202020204" pitchFamily="34" charset="0"/>
                        <a:ea typeface="MS Mincho"/>
                      </a:endParaRPr>
                    </a:p>
                  </a:txBody>
                  <a:tcPr marL="64794" marR="64794" marT="0" marB="0"/>
                </a:tc>
                <a:tc>
                  <a:txBody>
                    <a:bodyPr/>
                    <a:lstStyle/>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ndParaRPr>
                    </a:p>
                    <a:p>
                      <a:pPr marL="0" marR="0" algn="l">
                        <a:spcBef>
                          <a:spcPts val="0"/>
                        </a:spcBef>
                        <a:spcAft>
                          <a:spcPts val="0"/>
                        </a:spcAft>
                      </a:pPr>
                      <a:r>
                        <a:rPr lang="en-GB" sz="900" dirty="0">
                          <a:effectLst/>
                          <a:latin typeface="Fujitsu Sans" panose="020B0404060202020204" pitchFamily="34" charset="0"/>
                        </a:rPr>
                        <a:t>Virtual Training / Workshop/ Self-study-Trainings /</a:t>
                      </a:r>
                      <a:r>
                        <a:rPr lang="en-GB" sz="900" baseline="0" dirty="0">
                          <a:effectLst/>
                          <a:latin typeface="Fujitsu Sans" panose="020B0404060202020204" pitchFamily="34" charset="0"/>
                        </a:rPr>
                        <a:t> Actual Project Immersion</a:t>
                      </a:r>
                      <a:endParaRPr lang="en-US" sz="900" dirty="0">
                        <a:effectLst/>
                        <a:latin typeface="Fujitsu Sans" panose="020B0404060202020204" pitchFamily="34" charset="0"/>
                      </a:endParaRPr>
                    </a:p>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a typeface="MS Mincho"/>
                      </a:endParaRPr>
                    </a:p>
                  </a:txBody>
                  <a:tcPr marL="64794" marR="64794" marT="0" marB="0"/>
                </a:tc>
                <a:tc>
                  <a:txBody>
                    <a:bodyPr/>
                    <a:lstStyle/>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ndParaRPr>
                    </a:p>
                    <a:p>
                      <a:pPr marL="0" marR="0" algn="l">
                        <a:spcBef>
                          <a:spcPts val="0"/>
                        </a:spcBef>
                        <a:spcAft>
                          <a:spcPts val="0"/>
                        </a:spcAft>
                      </a:pPr>
                      <a:r>
                        <a:rPr lang="en-GB" sz="900" dirty="0">
                          <a:effectLst/>
                          <a:latin typeface="Fujitsu Sans" panose="020B0404060202020204" pitchFamily="34" charset="0"/>
                        </a:rPr>
                        <a:t>31/12/2024</a:t>
                      </a:r>
                      <a:endParaRPr lang="en-US" sz="900" dirty="0">
                        <a:effectLst/>
                        <a:latin typeface="Fujitsu Sans" panose="020B0404060202020204" pitchFamily="34" charset="0"/>
                        <a:ea typeface="MS Mincho"/>
                      </a:endParaRPr>
                    </a:p>
                  </a:txBody>
                  <a:tcPr marL="64794" marR="64794" marT="0" marB="0"/>
                </a:tc>
                <a:tc>
                  <a:txBody>
                    <a:bodyPr/>
                    <a:lstStyle/>
                    <a:p>
                      <a:pPr marL="0" marR="0" algn="l">
                        <a:spcBef>
                          <a:spcPts val="500"/>
                        </a:spcBef>
                        <a:spcAft>
                          <a:spcPts val="500"/>
                        </a:spcAft>
                      </a:pPr>
                      <a:r>
                        <a:rPr lang="en-US" sz="900" dirty="0">
                          <a:effectLst/>
                          <a:latin typeface="Fujitsu Sans" panose="020B0404060202020204" pitchFamily="34" charset="0"/>
                        </a:rPr>
                        <a:t>To be able to assists and understand developers’ side while translating  the specs in a Project using the Programming</a:t>
                      </a:r>
                      <a:r>
                        <a:rPr lang="en-US" sz="900" baseline="0" dirty="0">
                          <a:effectLst/>
                          <a:latin typeface="Fujitsu Sans" panose="020B0404060202020204" pitchFamily="34" charset="0"/>
                        </a:rPr>
                        <a:t> Skills that I’ve learned</a:t>
                      </a:r>
                      <a:endParaRPr lang="en-US" sz="900" dirty="0">
                        <a:effectLst/>
                        <a:latin typeface="Fujitsu Sans" panose="020B0404060202020204" pitchFamily="34" charset="0"/>
                        <a:ea typeface="MS Mincho"/>
                      </a:endParaRPr>
                    </a:p>
                  </a:txBody>
                  <a:tcPr marL="64794" marR="64794" marT="0" marB="0"/>
                </a:tc>
                <a:tc>
                  <a:txBody>
                    <a:bodyPr/>
                    <a:lstStyle/>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ndParaRPr>
                    </a:p>
                    <a:p>
                      <a:pPr marL="0" marR="0" algn="l">
                        <a:spcBef>
                          <a:spcPts val="0"/>
                        </a:spcBef>
                        <a:spcAft>
                          <a:spcPts val="0"/>
                        </a:spcAft>
                      </a:pPr>
                      <a:r>
                        <a:rPr lang="en-GB" sz="900" dirty="0">
                          <a:effectLst/>
                          <a:latin typeface="Fujitsu Sans" panose="020B0404060202020204" pitchFamily="34" charset="0"/>
                          <a:ea typeface="+mn-ea"/>
                        </a:rPr>
                        <a:t>BD</a:t>
                      </a:r>
                      <a:endParaRPr lang="en-US" sz="900" dirty="0">
                        <a:effectLst/>
                        <a:latin typeface="Fujitsu Sans" panose="020B0404060202020204" pitchFamily="34" charset="0"/>
                        <a:ea typeface="MS Mincho"/>
                      </a:endParaRPr>
                    </a:p>
                  </a:txBody>
                  <a:tcPr marL="64794" marR="64794" marT="0" marB="0"/>
                </a:tc>
                <a:extLst>
                  <a:ext uri="{0D108BD9-81ED-4DB2-BD59-A6C34878D82A}">
                    <a16:rowId xmlns:a16="http://schemas.microsoft.com/office/drawing/2014/main" val="10001"/>
                  </a:ext>
                </a:extLst>
              </a:tr>
              <a:tr h="1437592">
                <a:tc>
                  <a:txBody>
                    <a:bodyPr/>
                    <a:lstStyle/>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ndParaRPr>
                    </a:p>
                    <a:p>
                      <a:pPr marL="0" marR="0" algn="l">
                        <a:spcBef>
                          <a:spcPts val="0"/>
                        </a:spcBef>
                        <a:spcAft>
                          <a:spcPts val="0"/>
                        </a:spcAft>
                      </a:pPr>
                      <a:r>
                        <a:rPr lang="en-GB" sz="900" dirty="0">
                          <a:effectLst/>
                          <a:latin typeface="Fujitsu Sans" panose="020B0404060202020204" pitchFamily="34" charset="0"/>
                        </a:rPr>
                        <a:t>A</a:t>
                      </a:r>
                      <a:endParaRPr lang="en-US" sz="900" dirty="0">
                        <a:effectLst/>
                        <a:latin typeface="Fujitsu Sans" panose="020B0404060202020204" pitchFamily="34" charset="0"/>
                      </a:endParaRPr>
                    </a:p>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a typeface="MS Mincho"/>
                      </a:endParaRPr>
                    </a:p>
                  </a:txBody>
                  <a:tcPr marL="64794" marR="64794" marT="0" marB="0"/>
                </a:tc>
                <a:tc>
                  <a:txBody>
                    <a:bodyPr/>
                    <a:lstStyle/>
                    <a:p>
                      <a:pPr marL="171450" marR="0" indent="-171450" algn="l">
                        <a:spcBef>
                          <a:spcPts val="0"/>
                        </a:spcBef>
                        <a:spcAft>
                          <a:spcPts val="0"/>
                        </a:spcAft>
                        <a:buFont typeface="Arial" panose="020B0604020202020204" pitchFamily="34" charset="0"/>
                        <a:buChar char="•"/>
                      </a:pPr>
                      <a:r>
                        <a:rPr lang="en-US" sz="900" dirty="0">
                          <a:solidFill>
                            <a:schemeClr val="tx1"/>
                          </a:solidFill>
                          <a:effectLst/>
                          <a:latin typeface="Fujitsu Sans" panose="020B0404060202020204" pitchFamily="34" charset="0"/>
                        </a:rPr>
                        <a:t>To</a:t>
                      </a:r>
                      <a:r>
                        <a:rPr lang="en-US" sz="900" baseline="0" dirty="0">
                          <a:solidFill>
                            <a:schemeClr val="tx1"/>
                          </a:solidFill>
                          <a:effectLst/>
                          <a:latin typeface="Fujitsu Sans" panose="020B0404060202020204" pitchFamily="34" charset="0"/>
                        </a:rPr>
                        <a:t> be more careful about time management</a:t>
                      </a:r>
                    </a:p>
                    <a:p>
                      <a:pPr marL="171450" marR="0" indent="-171450" algn="l">
                        <a:spcBef>
                          <a:spcPts val="0"/>
                        </a:spcBef>
                        <a:spcAft>
                          <a:spcPts val="0"/>
                        </a:spcAft>
                        <a:buFont typeface="Arial" panose="020B0604020202020204" pitchFamily="34" charset="0"/>
                        <a:buChar char="•"/>
                      </a:pPr>
                      <a:r>
                        <a:rPr lang="en-US" sz="900" baseline="0" dirty="0">
                          <a:solidFill>
                            <a:schemeClr val="tx1"/>
                          </a:solidFill>
                          <a:effectLst/>
                          <a:latin typeface="Fujitsu Sans" panose="020B0404060202020204" pitchFamily="34" charset="0"/>
                        </a:rPr>
                        <a:t>To have a more balance work-life attitude</a:t>
                      </a:r>
                    </a:p>
                    <a:p>
                      <a:pPr marL="171450" marR="0" indent="-171450" algn="l">
                        <a:spcBef>
                          <a:spcPts val="0"/>
                        </a:spcBef>
                        <a:spcAft>
                          <a:spcPts val="0"/>
                        </a:spcAft>
                        <a:buFont typeface="Arial" panose="020B0604020202020204" pitchFamily="34" charset="0"/>
                        <a:buChar char="•"/>
                      </a:pPr>
                      <a:r>
                        <a:rPr lang="en-US" sz="900" baseline="0" dirty="0">
                          <a:solidFill>
                            <a:schemeClr val="tx1"/>
                          </a:solidFill>
                          <a:effectLst/>
                          <a:latin typeface="Fujitsu Sans" panose="020B0404060202020204" pitchFamily="34" charset="0"/>
                        </a:rPr>
                        <a:t>To be more efficient in my time and be more productive in my tasks</a:t>
                      </a:r>
                    </a:p>
                    <a:p>
                      <a:pPr marL="171450" marR="0" indent="-171450" algn="l">
                        <a:spcBef>
                          <a:spcPts val="0"/>
                        </a:spcBef>
                        <a:spcAft>
                          <a:spcPts val="0"/>
                        </a:spcAft>
                        <a:buFont typeface="Arial" panose="020B0604020202020204" pitchFamily="34" charset="0"/>
                        <a:buChar char="•"/>
                      </a:pPr>
                      <a:r>
                        <a:rPr lang="en-US" sz="900" baseline="0" dirty="0">
                          <a:solidFill>
                            <a:schemeClr val="tx1"/>
                          </a:solidFill>
                          <a:effectLst/>
                          <a:latin typeface="Fujitsu Sans" panose="020B0404060202020204" pitchFamily="34" charset="0"/>
                        </a:rPr>
                        <a:t>To learn more about leadership</a:t>
                      </a:r>
                      <a:endParaRPr lang="en-US" sz="900" dirty="0">
                        <a:solidFill>
                          <a:schemeClr val="tx1"/>
                        </a:solidFill>
                        <a:effectLst/>
                        <a:latin typeface="Fujitsu Sans" panose="020B0404060202020204" pitchFamily="34" charset="0"/>
                      </a:endParaRPr>
                    </a:p>
                    <a:p>
                      <a:pPr marL="0" marR="0" algn="l">
                        <a:spcBef>
                          <a:spcPts val="0"/>
                        </a:spcBef>
                        <a:spcAft>
                          <a:spcPts val="0"/>
                        </a:spcAft>
                      </a:pPr>
                      <a:endParaRPr lang="en-US" sz="900" dirty="0">
                        <a:solidFill>
                          <a:schemeClr val="tx1"/>
                        </a:solidFill>
                        <a:effectLst/>
                        <a:latin typeface="Fujitsu Sans" panose="020B0404060202020204" pitchFamily="34" charset="0"/>
                        <a:ea typeface="MS Mincho"/>
                      </a:endParaRPr>
                    </a:p>
                  </a:txBody>
                  <a:tcPr marL="64794" marR="64794" marT="0" marB="0"/>
                </a:tc>
                <a:tc>
                  <a:txBody>
                    <a:bodyPr/>
                    <a:lstStyle/>
                    <a:p>
                      <a:pPr marL="0" marR="0" algn="l">
                        <a:spcBef>
                          <a:spcPts val="0"/>
                        </a:spcBef>
                        <a:spcAft>
                          <a:spcPts val="0"/>
                        </a:spcAft>
                      </a:pPr>
                      <a:r>
                        <a:rPr lang="en-GB" sz="900" dirty="0">
                          <a:solidFill>
                            <a:schemeClr val="tx1"/>
                          </a:solidFill>
                          <a:effectLst/>
                          <a:latin typeface="Fujitsu Sans" panose="020B0404060202020204" pitchFamily="34" charset="0"/>
                        </a:rPr>
                        <a:t> </a:t>
                      </a:r>
                      <a:endParaRPr lang="en-US" sz="900" dirty="0">
                        <a:solidFill>
                          <a:schemeClr val="tx1"/>
                        </a:solidFill>
                        <a:effectLst/>
                        <a:latin typeface="Fujitsu Sans" panose="020B0404060202020204" pitchFamily="34" charset="0"/>
                      </a:endParaRPr>
                    </a:p>
                    <a:p>
                      <a:pPr marL="0" marR="0" algn="l">
                        <a:spcBef>
                          <a:spcPts val="0"/>
                        </a:spcBef>
                        <a:spcAft>
                          <a:spcPts val="0"/>
                        </a:spcAft>
                      </a:pPr>
                      <a:r>
                        <a:rPr lang="en-GB" sz="900" dirty="0">
                          <a:solidFill>
                            <a:schemeClr val="tx1"/>
                          </a:solidFill>
                          <a:effectLst/>
                          <a:latin typeface="Fujitsu Sans" panose="020B0404060202020204" pitchFamily="34" charset="0"/>
                        </a:rPr>
                        <a:t>Virtual Training / Coaching / e-learning / Manager advise</a:t>
                      </a:r>
                      <a:endParaRPr lang="en-US" sz="900" dirty="0">
                        <a:solidFill>
                          <a:schemeClr val="tx1"/>
                        </a:solidFill>
                        <a:effectLst/>
                        <a:latin typeface="Fujitsu Sans" panose="020B0404060202020204" pitchFamily="34" charset="0"/>
                        <a:ea typeface="MS Mincho"/>
                      </a:endParaRPr>
                    </a:p>
                  </a:txBody>
                  <a:tcPr marL="64794" marR="64794" marT="0" marB="0"/>
                </a:tc>
                <a:tc>
                  <a:txBody>
                    <a:bodyPr/>
                    <a:lstStyle/>
                    <a:p>
                      <a:pPr marL="0" marR="0" algn="l">
                        <a:spcBef>
                          <a:spcPts val="0"/>
                        </a:spcBef>
                        <a:spcAft>
                          <a:spcPts val="0"/>
                        </a:spcAft>
                      </a:pPr>
                      <a:r>
                        <a:rPr lang="en-GB" sz="900" dirty="0">
                          <a:solidFill>
                            <a:schemeClr val="tx1"/>
                          </a:solidFill>
                          <a:effectLst/>
                          <a:latin typeface="Fujitsu Sans" panose="020B0404060202020204" pitchFamily="34" charset="0"/>
                        </a:rPr>
                        <a:t> </a:t>
                      </a:r>
                      <a:endParaRPr lang="en-US" sz="900" dirty="0">
                        <a:solidFill>
                          <a:schemeClr val="tx1"/>
                        </a:solidFill>
                        <a:effectLst/>
                        <a:latin typeface="Fujitsu Sans" panose="020B0404060202020204" pitchFamily="34" charset="0"/>
                      </a:endParaRPr>
                    </a:p>
                    <a:p>
                      <a:pPr marL="0" marR="0" algn="l">
                        <a:spcBef>
                          <a:spcPts val="0"/>
                        </a:spcBef>
                        <a:spcAft>
                          <a:spcPts val="0"/>
                        </a:spcAft>
                      </a:pPr>
                      <a:r>
                        <a:rPr lang="en-GB" sz="900" kern="1200" dirty="0">
                          <a:solidFill>
                            <a:schemeClr val="dk1"/>
                          </a:solidFill>
                          <a:effectLst/>
                          <a:latin typeface="Fujitsu Sans" panose="020B0404060202020204" pitchFamily="34" charset="0"/>
                          <a:ea typeface="+mn-ea"/>
                          <a:cs typeface="+mn-cs"/>
                        </a:rPr>
                        <a:t>31/12/2024</a:t>
                      </a:r>
                      <a:endParaRPr lang="en-US" sz="900" kern="1200" dirty="0">
                        <a:solidFill>
                          <a:schemeClr val="dk1"/>
                        </a:solidFill>
                        <a:effectLst/>
                        <a:latin typeface="Fujitsu Sans" panose="020B0404060202020204" pitchFamily="34" charset="0"/>
                        <a:ea typeface="MS Mincho"/>
                        <a:cs typeface="+mn-cs"/>
                      </a:endParaRPr>
                    </a:p>
                  </a:txBody>
                  <a:tcPr marL="64794" marR="64794" marT="0" marB="0"/>
                </a:tc>
                <a:tc>
                  <a:txBody>
                    <a:bodyPr/>
                    <a:lstStyle/>
                    <a:p>
                      <a:pPr marL="171450" marR="0" indent="-171450" algn="l">
                        <a:spcBef>
                          <a:spcPts val="0"/>
                        </a:spcBef>
                        <a:spcAft>
                          <a:spcPts val="0"/>
                        </a:spcAft>
                        <a:buFont typeface="Arial" panose="020B0604020202020204" pitchFamily="34" charset="0"/>
                        <a:buChar char="•"/>
                      </a:pPr>
                      <a:r>
                        <a:rPr lang="en-US" sz="900" dirty="0">
                          <a:solidFill>
                            <a:schemeClr val="tx1"/>
                          </a:solidFill>
                          <a:effectLst/>
                          <a:latin typeface="Fujitsu Sans" panose="020B0404060202020204" pitchFamily="34" charset="0"/>
                          <a:ea typeface="MS Mincho"/>
                        </a:rPr>
                        <a:t>To maintain a good</a:t>
                      </a:r>
                      <a:r>
                        <a:rPr lang="en-US" sz="900" baseline="0" dirty="0">
                          <a:solidFill>
                            <a:schemeClr val="tx1"/>
                          </a:solidFill>
                          <a:effectLst/>
                          <a:latin typeface="Fujitsu Sans" panose="020B0404060202020204" pitchFamily="34" charset="0"/>
                          <a:ea typeface="MS Mincho"/>
                        </a:rPr>
                        <a:t> relationship with the team and advocate equality among everyone</a:t>
                      </a:r>
                    </a:p>
                    <a:p>
                      <a:pPr marL="171450" marR="0" indent="-171450" algn="l">
                        <a:spcBef>
                          <a:spcPts val="0"/>
                        </a:spcBef>
                        <a:spcAft>
                          <a:spcPts val="0"/>
                        </a:spcAft>
                        <a:buFont typeface="Arial" panose="020B0604020202020204" pitchFamily="34" charset="0"/>
                        <a:buChar char="•"/>
                      </a:pPr>
                      <a:r>
                        <a:rPr lang="en-US" sz="900" baseline="0" dirty="0">
                          <a:solidFill>
                            <a:schemeClr val="tx1"/>
                          </a:solidFill>
                          <a:effectLst/>
                          <a:latin typeface="Fujitsu Sans" panose="020B0404060202020204" pitchFamily="34" charset="0"/>
                          <a:ea typeface="MS Mincho"/>
                        </a:rPr>
                        <a:t>To be more focus at my work hours to finish more tasks everyday</a:t>
                      </a:r>
                    </a:p>
                    <a:p>
                      <a:pPr marL="171450" marR="0" indent="-171450" algn="l">
                        <a:spcBef>
                          <a:spcPts val="0"/>
                        </a:spcBef>
                        <a:spcAft>
                          <a:spcPts val="0"/>
                        </a:spcAft>
                        <a:buFont typeface="Arial" panose="020B0604020202020204" pitchFamily="34" charset="0"/>
                        <a:buChar char="•"/>
                      </a:pPr>
                      <a:r>
                        <a:rPr lang="en-US" sz="900" baseline="0" dirty="0">
                          <a:solidFill>
                            <a:schemeClr val="tx1"/>
                          </a:solidFill>
                          <a:effectLst/>
                          <a:latin typeface="Fujitsu Sans" panose="020B0404060202020204" pitchFamily="34" charset="0"/>
                          <a:ea typeface="MS Mincho"/>
                        </a:rPr>
                        <a:t>Making sure to finish the given tasks on time to lessen up overtime work and have more time with family</a:t>
                      </a:r>
                      <a:endParaRPr lang="en-US" sz="900" dirty="0">
                        <a:solidFill>
                          <a:schemeClr val="tx1"/>
                        </a:solidFill>
                        <a:effectLst/>
                        <a:latin typeface="Fujitsu Sans" panose="020B0404060202020204" pitchFamily="34" charset="0"/>
                        <a:ea typeface="MS Mincho"/>
                      </a:endParaRPr>
                    </a:p>
                  </a:txBody>
                  <a:tcPr marL="64794" marR="64794" marT="0" marB="0"/>
                </a:tc>
                <a:tc>
                  <a:txBody>
                    <a:bodyPr/>
                    <a:lstStyle/>
                    <a:p>
                      <a:pPr marL="0" marR="0" algn="l">
                        <a:spcBef>
                          <a:spcPts val="0"/>
                        </a:spcBef>
                        <a:spcAft>
                          <a:spcPts val="0"/>
                        </a:spcAft>
                      </a:pPr>
                      <a:r>
                        <a:rPr lang="en-GB" sz="900">
                          <a:effectLst/>
                          <a:latin typeface="Fujitsu Sans" panose="020B0404060202020204" pitchFamily="34" charset="0"/>
                        </a:rPr>
                        <a:t> </a:t>
                      </a:r>
                      <a:endParaRPr lang="en-US" sz="900">
                        <a:effectLst/>
                        <a:latin typeface="Fujitsu Sans" panose="020B0404060202020204" pitchFamily="34" charset="0"/>
                      </a:endParaRPr>
                    </a:p>
                    <a:p>
                      <a:pPr marL="0" marR="0" algn="l">
                        <a:spcBef>
                          <a:spcPts val="0"/>
                        </a:spcBef>
                        <a:spcAft>
                          <a:spcPts val="0"/>
                        </a:spcAft>
                      </a:pPr>
                      <a:r>
                        <a:rPr lang="en-GB" sz="900">
                          <a:effectLst/>
                          <a:latin typeface="Fujitsu Sans" panose="020B0404060202020204" pitchFamily="34" charset="0"/>
                        </a:rPr>
                        <a:t>CA</a:t>
                      </a:r>
                      <a:endParaRPr lang="en-US" sz="900">
                        <a:effectLst/>
                        <a:latin typeface="Fujitsu Sans" panose="020B0404060202020204" pitchFamily="34" charset="0"/>
                        <a:ea typeface="MS Mincho"/>
                      </a:endParaRPr>
                    </a:p>
                  </a:txBody>
                  <a:tcPr marL="64794" marR="64794" marT="0" marB="0"/>
                </a:tc>
                <a:extLst>
                  <a:ext uri="{0D108BD9-81ED-4DB2-BD59-A6C34878D82A}">
                    <a16:rowId xmlns:a16="http://schemas.microsoft.com/office/drawing/2014/main" val="10002"/>
                  </a:ext>
                </a:extLst>
              </a:tr>
              <a:tr h="718637">
                <a:tc>
                  <a:txBody>
                    <a:bodyPr/>
                    <a:lstStyle/>
                    <a:p>
                      <a:pPr marL="0" marR="0" algn="l">
                        <a:spcBef>
                          <a:spcPts val="0"/>
                        </a:spcBef>
                        <a:spcAft>
                          <a:spcPts val="0"/>
                        </a:spcAft>
                      </a:pPr>
                      <a:r>
                        <a:rPr lang="en-GB" sz="900">
                          <a:effectLst/>
                          <a:latin typeface="Fujitsu Sans" panose="020B0404060202020204" pitchFamily="34" charset="0"/>
                        </a:rPr>
                        <a:t> </a:t>
                      </a:r>
                      <a:endParaRPr lang="en-US" sz="900">
                        <a:effectLst/>
                        <a:latin typeface="Fujitsu Sans" panose="020B0404060202020204" pitchFamily="34" charset="0"/>
                      </a:endParaRPr>
                    </a:p>
                    <a:p>
                      <a:pPr marL="0" marR="0" algn="l">
                        <a:spcBef>
                          <a:spcPts val="0"/>
                        </a:spcBef>
                        <a:spcAft>
                          <a:spcPts val="0"/>
                        </a:spcAft>
                      </a:pPr>
                      <a:r>
                        <a:rPr lang="en-GB" sz="900">
                          <a:effectLst/>
                          <a:latin typeface="Fujitsu Sans" panose="020B0404060202020204" pitchFamily="34" charset="0"/>
                        </a:rPr>
                        <a:t>S</a:t>
                      </a:r>
                      <a:endParaRPr lang="en-US" sz="900">
                        <a:effectLst/>
                        <a:latin typeface="Fujitsu Sans" panose="020B0404060202020204" pitchFamily="34" charset="0"/>
                      </a:endParaRPr>
                    </a:p>
                    <a:p>
                      <a:pPr marL="0" marR="0" algn="l">
                        <a:spcBef>
                          <a:spcPts val="0"/>
                        </a:spcBef>
                        <a:spcAft>
                          <a:spcPts val="0"/>
                        </a:spcAft>
                      </a:pPr>
                      <a:r>
                        <a:rPr lang="en-GB" sz="900">
                          <a:effectLst/>
                          <a:latin typeface="Fujitsu Sans" panose="020B0404060202020204" pitchFamily="34" charset="0"/>
                        </a:rPr>
                        <a:t> </a:t>
                      </a:r>
                      <a:endParaRPr lang="en-US" sz="900">
                        <a:effectLst/>
                        <a:latin typeface="Fujitsu Sans" panose="020B0404060202020204" pitchFamily="34" charset="0"/>
                        <a:ea typeface="MS Mincho"/>
                      </a:endParaRPr>
                    </a:p>
                  </a:txBody>
                  <a:tcPr marL="64794" marR="64794" marT="0" marB="0"/>
                </a:tc>
                <a:tc>
                  <a:txBody>
                    <a:bodyPr/>
                    <a:lstStyle/>
                    <a:p>
                      <a:pPr marL="0" marR="0" algn="l">
                        <a:spcBef>
                          <a:spcPts val="0"/>
                        </a:spcBef>
                        <a:spcAft>
                          <a:spcPts val="0"/>
                        </a:spcAft>
                      </a:pPr>
                      <a:r>
                        <a:rPr lang="en-GB" sz="900" dirty="0">
                          <a:effectLst/>
                          <a:latin typeface="Fujitsu Sans" panose="020B0404060202020204" pitchFamily="34" charset="0"/>
                        </a:rPr>
                        <a:t> Japanese Language Skills Improvement</a:t>
                      </a:r>
                      <a:endParaRPr lang="en-US" sz="900" dirty="0">
                        <a:effectLst/>
                        <a:latin typeface="Fujitsu Sans" panose="020B0404060202020204" pitchFamily="34" charset="0"/>
                      </a:endParaRPr>
                    </a:p>
                  </a:txBody>
                  <a:tcPr marL="64794" marR="64794" marT="0" marB="0"/>
                </a:tc>
                <a:tc>
                  <a:txBody>
                    <a:bodyPr/>
                    <a:lstStyle/>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ndParaRPr>
                    </a:p>
                    <a:p>
                      <a:pPr marL="0" marR="0" algn="l">
                        <a:spcBef>
                          <a:spcPts val="0"/>
                        </a:spcBef>
                        <a:spcAft>
                          <a:spcPts val="0"/>
                        </a:spcAft>
                      </a:pPr>
                      <a:r>
                        <a:rPr lang="en-GB" sz="900" dirty="0">
                          <a:effectLst/>
                          <a:latin typeface="Fujitsu Sans" panose="020B0404060202020204" pitchFamily="34" charset="0"/>
                        </a:rPr>
                        <a:t>Virtual</a:t>
                      </a:r>
                      <a:r>
                        <a:rPr lang="en-GB" sz="900" baseline="0" dirty="0">
                          <a:effectLst/>
                          <a:latin typeface="Fujitsu Sans" panose="020B0404060202020204" pitchFamily="34" charset="0"/>
                        </a:rPr>
                        <a:t> </a:t>
                      </a:r>
                      <a:r>
                        <a:rPr lang="en-GB" sz="900" dirty="0">
                          <a:effectLst/>
                          <a:latin typeface="Fujitsu Sans" panose="020B0404060202020204" pitchFamily="34" charset="0"/>
                        </a:rPr>
                        <a:t>Training/Self</a:t>
                      </a:r>
                      <a:r>
                        <a:rPr lang="en-GB" sz="900" baseline="0" dirty="0">
                          <a:effectLst/>
                          <a:latin typeface="Fujitsu Sans" panose="020B0404060202020204" pitchFamily="34" charset="0"/>
                        </a:rPr>
                        <a:t> study</a:t>
                      </a:r>
                      <a:endParaRPr lang="en-US" sz="900" dirty="0">
                        <a:effectLst/>
                        <a:latin typeface="Fujitsu Sans" panose="020B0404060202020204" pitchFamily="34" charset="0"/>
                        <a:ea typeface="MS Mincho"/>
                      </a:endParaRPr>
                    </a:p>
                  </a:txBody>
                  <a:tcPr marL="64794" marR="64794" marT="0" marB="0"/>
                </a:tc>
                <a:tc>
                  <a:txBody>
                    <a:bodyPr/>
                    <a:lstStyle/>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ndParaRPr>
                    </a:p>
                    <a:p>
                      <a:pPr marL="0" marR="0" algn="l">
                        <a:spcBef>
                          <a:spcPts val="0"/>
                        </a:spcBef>
                        <a:spcAft>
                          <a:spcPts val="0"/>
                        </a:spcAft>
                      </a:pPr>
                      <a:r>
                        <a:rPr lang="en-GB" sz="900" kern="1200" dirty="0">
                          <a:solidFill>
                            <a:schemeClr val="dk1"/>
                          </a:solidFill>
                          <a:effectLst/>
                          <a:latin typeface="Fujitsu Sans" panose="020B0404060202020204" pitchFamily="34" charset="0"/>
                          <a:ea typeface="+mn-ea"/>
                          <a:cs typeface="+mn-cs"/>
                        </a:rPr>
                        <a:t>07/12/202</a:t>
                      </a:r>
                      <a:r>
                        <a:rPr lang="en-US" sz="900" kern="1200" dirty="0">
                          <a:solidFill>
                            <a:schemeClr val="dk1"/>
                          </a:solidFill>
                          <a:effectLst/>
                          <a:latin typeface="Fujitsu Sans" panose="020B0404060202020204" pitchFamily="34" charset="0"/>
                          <a:ea typeface="+mn-ea"/>
                          <a:cs typeface="+mn-cs"/>
                        </a:rPr>
                        <a:t>4 or 12/10/2024</a:t>
                      </a:r>
                      <a:endParaRPr lang="en-US" sz="900" kern="1200" dirty="0">
                        <a:solidFill>
                          <a:schemeClr val="dk1"/>
                        </a:solidFill>
                        <a:effectLst/>
                        <a:latin typeface="Fujitsu Sans" panose="020B0404060202020204" pitchFamily="34" charset="0"/>
                        <a:ea typeface="MS Mincho"/>
                        <a:cs typeface="+mn-cs"/>
                      </a:endParaRPr>
                    </a:p>
                    <a:p>
                      <a:pPr marL="0" marR="0" algn="l">
                        <a:spcBef>
                          <a:spcPts val="0"/>
                        </a:spcBef>
                        <a:spcAft>
                          <a:spcPts val="0"/>
                        </a:spcAft>
                      </a:pPr>
                      <a:endParaRPr lang="en-US" sz="900" dirty="0">
                        <a:effectLst/>
                        <a:latin typeface="Fujitsu Sans" panose="020B0404060202020204" pitchFamily="34" charset="0"/>
                        <a:ea typeface="MS Mincho"/>
                      </a:endParaRPr>
                    </a:p>
                  </a:txBody>
                  <a:tcPr marL="64794" marR="64794" marT="0" marB="0"/>
                </a:tc>
                <a:tc>
                  <a:txBody>
                    <a:bodyPr/>
                    <a:lstStyle/>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ndParaRPr>
                    </a:p>
                    <a:p>
                      <a:pPr marL="0" marR="0" algn="l">
                        <a:spcBef>
                          <a:spcPts val="0"/>
                        </a:spcBef>
                        <a:spcAft>
                          <a:spcPts val="0"/>
                        </a:spcAft>
                      </a:pPr>
                      <a:r>
                        <a:rPr lang="en-US" sz="900" dirty="0">
                          <a:effectLst/>
                          <a:latin typeface="Fujitsu Sans" panose="020B0404060202020204" pitchFamily="34" charset="0"/>
                          <a:ea typeface="MS Mincho"/>
                        </a:rPr>
                        <a:t>To</a:t>
                      </a:r>
                      <a:r>
                        <a:rPr lang="en-US" sz="900" baseline="0" dirty="0">
                          <a:effectLst/>
                          <a:latin typeface="Fujitsu Sans" panose="020B0404060202020204" pitchFamily="34" charset="0"/>
                          <a:ea typeface="MS Mincho"/>
                        </a:rPr>
                        <a:t> pass JLPT N3 and N2 soon.</a:t>
                      </a:r>
                      <a:endParaRPr lang="en-US" sz="900" dirty="0">
                        <a:effectLst/>
                        <a:latin typeface="Fujitsu Sans" panose="020B0404060202020204" pitchFamily="34" charset="0"/>
                        <a:ea typeface="MS Mincho"/>
                      </a:endParaRPr>
                    </a:p>
                  </a:txBody>
                  <a:tcPr marL="64794" marR="64794" marT="0" marB="0"/>
                </a:tc>
                <a:tc>
                  <a:txBody>
                    <a:bodyPr/>
                    <a:lstStyle/>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ndParaRPr>
                    </a:p>
                    <a:p>
                      <a:pPr marL="0" marR="0" algn="l">
                        <a:spcBef>
                          <a:spcPts val="0"/>
                        </a:spcBef>
                        <a:spcAft>
                          <a:spcPts val="0"/>
                        </a:spcAft>
                      </a:pPr>
                      <a:r>
                        <a:rPr lang="en-GB" sz="900" dirty="0">
                          <a:effectLst/>
                          <a:latin typeface="Fujitsu Sans" panose="020B0404060202020204" pitchFamily="34" charset="0"/>
                          <a:ea typeface="+mn-ea"/>
                        </a:rPr>
                        <a:t>CA</a:t>
                      </a:r>
                      <a:endParaRPr lang="en-US" sz="900" dirty="0">
                        <a:effectLst/>
                        <a:latin typeface="Fujitsu Sans" panose="020B0404060202020204" pitchFamily="34" charset="0"/>
                        <a:ea typeface="MS Mincho"/>
                      </a:endParaRPr>
                    </a:p>
                  </a:txBody>
                  <a:tcPr marL="64794" marR="64794" marT="0" marB="0"/>
                </a:tc>
                <a:extLst>
                  <a:ext uri="{0D108BD9-81ED-4DB2-BD59-A6C34878D82A}">
                    <a16:rowId xmlns:a16="http://schemas.microsoft.com/office/drawing/2014/main" val="10003"/>
                  </a:ext>
                </a:extLst>
              </a:tr>
              <a:tr h="738328">
                <a:tc>
                  <a:txBody>
                    <a:bodyPr/>
                    <a:lstStyle/>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ndParaRPr>
                    </a:p>
                    <a:p>
                      <a:pPr marL="0" marR="0" algn="l">
                        <a:spcBef>
                          <a:spcPts val="0"/>
                        </a:spcBef>
                        <a:spcAft>
                          <a:spcPts val="0"/>
                        </a:spcAft>
                      </a:pPr>
                      <a:r>
                        <a:rPr lang="en-GB" sz="900" dirty="0">
                          <a:effectLst/>
                          <a:latin typeface="Fujitsu Sans" panose="020B0404060202020204" pitchFamily="34" charset="0"/>
                        </a:rPr>
                        <a:t>E</a:t>
                      </a:r>
                      <a:endParaRPr lang="en-US" sz="900" dirty="0">
                        <a:effectLst/>
                        <a:latin typeface="Fujitsu Sans" panose="020B0404060202020204" pitchFamily="34" charset="0"/>
                      </a:endParaRPr>
                    </a:p>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a typeface="MS Mincho"/>
                      </a:endParaRPr>
                    </a:p>
                  </a:txBody>
                  <a:tcPr marL="64794" marR="64794"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effectLst/>
                          <a:latin typeface="Fujitsu Sans" panose="020B0404060202020204" pitchFamily="34" charset="0"/>
                        </a:rPr>
                        <a:t> To</a:t>
                      </a:r>
                      <a:r>
                        <a:rPr lang="en-GB" sz="900" baseline="0" dirty="0">
                          <a:effectLst/>
                          <a:latin typeface="Fujitsu Sans" panose="020B0404060202020204" pitchFamily="34" charset="0"/>
                        </a:rPr>
                        <a:t> have a technical knowledge skills in different kinds of programming languages</a:t>
                      </a:r>
                      <a:endParaRPr lang="en-US" sz="900" dirty="0">
                        <a:effectLst/>
                        <a:latin typeface="Fujitsu Sans" panose="020B0404060202020204" pitchFamily="34" charset="0"/>
                        <a:ea typeface="MS Mincho"/>
                      </a:endParaRPr>
                    </a:p>
                  </a:txBody>
                  <a:tcPr marL="64794" marR="64794" marT="0" marB="0"/>
                </a:tc>
                <a:tc>
                  <a:txBody>
                    <a:bodyPr/>
                    <a:lstStyle/>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ndParaRPr>
                    </a:p>
                    <a:p>
                      <a:pPr marL="0" marR="0" algn="l">
                        <a:spcBef>
                          <a:spcPts val="0"/>
                        </a:spcBef>
                        <a:spcAft>
                          <a:spcPts val="0"/>
                        </a:spcAft>
                      </a:pPr>
                      <a:r>
                        <a:rPr lang="en-GB" sz="900" dirty="0">
                          <a:effectLst/>
                          <a:latin typeface="Fujitsu Sans" panose="020B0404060202020204" pitchFamily="34" charset="0"/>
                        </a:rPr>
                        <a:t>Virtual Training / Coaching / e-learning</a:t>
                      </a:r>
                      <a:endParaRPr lang="en-US" sz="900" dirty="0">
                        <a:effectLst/>
                        <a:latin typeface="Fujitsu Sans" panose="020B0404060202020204" pitchFamily="34" charset="0"/>
                        <a:ea typeface="MS Mincho"/>
                      </a:endParaRPr>
                    </a:p>
                  </a:txBody>
                  <a:tcPr marL="64794" marR="64794" marT="0" marB="0"/>
                </a:tc>
                <a:tc>
                  <a:txBody>
                    <a:bodyPr/>
                    <a:lstStyle/>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ndParaRPr>
                    </a:p>
                    <a:p>
                      <a:pPr marL="0" marR="0" algn="l">
                        <a:spcBef>
                          <a:spcPts val="0"/>
                        </a:spcBef>
                        <a:spcAft>
                          <a:spcPts val="0"/>
                        </a:spcAft>
                      </a:pPr>
                      <a:r>
                        <a:rPr lang="en-GB" sz="900" kern="1200" dirty="0">
                          <a:solidFill>
                            <a:schemeClr val="dk1"/>
                          </a:solidFill>
                          <a:effectLst/>
                          <a:latin typeface="Fujitsu Sans" panose="020B0404060202020204" pitchFamily="34" charset="0"/>
                          <a:ea typeface="+mn-ea"/>
                          <a:cs typeface="+mn-cs"/>
                        </a:rPr>
                        <a:t>31/12/2024</a:t>
                      </a:r>
                      <a:endParaRPr lang="en-US" sz="900" kern="1200" dirty="0">
                        <a:solidFill>
                          <a:schemeClr val="dk1"/>
                        </a:solidFill>
                        <a:effectLst/>
                        <a:latin typeface="Fujitsu Sans" panose="020B0404060202020204" pitchFamily="34" charset="0"/>
                        <a:ea typeface="MS Mincho"/>
                        <a:cs typeface="+mn-cs"/>
                      </a:endParaRPr>
                    </a:p>
                  </a:txBody>
                  <a:tcPr marL="64794" marR="64794" marT="0" marB="0"/>
                </a:tc>
                <a:tc>
                  <a:txBody>
                    <a:bodyPr/>
                    <a:lstStyle/>
                    <a:p>
                      <a:pPr marL="0" marR="0" algn="l">
                        <a:spcBef>
                          <a:spcPts val="0"/>
                        </a:spcBef>
                        <a:spcAft>
                          <a:spcPts val="0"/>
                        </a:spcAft>
                      </a:pPr>
                      <a:r>
                        <a:rPr lang="en-GB" sz="900" dirty="0">
                          <a:effectLst/>
                          <a:latin typeface="Fujitsu Sans" panose="020B0404060202020204" pitchFamily="34" charset="0"/>
                        </a:rPr>
                        <a:t> </a:t>
                      </a:r>
                      <a:r>
                        <a:rPr lang="en-US" sz="900" dirty="0">
                          <a:effectLst/>
                          <a:latin typeface="Fujitsu Sans" panose="020B0404060202020204" pitchFamily="34" charset="0"/>
                        </a:rPr>
                        <a:t>To be able to effectively</a:t>
                      </a:r>
                      <a:r>
                        <a:rPr lang="en-US" sz="900" baseline="0" dirty="0">
                          <a:effectLst/>
                          <a:latin typeface="Fujitsu Sans" panose="020B0404060202020204" pitchFamily="34" charset="0"/>
                        </a:rPr>
                        <a:t> use the technical skills in the project and get a higher evaluation from the team and client</a:t>
                      </a:r>
                      <a:endParaRPr lang="en-US" sz="900" dirty="0">
                        <a:effectLst/>
                        <a:latin typeface="Fujitsu Sans" panose="020B0404060202020204" pitchFamily="34" charset="0"/>
                      </a:endParaRPr>
                    </a:p>
                  </a:txBody>
                  <a:tcPr marL="64794" marR="64794" marT="0" marB="0"/>
                </a:tc>
                <a:tc>
                  <a:txBody>
                    <a:bodyPr/>
                    <a:lstStyle/>
                    <a:p>
                      <a:pPr marL="0" marR="0" algn="l">
                        <a:spcBef>
                          <a:spcPts val="0"/>
                        </a:spcBef>
                        <a:spcAft>
                          <a:spcPts val="0"/>
                        </a:spcAft>
                      </a:pPr>
                      <a:r>
                        <a:rPr lang="en-GB" sz="900">
                          <a:effectLst/>
                          <a:latin typeface="Fujitsu Sans" panose="020B0404060202020204" pitchFamily="34" charset="0"/>
                        </a:rPr>
                        <a:t> </a:t>
                      </a:r>
                      <a:endParaRPr lang="en-US" sz="900">
                        <a:effectLst/>
                        <a:latin typeface="Fujitsu Sans" panose="020B0404060202020204" pitchFamily="34" charset="0"/>
                      </a:endParaRPr>
                    </a:p>
                    <a:p>
                      <a:pPr marL="0" marR="0" algn="l">
                        <a:spcBef>
                          <a:spcPts val="0"/>
                        </a:spcBef>
                        <a:spcAft>
                          <a:spcPts val="0"/>
                        </a:spcAft>
                      </a:pPr>
                      <a:r>
                        <a:rPr lang="en-GB" sz="900">
                          <a:effectLst/>
                          <a:latin typeface="Fujitsu Sans" panose="020B0404060202020204" pitchFamily="34" charset="0"/>
                        </a:rPr>
                        <a:t>BD/CA</a:t>
                      </a:r>
                      <a:endParaRPr lang="en-US" sz="900">
                        <a:effectLst/>
                        <a:latin typeface="Fujitsu Sans" panose="020B0404060202020204" pitchFamily="34" charset="0"/>
                        <a:ea typeface="MS Mincho"/>
                      </a:endParaRPr>
                    </a:p>
                  </a:txBody>
                  <a:tcPr marL="64794" marR="64794" marT="0" marB="0"/>
                </a:tc>
                <a:extLst>
                  <a:ext uri="{0D108BD9-81ED-4DB2-BD59-A6C34878D82A}">
                    <a16:rowId xmlns:a16="http://schemas.microsoft.com/office/drawing/2014/main" val="10004"/>
                  </a:ext>
                </a:extLst>
              </a:tr>
              <a:tr h="435375">
                <a:tc>
                  <a:txBody>
                    <a:bodyPr/>
                    <a:lstStyle/>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ndParaRPr>
                    </a:p>
                    <a:p>
                      <a:pPr marL="0" marR="0" algn="l">
                        <a:spcBef>
                          <a:spcPts val="0"/>
                        </a:spcBef>
                        <a:spcAft>
                          <a:spcPts val="0"/>
                        </a:spcAft>
                      </a:pPr>
                      <a:endParaRPr lang="en-US" sz="900" dirty="0">
                        <a:effectLst/>
                        <a:latin typeface="Fujitsu Sans" panose="020B0404060202020204" pitchFamily="34" charset="0"/>
                      </a:endParaRPr>
                    </a:p>
                  </a:txBody>
                  <a:tcPr marL="64794" marR="64794" marT="0" marB="0"/>
                </a:tc>
                <a:tc>
                  <a:txBody>
                    <a:bodyPr/>
                    <a:lstStyle/>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ndParaRPr>
                    </a:p>
                  </a:txBody>
                  <a:tcPr marL="64794" marR="64794" marT="0" marB="0"/>
                </a:tc>
                <a:tc>
                  <a:txBody>
                    <a:bodyPr/>
                    <a:lstStyle/>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ndParaRPr>
                    </a:p>
                  </a:txBody>
                  <a:tcPr marL="64794" marR="64794" marT="0" marB="0"/>
                </a:tc>
                <a:tc>
                  <a:txBody>
                    <a:bodyPr/>
                    <a:lstStyle/>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ndParaRPr>
                    </a:p>
                  </a:txBody>
                  <a:tcPr marL="64794" marR="64794" marT="0" marB="0"/>
                </a:tc>
                <a:tc>
                  <a:txBody>
                    <a:bodyPr/>
                    <a:lstStyle/>
                    <a:p>
                      <a:pPr marL="0" marR="0" algn="l">
                        <a:spcBef>
                          <a:spcPts val="500"/>
                        </a:spcBef>
                        <a:spcAft>
                          <a:spcPts val="500"/>
                        </a:spcAft>
                      </a:pPr>
                      <a:endParaRPr lang="en-US" sz="900" dirty="0">
                        <a:effectLst/>
                        <a:latin typeface="Fujitsu Sans" panose="020B0404060202020204" pitchFamily="34" charset="0"/>
                        <a:ea typeface="MS Mincho"/>
                      </a:endParaRPr>
                    </a:p>
                  </a:txBody>
                  <a:tcPr marL="64794" marR="64794" marT="0" marB="0"/>
                </a:tc>
                <a:tc>
                  <a:txBody>
                    <a:bodyPr/>
                    <a:lstStyle/>
                    <a:p>
                      <a:pPr marL="0" marR="0" algn="l">
                        <a:spcBef>
                          <a:spcPts val="0"/>
                        </a:spcBef>
                        <a:spcAft>
                          <a:spcPts val="0"/>
                        </a:spcAft>
                      </a:pPr>
                      <a:r>
                        <a:rPr lang="en-GB" sz="900" dirty="0">
                          <a:effectLst/>
                          <a:latin typeface="Fujitsu Sans" panose="020B0404060202020204" pitchFamily="34" charset="0"/>
                        </a:rPr>
                        <a:t> </a:t>
                      </a:r>
                      <a:endParaRPr lang="en-US" sz="900" dirty="0">
                        <a:effectLst/>
                        <a:latin typeface="Fujitsu Sans" panose="020B0404060202020204" pitchFamily="34" charset="0"/>
                      </a:endParaRPr>
                    </a:p>
                  </a:txBody>
                  <a:tcPr marL="64794" marR="64794" marT="0" marB="0"/>
                </a:tc>
                <a:extLst>
                  <a:ext uri="{0D108BD9-81ED-4DB2-BD59-A6C34878D82A}">
                    <a16:rowId xmlns:a16="http://schemas.microsoft.com/office/drawing/2014/main" val="10005"/>
                  </a:ext>
                </a:extLst>
              </a:tr>
            </a:tbl>
          </a:graphicData>
        </a:graphic>
      </p:graphicFrame>
      <p:sp>
        <p:nvSpPr>
          <p:cNvPr id="6" name="Rectangle 5"/>
          <p:cNvSpPr/>
          <p:nvPr/>
        </p:nvSpPr>
        <p:spPr>
          <a:xfrm>
            <a:off x="179512" y="5095349"/>
            <a:ext cx="8640960" cy="1477328"/>
          </a:xfrm>
          <a:prstGeom prst="rect">
            <a:avLst/>
          </a:prstGeom>
        </p:spPr>
        <p:txBody>
          <a:bodyPr wrap="square">
            <a:spAutoFit/>
          </a:bodyPr>
          <a:lstStyle/>
          <a:p>
            <a:r>
              <a:rPr lang="en-GB" sz="1000" dirty="0">
                <a:latin typeface="Fujitsu Sans" panose="020B0404060202020204" pitchFamily="34" charset="0"/>
              </a:rPr>
              <a:t>*Is the development need associated with Knowledge (K), Attitude (A), Skill (S), or Experience (E) </a:t>
            </a:r>
            <a:endParaRPr lang="en-US" sz="1000" dirty="0">
              <a:latin typeface="Fujitsu Sans" panose="020B0404060202020204" pitchFamily="34" charset="0"/>
            </a:endParaRPr>
          </a:p>
          <a:p>
            <a:r>
              <a:rPr lang="en-GB" sz="1000" dirty="0">
                <a:latin typeface="Fujitsu Sans" panose="020B0404060202020204" pitchFamily="34" charset="0"/>
              </a:rPr>
              <a:t>**Outcome Type: Business Deliverable (BD) or Career Aspiration (CA)</a:t>
            </a:r>
            <a:endParaRPr lang="en-US" sz="1000" dirty="0">
              <a:latin typeface="Fujitsu Sans" panose="020B0404060202020204" pitchFamily="34" charset="0"/>
            </a:endParaRPr>
          </a:p>
          <a:p>
            <a:r>
              <a:rPr lang="en-GB" sz="1000" dirty="0">
                <a:latin typeface="Fujitsu Sans" panose="020B0404060202020204" pitchFamily="34" charset="0"/>
              </a:rPr>
              <a:t> </a:t>
            </a:r>
            <a:endParaRPr lang="en-US" sz="1000" dirty="0">
              <a:latin typeface="Fujitsu Sans" panose="020B0404060202020204" pitchFamily="34" charset="0"/>
            </a:endParaRPr>
          </a:p>
          <a:p>
            <a:r>
              <a:rPr lang="en-GB" sz="1000" u="sng" dirty="0">
                <a:latin typeface="Fujitsu Sans" panose="020B0404060202020204" pitchFamily="34" charset="0"/>
              </a:rPr>
              <a:t>K.A.S.E Legend:</a:t>
            </a:r>
            <a:endParaRPr lang="en-US" sz="1000" dirty="0">
              <a:latin typeface="Fujitsu Sans" panose="020B0404060202020204" pitchFamily="34" charset="0"/>
            </a:endParaRPr>
          </a:p>
          <a:p>
            <a:pPr lvl="0"/>
            <a:r>
              <a:rPr lang="en-GB" sz="1000" b="1" dirty="0">
                <a:latin typeface="Fujitsu Sans" panose="020B0404060202020204" pitchFamily="34" charset="0"/>
              </a:rPr>
              <a:t>Knowledge</a:t>
            </a:r>
            <a:r>
              <a:rPr lang="en-GB" sz="1000" dirty="0">
                <a:latin typeface="Fujitsu Sans" panose="020B0404060202020204" pitchFamily="34" charset="0"/>
              </a:rPr>
              <a:t>: Information that I can retain to add value to my performance: consider attending forums / reading / E-Learning</a:t>
            </a:r>
            <a:endParaRPr lang="en-US" sz="1000" dirty="0">
              <a:latin typeface="Fujitsu Sans" panose="020B0404060202020204" pitchFamily="34" charset="0"/>
            </a:endParaRPr>
          </a:p>
          <a:p>
            <a:pPr lvl="0"/>
            <a:r>
              <a:rPr lang="en-GB" sz="1000" b="1" dirty="0">
                <a:latin typeface="Fujitsu Sans" panose="020B0404060202020204" pitchFamily="34" charset="0"/>
              </a:rPr>
              <a:t>Attitude</a:t>
            </a:r>
            <a:r>
              <a:rPr lang="en-GB" sz="1000" dirty="0">
                <a:latin typeface="Fujitsu Sans" panose="020B0404060202020204" pitchFamily="34" charset="0"/>
              </a:rPr>
              <a:t>: Behaviours that I need to demonstrate to enable me to perform my role effectively: consider a classroom based activity / mentoring / coaching</a:t>
            </a:r>
            <a:endParaRPr lang="en-US" sz="1000" dirty="0">
              <a:latin typeface="Fujitsu Sans" panose="020B0404060202020204" pitchFamily="34" charset="0"/>
            </a:endParaRPr>
          </a:p>
          <a:p>
            <a:pPr lvl="0"/>
            <a:r>
              <a:rPr lang="en-GB" sz="1000" b="1" dirty="0">
                <a:latin typeface="Fujitsu Sans" panose="020B0404060202020204" pitchFamily="34" charset="0"/>
              </a:rPr>
              <a:t>Skill</a:t>
            </a:r>
            <a:r>
              <a:rPr lang="en-GB" sz="1000" dirty="0">
                <a:latin typeface="Fujitsu Sans" panose="020B0404060202020204" pitchFamily="34" charset="0"/>
              </a:rPr>
              <a:t>: The ability to apply knowledge in a practical environment: consider a classroom based activity / secondment / practical work lab (technical)</a:t>
            </a:r>
            <a:endParaRPr lang="en-US" sz="1000" dirty="0">
              <a:latin typeface="Fujitsu Sans" panose="020B0404060202020204" pitchFamily="34" charset="0"/>
            </a:endParaRPr>
          </a:p>
          <a:p>
            <a:pPr lvl="0"/>
            <a:r>
              <a:rPr lang="en-GB" sz="1000" b="1" dirty="0">
                <a:latin typeface="Fujitsu Sans" panose="020B0404060202020204" pitchFamily="34" charset="0"/>
              </a:rPr>
              <a:t>Experience</a:t>
            </a:r>
            <a:r>
              <a:rPr lang="en-GB" sz="1000" dirty="0">
                <a:latin typeface="Fujitsu Sans" panose="020B0404060202020204" pitchFamily="34" charset="0"/>
              </a:rPr>
              <a:t>: Getting hands on experience: consider taster days / secondments / project work / role play classroom learning</a:t>
            </a:r>
            <a:endParaRPr lang="en-US" sz="1000" dirty="0">
              <a:latin typeface="Fujitsu Sans" panose="020B0404060202020204" pitchFamily="34" charset="0"/>
            </a:endParaRPr>
          </a:p>
          <a:p>
            <a:r>
              <a:rPr lang="en-GB" sz="1000" dirty="0">
                <a:latin typeface="Fujitsu Sans" panose="020B0404060202020204" pitchFamily="34" charset="0"/>
              </a:rPr>
              <a:t> </a:t>
            </a:r>
            <a:endParaRPr lang="en-US" sz="1000" dirty="0">
              <a:latin typeface="Fujitsu Sans" panose="020B0404060202020204" pitchFamily="34" charset="0"/>
            </a:endParaRPr>
          </a:p>
        </p:txBody>
      </p:sp>
    </p:spTree>
    <p:extLst>
      <p:ext uri="{BB962C8B-B14F-4D97-AF65-F5344CB8AC3E}">
        <p14:creationId xmlns:p14="http://schemas.microsoft.com/office/powerpoint/2010/main" val="18696126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ADJUSTSHAPES_ARROWANGLE" val="45"/>
  <p:tag name="VCT_ADJUSTSHAPES_CHEVRONANGLE" val="60"/>
  <p:tag name="VCT_ADJUSTSHAPES_ROUNDRECTPOINTS" val="30"/>
</p:tagLst>
</file>

<file path=ppt/tags/tag10.xml><?xml version="1.0" encoding="utf-8"?>
<p:tagLst xmlns:a="http://schemas.openxmlformats.org/drawingml/2006/main" xmlns:r="http://schemas.openxmlformats.org/officeDocument/2006/relationships" xmlns:p="http://schemas.openxmlformats.org/presentationml/2006/main">
  <p:tag name="VCT-RADIUS" val="30"/>
</p:tagLst>
</file>

<file path=ppt/tags/tag11.xml><?xml version="1.0" encoding="utf-8"?>
<p:tagLst xmlns:a="http://schemas.openxmlformats.org/drawingml/2006/main" xmlns:r="http://schemas.openxmlformats.org/officeDocument/2006/relationships" xmlns:p="http://schemas.openxmlformats.org/presentationml/2006/main">
  <p:tag name="VCT-RADIUS" val="30"/>
</p:tagLst>
</file>

<file path=ppt/tags/tag12.xml><?xml version="1.0" encoding="utf-8"?>
<p:tagLst xmlns:a="http://schemas.openxmlformats.org/drawingml/2006/main" xmlns:r="http://schemas.openxmlformats.org/officeDocument/2006/relationships" xmlns:p="http://schemas.openxmlformats.org/presentationml/2006/main">
  <p:tag name="VCT-RADIUS" val="30"/>
</p:tagLst>
</file>

<file path=ppt/tags/tag13.xml><?xml version="1.0" encoding="utf-8"?>
<p:tagLst xmlns:a="http://schemas.openxmlformats.org/drawingml/2006/main" xmlns:r="http://schemas.openxmlformats.org/officeDocument/2006/relationships" xmlns:p="http://schemas.openxmlformats.org/presentationml/2006/main">
  <p:tag name="STYLE" val="VCT_Marker"/>
  <p:tag name="DATE" val="12.10.2010 13:26:00"/>
  <p:tag name="VCT-TEMPLATE" val="Master 4-3_gray.potx"/>
  <p:tag name="VCTMASTER" val="Fujitsu Master 4-3 gray"/>
  <p:tag name="VCTORDER" val="1"/>
</p:tagLst>
</file>

<file path=ppt/tags/tag14.xml><?xml version="1.0" encoding="utf-8"?>
<p:tagLst xmlns:a="http://schemas.openxmlformats.org/drawingml/2006/main" xmlns:r="http://schemas.openxmlformats.org/officeDocument/2006/relationships" xmlns:p="http://schemas.openxmlformats.org/presentationml/2006/main">
  <p:tag name="VCT-BODYINDENTATION" val="0;21.25;21.25;42.5;42.5;56.25;56.25;70.62504;70.62496;85;"/>
  <p:tag name="VCT-BULLETVISIBILITY" val="G*****"/>
</p:tagLst>
</file>

<file path=ppt/tags/tag15.xml><?xml version="1.0" encoding="utf-8"?>
<p:tagLst xmlns:a="http://schemas.openxmlformats.org/drawingml/2006/main" xmlns:r="http://schemas.openxmlformats.org/officeDocument/2006/relationships" xmlns:p="http://schemas.openxmlformats.org/presentationml/2006/main">
  <p:tag name="STYLE" val="VCT_Marker"/>
  <p:tag name="DATE" val="12.10.2010 13:26:00"/>
  <p:tag name="VCTMASTER" val="Fujitsu"/>
  <p:tag name="VCTLAYOUT" val="title"/>
  <p:tag name="VCTORDER" val="1"/>
</p:tagLst>
</file>

<file path=ppt/tags/tag16.xml><?xml version="1.0" encoding="utf-8"?>
<p:tagLst xmlns:a="http://schemas.openxmlformats.org/drawingml/2006/main" xmlns:r="http://schemas.openxmlformats.org/officeDocument/2006/relationships" xmlns:p="http://schemas.openxmlformats.org/presentationml/2006/main">
  <p:tag name="STYLE" val="VCT_Backup"/>
  <p:tag name="DATE" val="25.10.2010 11:11:35"/>
  <p:tag name="PLACEHFMT" val="3"/>
  <p:tag name="VCT-BODYINDENTATION" val="0;0;"/>
  <p:tag name="VCT-BULLETVISIBILITY" val="L "/>
</p:tagLst>
</file>

<file path=ppt/tags/tag17.xml><?xml version="1.0" encoding="utf-8"?>
<p:tagLst xmlns:a="http://schemas.openxmlformats.org/drawingml/2006/main" xmlns:r="http://schemas.openxmlformats.org/officeDocument/2006/relationships" xmlns:p="http://schemas.openxmlformats.org/presentationml/2006/main">
  <p:tag name="STYLE" val="VCT_Backup"/>
  <p:tag name="DATE" val="25.10.2010 11:11:35"/>
  <p:tag name="PLACEHFMT" val="4"/>
  <p:tag name="VCT-BODYINDENTATION" val="0;0;"/>
  <p:tag name="VCT-BULLETVISIBILITY" val="L "/>
</p:tagLst>
</file>

<file path=ppt/tags/tag18.xml><?xml version="1.0" encoding="utf-8"?>
<p:tagLst xmlns:a="http://schemas.openxmlformats.org/drawingml/2006/main" xmlns:r="http://schemas.openxmlformats.org/officeDocument/2006/relationships" xmlns:p="http://schemas.openxmlformats.org/presentationml/2006/main">
  <p:tag name="VCT-RADIUS" val="30"/>
</p:tagLst>
</file>

<file path=ppt/tags/tag19.xml><?xml version="1.0" encoding="utf-8"?>
<p:tagLst xmlns:a="http://schemas.openxmlformats.org/drawingml/2006/main" xmlns:r="http://schemas.openxmlformats.org/officeDocument/2006/relationships" xmlns:p="http://schemas.openxmlformats.org/presentationml/2006/main">
  <p:tag name="VCT-RADIUS" val="30"/>
</p:tagLst>
</file>

<file path=ppt/tags/tag2.xml><?xml version="1.0" encoding="utf-8"?>
<p:tagLst xmlns:a="http://schemas.openxmlformats.org/drawingml/2006/main" xmlns:r="http://schemas.openxmlformats.org/officeDocument/2006/relationships" xmlns:p="http://schemas.openxmlformats.org/presentationml/2006/main">
  <p:tag name="STYLE" val="VCT_Marker"/>
  <p:tag name="DATE" val="12.10.2010 13:26:00"/>
  <p:tag name="VCT-TEMPLATE" val="Master 4-3_red.potx"/>
  <p:tag name="VCTMASTER" val="Fujitsu Master 4-3 red"/>
  <p:tag name="VCTORDER" val="1"/>
</p:tagLst>
</file>

<file path=ppt/tags/tag20.xml><?xml version="1.0" encoding="utf-8"?>
<p:tagLst xmlns:a="http://schemas.openxmlformats.org/drawingml/2006/main" xmlns:r="http://schemas.openxmlformats.org/officeDocument/2006/relationships" xmlns:p="http://schemas.openxmlformats.org/presentationml/2006/main">
  <p:tag name="VCT-RADIUS" val="30"/>
</p:tagLst>
</file>

<file path=ppt/tags/tag21.xml><?xml version="1.0" encoding="utf-8"?>
<p:tagLst xmlns:a="http://schemas.openxmlformats.org/drawingml/2006/main" xmlns:r="http://schemas.openxmlformats.org/officeDocument/2006/relationships" xmlns:p="http://schemas.openxmlformats.org/presentationml/2006/main">
  <p:tag name="VCT-RADIUS" val="30"/>
</p:tagLst>
</file>

<file path=ppt/tags/tag22.xml><?xml version="1.0" encoding="utf-8"?>
<p:tagLst xmlns:a="http://schemas.openxmlformats.org/drawingml/2006/main" xmlns:r="http://schemas.openxmlformats.org/officeDocument/2006/relationships" xmlns:p="http://schemas.openxmlformats.org/presentationml/2006/main">
  <p:tag name="VCT-RADIUS" val="30"/>
</p:tagLst>
</file>

<file path=ppt/tags/tag23.xml><?xml version="1.0" encoding="utf-8"?>
<p:tagLst xmlns:a="http://schemas.openxmlformats.org/drawingml/2006/main" xmlns:r="http://schemas.openxmlformats.org/officeDocument/2006/relationships" xmlns:p="http://schemas.openxmlformats.org/presentationml/2006/main">
  <p:tag name="VCT-RADIUS" val="30"/>
</p:tagLst>
</file>

<file path=ppt/tags/tag3.xml><?xml version="1.0" encoding="utf-8"?>
<p:tagLst xmlns:a="http://schemas.openxmlformats.org/drawingml/2006/main" xmlns:r="http://schemas.openxmlformats.org/officeDocument/2006/relationships" xmlns:p="http://schemas.openxmlformats.org/presentationml/2006/main">
  <p:tag name="VCT-BODYINDENTATION" val="0;21.25;21.25;42.5;42.5;56.25;56.25;70.62504;70.62496;85;"/>
  <p:tag name="VCT-BULLETVISIBILITY" val="G*****"/>
</p:tagLst>
</file>

<file path=ppt/tags/tag4.xml><?xml version="1.0" encoding="utf-8"?>
<p:tagLst xmlns:a="http://schemas.openxmlformats.org/drawingml/2006/main" xmlns:r="http://schemas.openxmlformats.org/officeDocument/2006/relationships" xmlns:p="http://schemas.openxmlformats.org/presentationml/2006/main">
  <p:tag name="STYLE" val="VCT_Marker"/>
  <p:tag name="DATE" val="12.10.2010 13:26:00"/>
  <p:tag name="VCTMASTER" val="Fujitsu"/>
  <p:tag name="VCTLAYOUT" val="title"/>
  <p:tag name="VCTORDER" val="1"/>
</p:tagLst>
</file>

<file path=ppt/tags/tag5.xml><?xml version="1.0" encoding="utf-8"?>
<p:tagLst xmlns:a="http://schemas.openxmlformats.org/drawingml/2006/main" xmlns:r="http://schemas.openxmlformats.org/officeDocument/2006/relationships" xmlns:p="http://schemas.openxmlformats.org/presentationml/2006/main">
  <p:tag name="STYLE" val="VCT_Backup"/>
  <p:tag name="DATE" val="25.10.2010 11:11:35"/>
  <p:tag name="PLACEHFMT" val="3"/>
  <p:tag name="VCT-BODYINDENTATION" val="0;0;"/>
  <p:tag name="VCT-BULLETVISIBILITY" val="L "/>
</p:tagLst>
</file>

<file path=ppt/tags/tag6.xml><?xml version="1.0" encoding="utf-8"?>
<p:tagLst xmlns:a="http://schemas.openxmlformats.org/drawingml/2006/main" xmlns:r="http://schemas.openxmlformats.org/officeDocument/2006/relationships" xmlns:p="http://schemas.openxmlformats.org/presentationml/2006/main">
  <p:tag name="STYLE" val="VCT_Backup"/>
  <p:tag name="DATE" val="25.10.2010 11:11:35"/>
  <p:tag name="PLACEHFMT" val="4"/>
  <p:tag name="VCT-BODYINDENTATION" val="0;0;"/>
  <p:tag name="VCT-BULLETVISIBILITY" val="L "/>
</p:tagLst>
</file>

<file path=ppt/tags/tag7.xml><?xml version="1.0" encoding="utf-8"?>
<p:tagLst xmlns:a="http://schemas.openxmlformats.org/drawingml/2006/main" xmlns:r="http://schemas.openxmlformats.org/officeDocument/2006/relationships" xmlns:p="http://schemas.openxmlformats.org/presentationml/2006/main">
  <p:tag name="VCT-RADIUS" val="30"/>
</p:tagLst>
</file>

<file path=ppt/tags/tag8.xml><?xml version="1.0" encoding="utf-8"?>
<p:tagLst xmlns:a="http://schemas.openxmlformats.org/drawingml/2006/main" xmlns:r="http://schemas.openxmlformats.org/officeDocument/2006/relationships" xmlns:p="http://schemas.openxmlformats.org/presentationml/2006/main">
  <p:tag name="VCT-RADIUS" val="30"/>
</p:tagLst>
</file>

<file path=ppt/tags/tag9.xml><?xml version="1.0" encoding="utf-8"?>
<p:tagLst xmlns:a="http://schemas.openxmlformats.org/drawingml/2006/main" xmlns:r="http://schemas.openxmlformats.org/officeDocument/2006/relationships" xmlns:p="http://schemas.openxmlformats.org/presentationml/2006/main">
  <p:tag name="VCT-RADIUS" val="30"/>
</p:tagLst>
</file>

<file path=ppt/theme/theme1.xml><?xml version="1.0" encoding="utf-8"?>
<a:theme xmlns:a="http://schemas.openxmlformats.org/drawingml/2006/main" name="Master-4-3-RED-Fujitsu Internal">
  <a:themeElements>
    <a:clrScheme name="Fujitsu">
      <a:dk1>
        <a:srgbClr val="000000"/>
      </a:dk1>
      <a:lt1>
        <a:srgbClr val="FFFFFF"/>
      </a:lt1>
      <a:dk2>
        <a:srgbClr val="87867E"/>
      </a:dk2>
      <a:lt2>
        <a:srgbClr val="DAD9D6"/>
      </a:lt2>
      <a:accent1>
        <a:srgbClr val="FF0000"/>
      </a:accent1>
      <a:accent2>
        <a:srgbClr val="A30B1A"/>
      </a:accent2>
      <a:accent3>
        <a:srgbClr val="861718"/>
      </a:accent3>
      <a:accent4>
        <a:srgbClr val="681A14"/>
      </a:accent4>
      <a:accent5>
        <a:srgbClr val="48190A"/>
      </a:accent5>
      <a:accent6>
        <a:srgbClr val="3C3C35"/>
      </a:accent6>
      <a:hlink>
        <a:srgbClr val="1782DB"/>
      </a:hlink>
      <a:folHlink>
        <a:srgbClr val="FF0000"/>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t" anchorCtr="0"/>
      <a:lstStyle>
        <a:defPPr algn="ctr">
          <a:buClr>
            <a:schemeClr val="accent2"/>
          </a:buCl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Master-4-3-GRAY-Fujitsu Internal">
  <a:themeElements>
    <a:clrScheme name="Fujitsu">
      <a:dk1>
        <a:srgbClr val="000000"/>
      </a:dk1>
      <a:lt1>
        <a:srgbClr val="FFFFFF"/>
      </a:lt1>
      <a:dk2>
        <a:srgbClr val="87867E"/>
      </a:dk2>
      <a:lt2>
        <a:srgbClr val="DAD9D6"/>
      </a:lt2>
      <a:accent1>
        <a:srgbClr val="FF0000"/>
      </a:accent1>
      <a:accent2>
        <a:srgbClr val="A30B1A"/>
      </a:accent2>
      <a:accent3>
        <a:srgbClr val="861718"/>
      </a:accent3>
      <a:accent4>
        <a:srgbClr val="681A14"/>
      </a:accent4>
      <a:accent5>
        <a:srgbClr val="48190A"/>
      </a:accent5>
      <a:accent6>
        <a:srgbClr val="3C3C35"/>
      </a:accent6>
      <a:hlink>
        <a:srgbClr val="1782DB"/>
      </a:hlink>
      <a:folHlink>
        <a:srgbClr val="FF0000"/>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t" anchorCtr="0"/>
      <a:lstStyle>
        <a:defPPr algn="ctr">
          <a:buClr>
            <a:schemeClr val="accent2"/>
          </a:buCl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Larissa-Design">
  <a:themeElements>
    <a:clrScheme name="Fujitsu">
      <a:dk1>
        <a:srgbClr val="000000"/>
      </a:dk1>
      <a:lt1>
        <a:srgbClr val="FFFFFF"/>
      </a:lt1>
      <a:dk2>
        <a:srgbClr val="87867E"/>
      </a:dk2>
      <a:lt2>
        <a:srgbClr val="DAD9D6"/>
      </a:lt2>
      <a:accent1>
        <a:srgbClr val="FF0000"/>
      </a:accent1>
      <a:accent2>
        <a:srgbClr val="A30B1A"/>
      </a:accent2>
      <a:accent3>
        <a:srgbClr val="861718"/>
      </a:accent3>
      <a:accent4>
        <a:srgbClr val="681A14"/>
      </a:accent4>
      <a:accent5>
        <a:srgbClr val="48190A"/>
      </a:accent5>
      <a:accent6>
        <a:srgbClr val="3C3C35"/>
      </a:accent6>
      <a:hlink>
        <a:srgbClr val="1782DB"/>
      </a:hlink>
      <a:folHlink>
        <a:srgbClr val="FF0000"/>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Fujitsu">
      <a:dk1>
        <a:srgbClr val="000000"/>
      </a:dk1>
      <a:lt1>
        <a:srgbClr val="FFFFFF"/>
      </a:lt1>
      <a:dk2>
        <a:srgbClr val="87867E"/>
      </a:dk2>
      <a:lt2>
        <a:srgbClr val="DAD9D6"/>
      </a:lt2>
      <a:accent1>
        <a:srgbClr val="FF0000"/>
      </a:accent1>
      <a:accent2>
        <a:srgbClr val="A30B1A"/>
      </a:accent2>
      <a:accent3>
        <a:srgbClr val="861718"/>
      </a:accent3>
      <a:accent4>
        <a:srgbClr val="681A14"/>
      </a:accent4>
      <a:accent5>
        <a:srgbClr val="48190A"/>
      </a:accent5>
      <a:accent6>
        <a:srgbClr val="3C3C35"/>
      </a:accent6>
      <a:hlink>
        <a:srgbClr val="1782DB"/>
      </a:hlink>
      <a:folHlink>
        <a:srgbClr val="FF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tentionPeriod xmlns="http://schemas.microsoft.com/sharepoint/v3/fields">Do not retain</RetentionPeriod>
    <Comments xmlns="http://schemas.microsoft.com/sharepoint/v3" xsi:nil="true"/>
    <Category xmlns="3afc04e6-d6eb-4ba9-84b1-08362d466656">Powerpoint Templates</Category>
    <Category_x0020_1 xmlns="3afc04e6-d6eb-4ba9-84b1-08362d46665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7A77B5E407F8B48AD2495A48B57D297" ma:contentTypeVersion="3" ma:contentTypeDescription="Create a new document." ma:contentTypeScope="" ma:versionID="610a370ba29fd26c1bdbd03d5a2299f1">
  <xsd:schema xmlns:xsd="http://www.w3.org/2001/XMLSchema" xmlns:xs="http://www.w3.org/2001/XMLSchema" xmlns:p="http://schemas.microsoft.com/office/2006/metadata/properties" xmlns:ns1="http://schemas.microsoft.com/sharepoint/v3" xmlns:ns2="http://schemas.microsoft.com/sharepoint/v3/fields" xmlns:ns3="3afc04e6-d6eb-4ba9-84b1-08362d466656" targetNamespace="http://schemas.microsoft.com/office/2006/metadata/properties" ma:root="true" ma:fieldsID="992ffd84aef7309626c96db5aa0c8047" ns1:_="" ns2:_="" ns3:_="">
    <xsd:import namespace="http://schemas.microsoft.com/sharepoint/v3"/>
    <xsd:import namespace="http://schemas.microsoft.com/sharepoint/v3/fields"/>
    <xsd:import namespace="3afc04e6-d6eb-4ba9-84b1-08362d466656"/>
    <xsd:element name="properties">
      <xsd:complexType>
        <xsd:sequence>
          <xsd:element name="documentManagement">
            <xsd:complexType>
              <xsd:all>
                <xsd:element ref="ns2:RetentionPeriod"/>
                <xsd:element ref="ns1:Comments" minOccurs="0"/>
                <xsd:element ref="ns3:Category_x0020_1" minOccurs="0"/>
                <xsd:element ref="ns3: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ments" ma:index="3" nillable="true" ma:displayName="Comments"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RetentionPeriod" ma:index="2" ma:displayName="Retention Period" ma:default="Do not retain" ma:format="Dropdown" ma:internalName="RetentionPeriod" ma:readOnly="false" ma:showField="Text">
      <xsd:simpleType>
        <xsd:restriction base="dms:Choice">
          <xsd:enumeration value="Do not retain"/>
          <xsd:enumeration value="1 year"/>
          <xsd:enumeration value="2 years"/>
          <xsd:enumeration value="3 years"/>
          <xsd:enumeration value="6 years"/>
          <xsd:enumeration value="10 years"/>
          <xsd:enumeration value="30 years"/>
          <xsd:enumeration value="30 after end of contract"/>
          <xsd:enumeration value="Validity + 3 years"/>
          <xsd:enumeration value="Until end of contract"/>
          <xsd:enumeration value="Indefinite"/>
        </xsd:restriction>
      </xsd:simpleType>
    </xsd:element>
  </xsd:schema>
  <xsd:schema xmlns:xsd="http://www.w3.org/2001/XMLSchema" xmlns:xs="http://www.w3.org/2001/XMLSchema" xmlns:dms="http://schemas.microsoft.com/office/2006/documentManagement/types" xmlns:pc="http://schemas.microsoft.com/office/infopath/2007/PartnerControls" targetNamespace="3afc04e6-d6eb-4ba9-84b1-08362d466656" elementFormDefault="qualified">
    <xsd:import namespace="http://schemas.microsoft.com/office/2006/documentManagement/types"/>
    <xsd:import namespace="http://schemas.microsoft.com/office/infopath/2007/PartnerControls"/>
    <xsd:element name="Category_x0020_1" ma:index="4" nillable="true" ma:displayName="Subcategory" ma:internalName="Category_x0020_1">
      <xsd:simpleType>
        <xsd:restriction base="dms:Text">
          <xsd:maxLength value="255"/>
        </xsd:restriction>
      </xsd:simpleType>
    </xsd:element>
    <xsd:element name="Category" ma:index="5" nillable="true" ma:displayName="Category" ma:internalName="Catego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6E39A2-AE00-408D-A06F-16C9DF3F74C0}">
  <ds:schemaRefs>
    <ds:schemaRef ds:uri="http://schemas.microsoft.com/sharepoint/v3/contenttype/forms"/>
  </ds:schemaRefs>
</ds:datastoreItem>
</file>

<file path=customXml/itemProps2.xml><?xml version="1.0" encoding="utf-8"?>
<ds:datastoreItem xmlns:ds="http://schemas.openxmlformats.org/officeDocument/2006/customXml" ds:itemID="{DF26DF6F-13DB-4DE4-9F23-7F8198997555}">
  <ds:schemaRefs>
    <ds:schemaRef ds:uri="http://purl.org/dc/terms/"/>
    <ds:schemaRef ds:uri="http://purl.org/dc/elements/1.1/"/>
    <ds:schemaRef ds:uri="http://schemas.microsoft.com/sharepoint/v3/fields"/>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http://schemas.microsoft.com/sharepoint/v3"/>
    <ds:schemaRef ds:uri="3afc04e6-d6eb-4ba9-84b1-08362d466656"/>
    <ds:schemaRef ds:uri="http://www.w3.org/XML/1998/namespace"/>
    <ds:schemaRef ds:uri="http://purl.org/dc/dcmitype/"/>
  </ds:schemaRefs>
</ds:datastoreItem>
</file>

<file path=customXml/itemProps3.xml><?xml version="1.0" encoding="utf-8"?>
<ds:datastoreItem xmlns:ds="http://schemas.openxmlformats.org/officeDocument/2006/customXml" ds:itemID="{47AE31EF-DAE6-4094-9708-5F9ABA3C31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3afc04e6-d6eb-4ba9-84b1-08362d4666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37531_28988_Fujitsu_PPT_4-3-RED-Internal (1)</Template>
  <TotalTime>7772</TotalTime>
  <Words>1882</Words>
  <Application>Microsoft Office PowerPoint</Application>
  <PresentationFormat>On-screen Show (4:3)</PresentationFormat>
  <Paragraphs>265</Paragraphs>
  <Slides>5</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ＭＳ Ｐゴシック</vt:lpstr>
      <vt:lpstr>Arial</vt:lpstr>
      <vt:lpstr>Calibri</vt:lpstr>
      <vt:lpstr>Fujitsu Sans</vt:lpstr>
      <vt:lpstr>Wingdings</vt:lpstr>
      <vt:lpstr>Master-4-3-RED-Fujitsu Internal</vt:lpstr>
      <vt:lpstr>Master-4-3-GRAY-Fujitsu Internal</vt:lpstr>
      <vt:lpstr>PowerPoint Presentation</vt:lpstr>
      <vt:lpstr>PowerPoint Presentation</vt:lpstr>
      <vt:lpstr>PowerPoint Presentation</vt:lpstr>
      <vt:lpstr>PowerPoint Presentation</vt:lpstr>
      <vt:lpstr>PowerPoint Presentation</vt:lpstr>
    </vt:vector>
  </TitlesOfParts>
  <Company>Fujitsu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Carlton Jemma</dc:creator>
  <cp:lastModifiedBy>Pimentel, Antonietta</cp:lastModifiedBy>
  <cp:revision>266</cp:revision>
  <cp:lastPrinted>2018-03-07T05:42:39Z</cp:lastPrinted>
  <dcterms:created xsi:type="dcterms:W3CDTF">2016-01-29T13:37:29Z</dcterms:created>
  <dcterms:modified xsi:type="dcterms:W3CDTF">2024-04-05T00:21:29Z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02052012-002</vt:lpwstr>
  </property>
  <property fmtid="{D5CDD505-2E9C-101B-9397-08002B2CF9AE}" pid="3" name="ContentTypeId">
    <vt:lpwstr>0x01010067A77B5E407F8B48AD2495A48B57D297</vt:lpwstr>
  </property>
  <property fmtid="{D5CDD505-2E9C-101B-9397-08002B2CF9AE}" pid="4" name="Order">
    <vt:r8>9400</vt:r8>
  </property>
  <property fmtid="{D5CDD505-2E9C-101B-9397-08002B2CF9AE}" pid="5" name="xd_ProgID">
    <vt:lpwstr/>
  </property>
  <property fmtid="{D5CDD505-2E9C-101B-9397-08002B2CF9AE}" pid="6" name="TemplateUrl">
    <vt:lpwstr/>
  </property>
  <property fmtid="{D5CDD505-2E9C-101B-9397-08002B2CF9AE}" pid="7" name="MSIP_Label_a7295cc1-d279-42ac-ab4d-3b0f4fece050_Enabled">
    <vt:lpwstr>true</vt:lpwstr>
  </property>
  <property fmtid="{D5CDD505-2E9C-101B-9397-08002B2CF9AE}" pid="8" name="MSIP_Label_a7295cc1-d279-42ac-ab4d-3b0f4fece050_SetDate">
    <vt:lpwstr>2022-07-28T03:40:20Z</vt:lpwstr>
  </property>
  <property fmtid="{D5CDD505-2E9C-101B-9397-08002B2CF9AE}" pid="9" name="MSIP_Label_a7295cc1-d279-42ac-ab4d-3b0f4fece050_Method">
    <vt:lpwstr>Standard</vt:lpwstr>
  </property>
  <property fmtid="{D5CDD505-2E9C-101B-9397-08002B2CF9AE}" pid="10" name="MSIP_Label_a7295cc1-d279-42ac-ab4d-3b0f4fece050_Name">
    <vt:lpwstr>FUJITSU-RESTRICTED​</vt:lpwstr>
  </property>
  <property fmtid="{D5CDD505-2E9C-101B-9397-08002B2CF9AE}" pid="11" name="MSIP_Label_a7295cc1-d279-42ac-ab4d-3b0f4fece050_SiteId">
    <vt:lpwstr>a19f121d-81e1-4858-a9d8-736e267fd4c7</vt:lpwstr>
  </property>
  <property fmtid="{D5CDD505-2E9C-101B-9397-08002B2CF9AE}" pid="12" name="MSIP_Label_a7295cc1-d279-42ac-ab4d-3b0f4fece050_ActionId">
    <vt:lpwstr>b1ba0760-6640-460b-b5e8-0ac0d7f9c1c7</vt:lpwstr>
  </property>
  <property fmtid="{D5CDD505-2E9C-101B-9397-08002B2CF9AE}" pid="13" name="MSIP_Label_a7295cc1-d279-42ac-ab4d-3b0f4fece050_ContentBits">
    <vt:lpwstr>0</vt:lpwstr>
  </property>
</Properties>
</file>