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22" r:id="rId3"/>
    <p:sldId id="324" r:id="rId4"/>
    <p:sldId id="325" r:id="rId5"/>
    <p:sldId id="326" r:id="rId6"/>
    <p:sldId id="327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  <a:srgbClr val="7E9445"/>
    <a:srgbClr val="DA483D"/>
    <a:srgbClr val="3C2014"/>
    <a:srgbClr val="F3C2BE"/>
    <a:srgbClr val="E6857E"/>
    <a:srgbClr val="861718"/>
    <a:srgbClr val="2F190F"/>
    <a:srgbClr val="5DC4ED"/>
    <a:srgbClr val="25D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4E0AB-2C28-44AE-82C9-4E3509CB5688}" type="datetimeFigureOut">
              <a:rPr lang="en-PH" smtClean="0"/>
              <a:t>16/07/2021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5995B-7FF6-4D7B-832E-C8EF5400F3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45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2722A-13CA-49BB-B125-2A56C31837E2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94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434" y="1411817"/>
            <a:ext cx="11523133" cy="4993216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rgbClr val="E60000"/>
              </a:buClr>
              <a:defRPr sz="2667"/>
            </a:lvl1pPr>
          </a:lstStyle>
          <a:p>
            <a:pPr lvl="0"/>
            <a:r>
              <a:rPr lang="de-DE" dirty="0" smtClean="0"/>
              <a:t>Bullets level 1</a:t>
            </a:r>
          </a:p>
          <a:p>
            <a:pPr lvl="1"/>
            <a:r>
              <a:rPr lang="de-DE" dirty="0" smtClean="0"/>
              <a:t>Bullets level 2</a:t>
            </a:r>
          </a:p>
          <a:p>
            <a:pPr lvl="2"/>
            <a:r>
              <a:rPr lang="de-DE" dirty="0" smtClean="0"/>
              <a:t>Bullets level 3</a:t>
            </a:r>
          </a:p>
          <a:p>
            <a:pPr lvl="3"/>
            <a:r>
              <a:rPr lang="de-DE" dirty="0" smtClean="0"/>
              <a:t>Bullets level 4</a:t>
            </a:r>
          </a:p>
          <a:p>
            <a:pPr lvl="4"/>
            <a:r>
              <a:rPr lang="de-DE" dirty="0" smtClean="0"/>
              <a:t>Bullets level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0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434" y="1411817"/>
            <a:ext cx="11523133" cy="49932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+mj-lt"/>
              <a:buNone/>
              <a:defRPr sz="2667" baseline="0"/>
            </a:lvl1pPr>
            <a:lvl2pPr marL="412739" indent="0">
              <a:buNone/>
              <a:defRPr/>
            </a:lvl2pPr>
            <a:lvl3pPr marL="719649" indent="0">
              <a:buNone/>
              <a:defRPr/>
            </a:lvl3pPr>
            <a:lvl4pPr marL="952476" indent="0">
              <a:buNone/>
              <a:defRPr/>
            </a:lvl4pPr>
            <a:lvl5pPr marL="1195886" indent="0">
              <a:buNone/>
              <a:defRPr/>
            </a:lvl5pPr>
          </a:lstStyle>
          <a:p>
            <a:pPr lvl="0"/>
            <a:r>
              <a:rPr lang="de-DE" dirty="0" smtClean="0"/>
              <a:t>Add your text here...</a:t>
            </a:r>
          </a:p>
        </p:txBody>
      </p:sp>
    </p:spTree>
    <p:extLst>
      <p:ext uri="{BB962C8B-B14F-4D97-AF65-F5344CB8AC3E}">
        <p14:creationId xmlns:p14="http://schemas.microsoft.com/office/powerpoint/2010/main" val="37232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"/>
            <a:ext cx="12192000" cy="6855883"/>
          </a:xfrm>
          <a:prstGeom prst="rect">
            <a:avLst/>
          </a:prstGeom>
        </p:spPr>
      </p:pic>
      <p:sp>
        <p:nvSpPr>
          <p:cNvPr id="40" name="Rectangle 42"/>
          <p:cNvSpPr>
            <a:spLocks noGrp="1" noChangeArrowheads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テキスト プレースホルダー 42"/>
          <p:cNvSpPr>
            <a:spLocks noGrp="1"/>
          </p:cNvSpPr>
          <p:nvPr>
            <p:ph type="body" sz="quarter" idx="20" hasCustomPrompt="1"/>
          </p:nvPr>
        </p:nvSpPr>
        <p:spPr>
          <a:xfrm>
            <a:off x="544346" y="3271928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Date</a:t>
            </a:r>
            <a:endParaRPr kumimoji="1" lang="ja-JP" altLang="en-US" dirty="0"/>
          </a:p>
        </p:txBody>
      </p:sp>
      <p:sp>
        <p:nvSpPr>
          <p:cNvPr id="6" name="テキスト プレースホルダー 42"/>
          <p:cNvSpPr>
            <a:spLocks noGrp="1"/>
          </p:cNvSpPr>
          <p:nvPr>
            <p:ph type="body" sz="quarter" idx="21" hasCustomPrompt="1"/>
          </p:nvPr>
        </p:nvSpPr>
        <p:spPr>
          <a:xfrm>
            <a:off x="544346" y="2889822"/>
            <a:ext cx="3076859" cy="374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aseline="0">
                <a:solidFill>
                  <a:schemeClr val="bg1"/>
                </a:solidFill>
                <a:latin typeface="Fujitsu Sans" panose="020B040406020202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42"/>
          <p:cNvSpPr>
            <a:spLocks noGrp="1"/>
          </p:cNvSpPr>
          <p:nvPr>
            <p:ph type="body" sz="quarter" idx="18" hasCustomPrompt="1"/>
          </p:nvPr>
        </p:nvSpPr>
        <p:spPr>
          <a:xfrm>
            <a:off x="544346" y="532396"/>
            <a:ext cx="3076859" cy="22417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2">
                <a:solidFill>
                  <a:schemeClr val="bg1"/>
                </a:solidFill>
                <a:latin typeface="Fujitsu Sans" panose="020B0404060202020204" pitchFamily="34" charset="0"/>
                <a:ea typeface="FUJI-新ゴ R" panose="020B0400000000000000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Event Title</a:t>
            </a:r>
            <a:endParaRPr kumimoji="1" lang="ja-JP" altLang="en-US" dirty="0"/>
          </a:p>
        </p:txBody>
      </p:sp>
      <p:sp>
        <p:nvSpPr>
          <p:cNvPr id="8" name="Title 47"/>
          <p:cNvSpPr>
            <a:spLocks noGrp="1"/>
          </p:cNvSpPr>
          <p:nvPr>
            <p:ph type="title" hasCustomPrompt="1"/>
          </p:nvPr>
        </p:nvSpPr>
        <p:spPr bwMode="gray">
          <a:xfrm>
            <a:off x="6300504" y="1814250"/>
            <a:ext cx="5856651" cy="150266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218804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4900607" algn="l"/>
              </a:tabLst>
              <a:defRPr kumimoji="1" lang="en-US" altLang="ja-JP" sz="4798" kern="1200" baseline="0" noProof="0" smtClean="0">
                <a:solidFill>
                  <a:schemeClr val="tx1"/>
                </a:solidFill>
                <a:latin typeface="Fujitsu Sans Medium" panose="020B0504060202020204" pitchFamily="34" charset="0"/>
                <a:ea typeface="FUJI-新ゴ M" panose="020B0500000000000000" pitchFamily="50" charset="-128"/>
                <a:cs typeface="+mj-cs"/>
              </a:defRPr>
            </a:lvl1pPr>
          </a:lstStyle>
          <a:p>
            <a:r>
              <a:rPr lang="en-US" altLang="ja-JP" noProof="0" dirty="0" smtClean="0"/>
              <a:t>Presentation Title</a:t>
            </a:r>
            <a:endParaRPr lang="en-US" noProof="0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6321637" y="4676754"/>
            <a:ext cx="4491368" cy="32819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 smtClean="0"/>
              <a:t>Job title</a:t>
            </a:r>
            <a:endParaRPr lang="de-DE" altLang="ja-JP" dirty="0"/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21637" y="5125433"/>
            <a:ext cx="4491368" cy="328193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tx1"/>
                </a:solidFill>
                <a:latin typeface="Fujitsu Sans" panose="020B0404060202020204" pitchFamily="34" charset="0"/>
              </a:defRPr>
            </a:lvl1pPr>
          </a:lstStyle>
          <a:p>
            <a:r>
              <a:rPr lang="de-DE" altLang="ja-JP" dirty="0" smtClean="0"/>
              <a:t>Company name</a:t>
            </a:r>
            <a:endParaRPr lang="de-DE" altLang="ja-JP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321637" y="3957986"/>
            <a:ext cx="4491368" cy="49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609402" rtl="0" eaLnBrk="1" fontAlgn="base" latinLnBrk="0" hangingPunct="1">
              <a:lnSpc>
                <a:spcPct val="100000"/>
              </a:lnSpc>
              <a:spcBef>
                <a:spcPts val="666"/>
              </a:spcBef>
              <a:spcAft>
                <a:spcPts val="267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3199" b="0" kern="1200" baseline="0" noProof="0" dirty="0">
                <a:solidFill>
                  <a:schemeClr val="tx1"/>
                </a:solidFill>
                <a:latin typeface="Fujitsu Sans" panose="020B0404060202020204" pitchFamily="34" charset="0"/>
                <a:ea typeface="FUJI-新ゴ M" panose="020B0500000000000000" pitchFamily="50" charset="-128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3199">
                <a:solidFill>
                  <a:schemeClr val="tx1"/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altLang="ja-JP" dirty="0" smtClean="0"/>
              <a:t>Presenter name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5977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エンドカッ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734051" y="6653213"/>
            <a:ext cx="719667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bg1"/>
                </a:solidFill>
                <a:latin typeface="+mn-lt"/>
              </a:defRPr>
            </a:lvl1pPr>
          </a:lstStyle>
          <a:p>
            <a:fld id="{E5C4FF1C-8F5E-4BC8-BCAF-207649A9C157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39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580718" y="6653213"/>
            <a:ext cx="5363633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ja-JP"/>
              <a:t>Copyright 2017-2018 FUJITSU LIMITED</a:t>
            </a:r>
            <a:endParaRPr lang="de-DE" altLang="ja-JP"/>
          </a:p>
        </p:txBody>
      </p:sp>
      <p:grpSp>
        <p:nvGrpSpPr>
          <p:cNvPr id="4" name="Group 38" descr="Message Lockup"/>
          <p:cNvGrpSpPr>
            <a:grpSpLocks/>
          </p:cNvGrpSpPr>
          <p:nvPr userDrawn="1"/>
        </p:nvGrpSpPr>
        <p:grpSpPr bwMode="gray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grpSp>
          <p:nvGrpSpPr>
            <p:cNvPr id="6" name="Group 7"/>
            <p:cNvGrpSpPr>
              <a:grpSpLocks noChangeAspect="1"/>
            </p:cNvGrpSpPr>
            <p:nvPr/>
          </p:nvGrpSpPr>
          <p:grpSpPr bwMode="gray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AutoShape 6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gray">
              <a:xfrm>
                <a:off x="1217" y="2598"/>
                <a:ext cx="97" cy="159"/>
              </a:xfrm>
              <a:custGeom>
                <a:avLst/>
                <a:gdLst>
                  <a:gd name="T0" fmla="*/ 0 w 484"/>
                  <a:gd name="T1" fmla="*/ 764 h 795"/>
                  <a:gd name="T2" fmla="*/ 0 w 484"/>
                  <a:gd name="T3" fmla="*/ 672 h 795"/>
                  <a:gd name="T4" fmla="*/ 186 w 484"/>
                  <a:gd name="T5" fmla="*/ 715 h 795"/>
                  <a:gd name="T6" fmla="*/ 371 w 484"/>
                  <a:gd name="T7" fmla="*/ 593 h 795"/>
                  <a:gd name="T8" fmla="*/ 339 w 484"/>
                  <a:gd name="T9" fmla="*/ 515 h 795"/>
                  <a:gd name="T10" fmla="*/ 284 w 484"/>
                  <a:gd name="T11" fmla="*/ 472 h 795"/>
                  <a:gd name="T12" fmla="*/ 212 w 484"/>
                  <a:gd name="T13" fmla="*/ 436 h 795"/>
                  <a:gd name="T14" fmla="*/ 65 w 484"/>
                  <a:gd name="T15" fmla="*/ 337 h 795"/>
                  <a:gd name="T16" fmla="*/ 13 w 484"/>
                  <a:gd name="T17" fmla="*/ 199 h 795"/>
                  <a:gd name="T18" fmla="*/ 94 w 484"/>
                  <a:gd name="T19" fmla="*/ 43 h 795"/>
                  <a:gd name="T20" fmla="*/ 269 w 484"/>
                  <a:gd name="T21" fmla="*/ 0 h 795"/>
                  <a:gd name="T22" fmla="*/ 430 w 484"/>
                  <a:gd name="T23" fmla="*/ 26 h 795"/>
                  <a:gd name="T24" fmla="*/ 430 w 484"/>
                  <a:gd name="T25" fmla="*/ 111 h 795"/>
                  <a:gd name="T26" fmla="*/ 274 w 484"/>
                  <a:gd name="T27" fmla="*/ 78 h 795"/>
                  <a:gd name="T28" fmla="*/ 169 w 484"/>
                  <a:gd name="T29" fmla="*/ 103 h 795"/>
                  <a:gd name="T30" fmla="*/ 126 w 484"/>
                  <a:gd name="T31" fmla="*/ 186 h 795"/>
                  <a:gd name="T32" fmla="*/ 156 w 484"/>
                  <a:gd name="T33" fmla="*/ 264 h 795"/>
                  <a:gd name="T34" fmla="*/ 286 w 484"/>
                  <a:gd name="T35" fmla="*/ 345 h 795"/>
                  <a:gd name="T36" fmla="*/ 391 w 484"/>
                  <a:gd name="T37" fmla="*/ 406 h 795"/>
                  <a:gd name="T38" fmla="*/ 464 w 484"/>
                  <a:gd name="T39" fmla="*/ 486 h 795"/>
                  <a:gd name="T40" fmla="*/ 484 w 484"/>
                  <a:gd name="T41" fmla="*/ 581 h 795"/>
                  <a:gd name="T42" fmla="*/ 193 w 484"/>
                  <a:gd name="T43" fmla="*/ 795 h 795"/>
                  <a:gd name="T44" fmla="*/ 0 w 484"/>
                  <a:gd name="T45" fmla="*/ 76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4" h="795">
                    <a:moveTo>
                      <a:pt x="0" y="764"/>
                    </a:moveTo>
                    <a:cubicBezTo>
                      <a:pt x="0" y="672"/>
                      <a:pt x="0" y="672"/>
                      <a:pt x="0" y="672"/>
                    </a:cubicBezTo>
                    <a:cubicBezTo>
                      <a:pt x="50" y="700"/>
                      <a:pt x="113" y="715"/>
                      <a:pt x="186" y="715"/>
                    </a:cubicBezTo>
                    <a:cubicBezTo>
                      <a:pt x="309" y="715"/>
                      <a:pt x="371" y="674"/>
                      <a:pt x="371" y="593"/>
                    </a:cubicBezTo>
                    <a:cubicBezTo>
                      <a:pt x="371" y="562"/>
                      <a:pt x="361" y="536"/>
                      <a:pt x="339" y="515"/>
                    </a:cubicBezTo>
                    <a:cubicBezTo>
                      <a:pt x="323" y="498"/>
                      <a:pt x="305" y="484"/>
                      <a:pt x="284" y="472"/>
                    </a:cubicBezTo>
                    <a:cubicBezTo>
                      <a:pt x="265" y="462"/>
                      <a:pt x="241" y="450"/>
                      <a:pt x="212" y="436"/>
                    </a:cubicBezTo>
                    <a:cubicBezTo>
                      <a:pt x="142" y="402"/>
                      <a:pt x="93" y="369"/>
                      <a:pt x="65" y="337"/>
                    </a:cubicBezTo>
                    <a:cubicBezTo>
                      <a:pt x="30" y="299"/>
                      <a:pt x="13" y="253"/>
                      <a:pt x="13" y="199"/>
                    </a:cubicBezTo>
                    <a:cubicBezTo>
                      <a:pt x="13" y="129"/>
                      <a:pt x="40" y="77"/>
                      <a:pt x="94" y="43"/>
                    </a:cubicBezTo>
                    <a:cubicBezTo>
                      <a:pt x="140" y="14"/>
                      <a:pt x="198" y="0"/>
                      <a:pt x="269" y="0"/>
                    </a:cubicBezTo>
                    <a:cubicBezTo>
                      <a:pt x="318" y="0"/>
                      <a:pt x="372" y="8"/>
                      <a:pt x="430" y="26"/>
                    </a:cubicBezTo>
                    <a:cubicBezTo>
                      <a:pt x="430" y="111"/>
                      <a:pt x="430" y="111"/>
                      <a:pt x="430" y="111"/>
                    </a:cubicBezTo>
                    <a:cubicBezTo>
                      <a:pt x="381" y="89"/>
                      <a:pt x="329" y="78"/>
                      <a:pt x="274" y="78"/>
                    </a:cubicBezTo>
                    <a:cubicBezTo>
                      <a:pt x="232" y="78"/>
                      <a:pt x="197" y="86"/>
                      <a:pt x="169" y="103"/>
                    </a:cubicBezTo>
                    <a:cubicBezTo>
                      <a:pt x="141" y="120"/>
                      <a:pt x="126" y="148"/>
                      <a:pt x="126" y="186"/>
                    </a:cubicBezTo>
                    <a:cubicBezTo>
                      <a:pt x="126" y="218"/>
                      <a:pt x="136" y="244"/>
                      <a:pt x="156" y="264"/>
                    </a:cubicBezTo>
                    <a:cubicBezTo>
                      <a:pt x="176" y="285"/>
                      <a:pt x="219" y="312"/>
                      <a:pt x="286" y="345"/>
                    </a:cubicBezTo>
                    <a:cubicBezTo>
                      <a:pt x="338" y="372"/>
                      <a:pt x="374" y="392"/>
                      <a:pt x="391" y="406"/>
                    </a:cubicBezTo>
                    <a:cubicBezTo>
                      <a:pt x="426" y="430"/>
                      <a:pt x="450" y="457"/>
                      <a:pt x="464" y="486"/>
                    </a:cubicBezTo>
                    <a:cubicBezTo>
                      <a:pt x="478" y="512"/>
                      <a:pt x="484" y="544"/>
                      <a:pt x="484" y="581"/>
                    </a:cubicBezTo>
                    <a:cubicBezTo>
                      <a:pt x="484" y="724"/>
                      <a:pt x="387" y="795"/>
                      <a:pt x="193" y="795"/>
                    </a:cubicBezTo>
                    <a:cubicBezTo>
                      <a:pt x="114" y="795"/>
                      <a:pt x="50" y="785"/>
                      <a:pt x="0" y="76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gray">
              <a:xfrm>
                <a:off x="1349" y="2526"/>
                <a:ext cx="115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7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60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7" y="439"/>
                    </a:cubicBezTo>
                    <a:cubicBezTo>
                      <a:pt x="256" y="439"/>
                      <a:pt x="196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gray">
              <a:xfrm>
                <a:off x="1499" y="2598"/>
                <a:ext cx="117" cy="159"/>
              </a:xfrm>
              <a:custGeom>
                <a:avLst/>
                <a:gdLst>
                  <a:gd name="T0" fmla="*/ 456 w 585"/>
                  <a:gd name="T1" fmla="*/ 298 h 795"/>
                  <a:gd name="T2" fmla="*/ 456 w 585"/>
                  <a:gd name="T3" fmla="*/ 259 h 795"/>
                  <a:gd name="T4" fmla="*/ 432 w 585"/>
                  <a:gd name="T5" fmla="*/ 144 h 795"/>
                  <a:gd name="T6" fmla="*/ 283 w 585"/>
                  <a:gd name="T7" fmla="*/ 81 h 795"/>
                  <a:gd name="T8" fmla="*/ 73 w 585"/>
                  <a:gd name="T9" fmla="*/ 123 h 795"/>
                  <a:gd name="T10" fmla="*/ 73 w 585"/>
                  <a:gd name="T11" fmla="*/ 33 h 795"/>
                  <a:gd name="T12" fmla="*/ 296 w 585"/>
                  <a:gd name="T13" fmla="*/ 0 h 795"/>
                  <a:gd name="T14" fmla="*/ 539 w 585"/>
                  <a:gd name="T15" fmla="*/ 80 h 795"/>
                  <a:gd name="T16" fmla="*/ 582 w 585"/>
                  <a:gd name="T17" fmla="*/ 209 h 795"/>
                  <a:gd name="T18" fmla="*/ 585 w 585"/>
                  <a:gd name="T19" fmla="*/ 303 h 795"/>
                  <a:gd name="T20" fmla="*/ 585 w 585"/>
                  <a:gd name="T21" fmla="*/ 760 h 795"/>
                  <a:gd name="T22" fmla="*/ 305 w 585"/>
                  <a:gd name="T23" fmla="*/ 795 h 795"/>
                  <a:gd name="T24" fmla="*/ 86 w 585"/>
                  <a:gd name="T25" fmla="*/ 752 h 795"/>
                  <a:gd name="T26" fmla="*/ 0 w 585"/>
                  <a:gd name="T27" fmla="*/ 583 h 795"/>
                  <a:gd name="T28" fmla="*/ 99 w 585"/>
                  <a:gd name="T29" fmla="*/ 380 h 795"/>
                  <a:gd name="T30" fmla="*/ 350 w 585"/>
                  <a:gd name="T31" fmla="*/ 310 h 795"/>
                  <a:gd name="T32" fmla="*/ 456 w 585"/>
                  <a:gd name="T33" fmla="*/ 298 h 795"/>
                  <a:gd name="T34" fmla="*/ 456 w 585"/>
                  <a:gd name="T35" fmla="*/ 372 h 795"/>
                  <a:gd name="T36" fmla="*/ 278 w 585"/>
                  <a:gd name="T37" fmla="*/ 399 h 795"/>
                  <a:gd name="T38" fmla="*/ 132 w 585"/>
                  <a:gd name="T39" fmla="*/ 570 h 795"/>
                  <a:gd name="T40" fmla="*/ 175 w 585"/>
                  <a:gd name="T41" fmla="*/ 679 h 795"/>
                  <a:gd name="T42" fmla="*/ 325 w 585"/>
                  <a:gd name="T43" fmla="*/ 718 h 795"/>
                  <a:gd name="T44" fmla="*/ 456 w 585"/>
                  <a:gd name="T45" fmla="*/ 700 h 795"/>
                  <a:gd name="T46" fmla="*/ 456 w 585"/>
                  <a:gd name="T47" fmla="*/ 37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5" h="795">
                    <a:moveTo>
                      <a:pt x="456" y="298"/>
                    </a:move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09"/>
                      <a:pt x="448" y="171"/>
                      <a:pt x="432" y="144"/>
                    </a:cubicBezTo>
                    <a:cubicBezTo>
                      <a:pt x="409" y="102"/>
                      <a:pt x="359" y="81"/>
                      <a:pt x="283" y="81"/>
                    </a:cubicBezTo>
                    <a:cubicBezTo>
                      <a:pt x="214" y="81"/>
                      <a:pt x="144" y="95"/>
                      <a:pt x="73" y="12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5" y="11"/>
                      <a:pt x="219" y="0"/>
                      <a:pt x="296" y="0"/>
                    </a:cubicBezTo>
                    <a:cubicBezTo>
                      <a:pt x="414" y="0"/>
                      <a:pt x="495" y="27"/>
                      <a:pt x="539" y="80"/>
                    </a:cubicBezTo>
                    <a:cubicBezTo>
                      <a:pt x="562" y="109"/>
                      <a:pt x="577" y="152"/>
                      <a:pt x="582" y="209"/>
                    </a:cubicBezTo>
                    <a:cubicBezTo>
                      <a:pt x="584" y="230"/>
                      <a:pt x="585" y="261"/>
                      <a:pt x="585" y="303"/>
                    </a:cubicBezTo>
                    <a:cubicBezTo>
                      <a:pt x="585" y="760"/>
                      <a:pt x="585" y="760"/>
                      <a:pt x="585" y="760"/>
                    </a:cubicBezTo>
                    <a:cubicBezTo>
                      <a:pt x="497" y="783"/>
                      <a:pt x="404" y="795"/>
                      <a:pt x="305" y="795"/>
                    </a:cubicBezTo>
                    <a:cubicBezTo>
                      <a:pt x="211" y="795"/>
                      <a:pt x="138" y="781"/>
                      <a:pt x="86" y="752"/>
                    </a:cubicBezTo>
                    <a:cubicBezTo>
                      <a:pt x="29" y="719"/>
                      <a:pt x="0" y="663"/>
                      <a:pt x="0" y="583"/>
                    </a:cubicBezTo>
                    <a:cubicBezTo>
                      <a:pt x="0" y="491"/>
                      <a:pt x="33" y="423"/>
                      <a:pt x="99" y="380"/>
                    </a:cubicBezTo>
                    <a:cubicBezTo>
                      <a:pt x="149" y="347"/>
                      <a:pt x="233" y="324"/>
                      <a:pt x="350" y="310"/>
                    </a:cubicBezTo>
                    <a:cubicBezTo>
                      <a:pt x="372" y="307"/>
                      <a:pt x="407" y="303"/>
                      <a:pt x="456" y="298"/>
                    </a:cubicBezTo>
                    <a:moveTo>
                      <a:pt x="456" y="372"/>
                    </a:moveTo>
                    <a:cubicBezTo>
                      <a:pt x="378" y="379"/>
                      <a:pt x="318" y="389"/>
                      <a:pt x="278" y="399"/>
                    </a:cubicBezTo>
                    <a:cubicBezTo>
                      <a:pt x="180" y="423"/>
                      <a:pt x="132" y="480"/>
                      <a:pt x="132" y="570"/>
                    </a:cubicBezTo>
                    <a:cubicBezTo>
                      <a:pt x="132" y="619"/>
                      <a:pt x="146" y="655"/>
                      <a:pt x="175" y="679"/>
                    </a:cubicBezTo>
                    <a:cubicBezTo>
                      <a:pt x="206" y="705"/>
                      <a:pt x="256" y="718"/>
                      <a:pt x="325" y="718"/>
                    </a:cubicBezTo>
                    <a:cubicBezTo>
                      <a:pt x="372" y="718"/>
                      <a:pt x="415" y="711"/>
                      <a:pt x="456" y="700"/>
                    </a:cubicBezTo>
                    <a:lnTo>
                      <a:pt x="456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gray">
              <a:xfrm>
                <a:off x="1662" y="2598"/>
                <a:ext cx="119" cy="227"/>
              </a:xfrm>
              <a:custGeom>
                <a:avLst/>
                <a:gdLst>
                  <a:gd name="T0" fmla="*/ 129 w 592"/>
                  <a:gd name="T1" fmla="*/ 742 h 1136"/>
                  <a:gd name="T2" fmla="*/ 129 w 592"/>
                  <a:gd name="T3" fmla="*/ 1136 h 1136"/>
                  <a:gd name="T4" fmla="*/ 0 w 592"/>
                  <a:gd name="T5" fmla="*/ 1136 h 1136"/>
                  <a:gd name="T6" fmla="*/ 0 w 592"/>
                  <a:gd name="T7" fmla="*/ 30 h 1136"/>
                  <a:gd name="T8" fmla="*/ 260 w 592"/>
                  <a:gd name="T9" fmla="*/ 0 h 1136"/>
                  <a:gd name="T10" fmla="*/ 528 w 592"/>
                  <a:gd name="T11" fmla="*/ 118 h 1136"/>
                  <a:gd name="T12" fmla="*/ 592 w 592"/>
                  <a:gd name="T13" fmla="*/ 396 h 1136"/>
                  <a:gd name="T14" fmla="*/ 511 w 592"/>
                  <a:gd name="T15" fmla="*/ 691 h 1136"/>
                  <a:gd name="T16" fmla="*/ 287 w 592"/>
                  <a:gd name="T17" fmla="*/ 795 h 1136"/>
                  <a:gd name="T18" fmla="*/ 180 w 592"/>
                  <a:gd name="T19" fmla="*/ 775 h 1136"/>
                  <a:gd name="T20" fmla="*/ 129 w 592"/>
                  <a:gd name="T21" fmla="*/ 742 h 1136"/>
                  <a:gd name="T22" fmla="*/ 129 w 592"/>
                  <a:gd name="T23" fmla="*/ 653 h 1136"/>
                  <a:gd name="T24" fmla="*/ 272 w 592"/>
                  <a:gd name="T25" fmla="*/ 718 h 1136"/>
                  <a:gd name="T26" fmla="*/ 418 w 592"/>
                  <a:gd name="T27" fmla="*/ 618 h 1136"/>
                  <a:gd name="T28" fmla="*/ 461 w 592"/>
                  <a:gd name="T29" fmla="*/ 395 h 1136"/>
                  <a:gd name="T30" fmla="*/ 403 w 592"/>
                  <a:gd name="T31" fmla="*/ 147 h 1136"/>
                  <a:gd name="T32" fmla="*/ 241 w 592"/>
                  <a:gd name="T33" fmla="*/ 78 h 1136"/>
                  <a:gd name="T34" fmla="*/ 129 w 592"/>
                  <a:gd name="T35" fmla="*/ 87 h 1136"/>
                  <a:gd name="T36" fmla="*/ 129 w 592"/>
                  <a:gd name="T37" fmla="*/ 653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2" h="1136">
                    <a:moveTo>
                      <a:pt x="129" y="742"/>
                    </a:moveTo>
                    <a:cubicBezTo>
                      <a:pt x="129" y="1136"/>
                      <a:pt x="129" y="1136"/>
                      <a:pt x="129" y="1136"/>
                    </a:cubicBezTo>
                    <a:cubicBezTo>
                      <a:pt x="0" y="1136"/>
                      <a:pt x="0" y="1136"/>
                      <a:pt x="0" y="113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89" y="10"/>
                      <a:pt x="175" y="0"/>
                      <a:pt x="260" y="0"/>
                    </a:cubicBezTo>
                    <a:cubicBezTo>
                      <a:pt x="391" y="0"/>
                      <a:pt x="480" y="39"/>
                      <a:pt x="528" y="118"/>
                    </a:cubicBezTo>
                    <a:cubicBezTo>
                      <a:pt x="571" y="188"/>
                      <a:pt x="592" y="281"/>
                      <a:pt x="592" y="396"/>
                    </a:cubicBezTo>
                    <a:cubicBezTo>
                      <a:pt x="592" y="518"/>
                      <a:pt x="565" y="616"/>
                      <a:pt x="511" y="691"/>
                    </a:cubicBezTo>
                    <a:cubicBezTo>
                      <a:pt x="460" y="761"/>
                      <a:pt x="385" y="795"/>
                      <a:pt x="287" y="795"/>
                    </a:cubicBezTo>
                    <a:cubicBezTo>
                      <a:pt x="245" y="795"/>
                      <a:pt x="209" y="789"/>
                      <a:pt x="180" y="775"/>
                    </a:cubicBezTo>
                    <a:cubicBezTo>
                      <a:pt x="166" y="769"/>
                      <a:pt x="149" y="758"/>
                      <a:pt x="129" y="742"/>
                    </a:cubicBezTo>
                    <a:moveTo>
                      <a:pt x="129" y="653"/>
                    </a:moveTo>
                    <a:cubicBezTo>
                      <a:pt x="172" y="696"/>
                      <a:pt x="220" y="718"/>
                      <a:pt x="272" y="718"/>
                    </a:cubicBezTo>
                    <a:cubicBezTo>
                      <a:pt x="338" y="718"/>
                      <a:pt x="387" y="684"/>
                      <a:pt x="418" y="618"/>
                    </a:cubicBezTo>
                    <a:cubicBezTo>
                      <a:pt x="447" y="557"/>
                      <a:pt x="461" y="483"/>
                      <a:pt x="461" y="395"/>
                    </a:cubicBezTo>
                    <a:cubicBezTo>
                      <a:pt x="461" y="284"/>
                      <a:pt x="442" y="202"/>
                      <a:pt x="403" y="147"/>
                    </a:cubicBezTo>
                    <a:cubicBezTo>
                      <a:pt x="372" y="101"/>
                      <a:pt x="318" y="78"/>
                      <a:pt x="241" y="78"/>
                    </a:cubicBezTo>
                    <a:cubicBezTo>
                      <a:pt x="207" y="78"/>
                      <a:pt x="170" y="81"/>
                      <a:pt x="129" y="87"/>
                    </a:cubicBezTo>
                    <a:lnTo>
                      <a:pt x="129" y="6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gray">
              <a:xfrm>
                <a:off x="1816" y="2547"/>
                <a:ext cx="32" cy="206"/>
              </a:xfrm>
              <a:custGeom>
                <a:avLst/>
                <a:gdLst>
                  <a:gd name="T0" fmla="*/ 78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1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5 w 157"/>
                  <a:gd name="T15" fmla="*/ 20 h 1031"/>
                  <a:gd name="T16" fmla="*/ 78 w 157"/>
                  <a:gd name="T17" fmla="*/ 0 h 1031"/>
                  <a:gd name="T18" fmla="*/ 15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5 w 157"/>
                  <a:gd name="T25" fmla="*/ 1031 h 1031"/>
                  <a:gd name="T26" fmla="*/ 15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8" y="0"/>
                    </a:moveTo>
                    <a:cubicBezTo>
                      <a:pt x="102" y="0"/>
                      <a:pt x="121" y="9"/>
                      <a:pt x="137" y="26"/>
                    </a:cubicBezTo>
                    <a:cubicBezTo>
                      <a:pt x="150" y="42"/>
                      <a:pt x="157" y="59"/>
                      <a:pt x="157" y="79"/>
                    </a:cubicBezTo>
                    <a:cubicBezTo>
                      <a:pt x="157" y="103"/>
                      <a:pt x="148" y="123"/>
                      <a:pt x="131" y="139"/>
                    </a:cubicBezTo>
                    <a:cubicBezTo>
                      <a:pt x="116" y="152"/>
                      <a:pt x="99" y="159"/>
                      <a:pt x="78" y="159"/>
                    </a:cubicBezTo>
                    <a:cubicBezTo>
                      <a:pt x="54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8" y="37"/>
                      <a:pt x="25" y="20"/>
                    </a:cubicBezTo>
                    <a:cubicBezTo>
                      <a:pt x="40" y="7"/>
                      <a:pt x="58" y="0"/>
                      <a:pt x="78" y="0"/>
                    </a:cubicBezTo>
                    <a:moveTo>
                      <a:pt x="15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5" y="1031"/>
                      <a:pt x="15" y="1031"/>
                      <a:pt x="15" y="1031"/>
                    </a:cubicBezTo>
                    <a:lnTo>
                      <a:pt x="15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gray">
              <a:xfrm>
                <a:off x="1894" y="2598"/>
                <a:ext cx="114" cy="155"/>
              </a:xfrm>
              <a:custGeom>
                <a:avLst/>
                <a:gdLst>
                  <a:gd name="T0" fmla="*/ 0 w 573"/>
                  <a:gd name="T1" fmla="*/ 775 h 775"/>
                  <a:gd name="T2" fmla="*/ 0 w 573"/>
                  <a:gd name="T3" fmla="*/ 30 h 775"/>
                  <a:gd name="T4" fmla="*/ 302 w 573"/>
                  <a:gd name="T5" fmla="*/ 0 h 775"/>
                  <a:gd name="T6" fmla="*/ 550 w 573"/>
                  <a:gd name="T7" fmla="*/ 119 h 775"/>
                  <a:gd name="T8" fmla="*/ 573 w 573"/>
                  <a:gd name="T9" fmla="*/ 312 h 775"/>
                  <a:gd name="T10" fmla="*/ 573 w 573"/>
                  <a:gd name="T11" fmla="*/ 775 h 775"/>
                  <a:gd name="T12" fmla="*/ 444 w 573"/>
                  <a:gd name="T13" fmla="*/ 775 h 775"/>
                  <a:gd name="T14" fmla="*/ 444 w 573"/>
                  <a:gd name="T15" fmla="*/ 320 h 775"/>
                  <a:gd name="T16" fmla="*/ 421 w 573"/>
                  <a:gd name="T17" fmla="*/ 140 h 775"/>
                  <a:gd name="T18" fmla="*/ 290 w 573"/>
                  <a:gd name="T19" fmla="*/ 78 h 775"/>
                  <a:gd name="T20" fmla="*/ 130 w 573"/>
                  <a:gd name="T21" fmla="*/ 94 h 775"/>
                  <a:gd name="T22" fmla="*/ 130 w 573"/>
                  <a:gd name="T23" fmla="*/ 775 h 775"/>
                  <a:gd name="T24" fmla="*/ 0 w 573"/>
                  <a:gd name="T25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20" y="10"/>
                      <a:pt x="220" y="0"/>
                      <a:pt x="302" y="0"/>
                    </a:cubicBezTo>
                    <a:cubicBezTo>
                      <a:pt x="434" y="0"/>
                      <a:pt x="516" y="39"/>
                      <a:pt x="550" y="119"/>
                    </a:cubicBezTo>
                    <a:cubicBezTo>
                      <a:pt x="565" y="155"/>
                      <a:pt x="573" y="220"/>
                      <a:pt x="573" y="312"/>
                    </a:cubicBezTo>
                    <a:cubicBezTo>
                      <a:pt x="573" y="775"/>
                      <a:pt x="573" y="775"/>
                      <a:pt x="573" y="775"/>
                    </a:cubicBezTo>
                    <a:cubicBezTo>
                      <a:pt x="444" y="775"/>
                      <a:pt x="444" y="775"/>
                      <a:pt x="444" y="775"/>
                    </a:cubicBezTo>
                    <a:cubicBezTo>
                      <a:pt x="444" y="320"/>
                      <a:pt x="444" y="320"/>
                      <a:pt x="444" y="320"/>
                    </a:cubicBezTo>
                    <a:cubicBezTo>
                      <a:pt x="444" y="230"/>
                      <a:pt x="436" y="171"/>
                      <a:pt x="421" y="140"/>
                    </a:cubicBezTo>
                    <a:cubicBezTo>
                      <a:pt x="400" y="99"/>
                      <a:pt x="356" y="78"/>
                      <a:pt x="290" y="78"/>
                    </a:cubicBezTo>
                    <a:cubicBezTo>
                      <a:pt x="237" y="78"/>
                      <a:pt x="184" y="83"/>
                      <a:pt x="130" y="94"/>
                    </a:cubicBezTo>
                    <a:cubicBezTo>
                      <a:pt x="130" y="775"/>
                      <a:pt x="130" y="775"/>
                      <a:pt x="130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gray">
              <a:xfrm>
                <a:off x="2044" y="2598"/>
                <a:ext cx="119" cy="229"/>
              </a:xfrm>
              <a:custGeom>
                <a:avLst/>
                <a:gdLst>
                  <a:gd name="T0" fmla="*/ 466 w 595"/>
                  <a:gd name="T1" fmla="*/ 707 h 1147"/>
                  <a:gd name="T2" fmla="*/ 418 w 595"/>
                  <a:gd name="T3" fmla="*/ 752 h 1147"/>
                  <a:gd name="T4" fmla="*/ 268 w 595"/>
                  <a:gd name="T5" fmla="*/ 795 h 1147"/>
                  <a:gd name="T6" fmla="*/ 102 w 595"/>
                  <a:gd name="T7" fmla="*/ 740 h 1147"/>
                  <a:gd name="T8" fmla="*/ 0 w 595"/>
                  <a:gd name="T9" fmla="*/ 433 h 1147"/>
                  <a:gd name="T10" fmla="*/ 75 w 595"/>
                  <a:gd name="T11" fmla="*/ 137 h 1147"/>
                  <a:gd name="T12" fmla="*/ 356 w 595"/>
                  <a:gd name="T13" fmla="*/ 0 h 1147"/>
                  <a:gd name="T14" fmla="*/ 595 w 595"/>
                  <a:gd name="T15" fmla="*/ 30 h 1147"/>
                  <a:gd name="T16" fmla="*/ 595 w 595"/>
                  <a:gd name="T17" fmla="*/ 628 h 1147"/>
                  <a:gd name="T18" fmla="*/ 580 w 595"/>
                  <a:gd name="T19" fmla="*/ 881 h 1147"/>
                  <a:gd name="T20" fmla="*/ 441 w 595"/>
                  <a:gd name="T21" fmla="*/ 1099 h 1147"/>
                  <a:gd name="T22" fmla="*/ 200 w 595"/>
                  <a:gd name="T23" fmla="*/ 1147 h 1147"/>
                  <a:gd name="T24" fmla="*/ 103 w 595"/>
                  <a:gd name="T25" fmla="*/ 1141 h 1147"/>
                  <a:gd name="T26" fmla="*/ 103 w 595"/>
                  <a:gd name="T27" fmla="*/ 1064 h 1147"/>
                  <a:gd name="T28" fmla="*/ 199 w 595"/>
                  <a:gd name="T29" fmla="*/ 1069 h 1147"/>
                  <a:gd name="T30" fmla="*/ 357 w 595"/>
                  <a:gd name="T31" fmla="*/ 1041 h 1147"/>
                  <a:gd name="T32" fmla="*/ 454 w 595"/>
                  <a:gd name="T33" fmla="*/ 896 h 1147"/>
                  <a:gd name="T34" fmla="*/ 466 w 595"/>
                  <a:gd name="T35" fmla="*/ 748 h 1147"/>
                  <a:gd name="T36" fmla="*/ 466 w 595"/>
                  <a:gd name="T37" fmla="*/ 707 h 1147"/>
                  <a:gd name="T38" fmla="*/ 466 w 595"/>
                  <a:gd name="T39" fmla="*/ 85 h 1147"/>
                  <a:gd name="T40" fmla="*/ 369 w 595"/>
                  <a:gd name="T41" fmla="*/ 78 h 1147"/>
                  <a:gd name="T42" fmla="*/ 242 w 595"/>
                  <a:gd name="T43" fmla="*/ 111 h 1147"/>
                  <a:gd name="T44" fmla="*/ 159 w 595"/>
                  <a:gd name="T45" fmla="*/ 244 h 1147"/>
                  <a:gd name="T46" fmla="*/ 132 w 595"/>
                  <a:gd name="T47" fmla="*/ 438 h 1147"/>
                  <a:gd name="T48" fmla="*/ 183 w 595"/>
                  <a:gd name="T49" fmla="*/ 662 h 1147"/>
                  <a:gd name="T50" fmla="*/ 286 w 595"/>
                  <a:gd name="T51" fmla="*/ 718 h 1147"/>
                  <a:gd name="T52" fmla="*/ 388 w 595"/>
                  <a:gd name="T53" fmla="*/ 683 h 1147"/>
                  <a:gd name="T54" fmla="*/ 455 w 595"/>
                  <a:gd name="T55" fmla="*/ 592 h 1147"/>
                  <a:gd name="T56" fmla="*/ 466 w 595"/>
                  <a:gd name="T57" fmla="*/ 505 h 1147"/>
                  <a:gd name="T58" fmla="*/ 466 w 595"/>
                  <a:gd name="T59" fmla="*/ 85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5" h="1147">
                    <a:moveTo>
                      <a:pt x="466" y="707"/>
                    </a:moveTo>
                    <a:cubicBezTo>
                      <a:pt x="446" y="728"/>
                      <a:pt x="430" y="743"/>
                      <a:pt x="418" y="752"/>
                    </a:cubicBezTo>
                    <a:cubicBezTo>
                      <a:pt x="378" y="781"/>
                      <a:pt x="329" y="795"/>
                      <a:pt x="268" y="795"/>
                    </a:cubicBezTo>
                    <a:cubicBezTo>
                      <a:pt x="201" y="795"/>
                      <a:pt x="146" y="777"/>
                      <a:pt x="102" y="740"/>
                    </a:cubicBezTo>
                    <a:cubicBezTo>
                      <a:pt x="34" y="683"/>
                      <a:pt x="0" y="581"/>
                      <a:pt x="0" y="433"/>
                    </a:cubicBezTo>
                    <a:cubicBezTo>
                      <a:pt x="0" y="313"/>
                      <a:pt x="25" y="215"/>
                      <a:pt x="75" y="137"/>
                    </a:cubicBezTo>
                    <a:cubicBezTo>
                      <a:pt x="133" y="46"/>
                      <a:pt x="226" y="0"/>
                      <a:pt x="356" y="0"/>
                    </a:cubicBezTo>
                    <a:cubicBezTo>
                      <a:pt x="433" y="0"/>
                      <a:pt x="513" y="10"/>
                      <a:pt x="595" y="30"/>
                    </a:cubicBezTo>
                    <a:cubicBezTo>
                      <a:pt x="595" y="628"/>
                      <a:pt x="595" y="628"/>
                      <a:pt x="595" y="628"/>
                    </a:cubicBezTo>
                    <a:cubicBezTo>
                      <a:pt x="595" y="739"/>
                      <a:pt x="590" y="823"/>
                      <a:pt x="580" y="881"/>
                    </a:cubicBezTo>
                    <a:cubicBezTo>
                      <a:pt x="563" y="986"/>
                      <a:pt x="516" y="1059"/>
                      <a:pt x="441" y="1099"/>
                    </a:cubicBezTo>
                    <a:cubicBezTo>
                      <a:pt x="380" y="1131"/>
                      <a:pt x="299" y="1147"/>
                      <a:pt x="200" y="1147"/>
                    </a:cubicBezTo>
                    <a:cubicBezTo>
                      <a:pt x="172" y="1147"/>
                      <a:pt x="140" y="1145"/>
                      <a:pt x="103" y="1141"/>
                    </a:cubicBezTo>
                    <a:cubicBezTo>
                      <a:pt x="103" y="1064"/>
                      <a:pt x="103" y="1064"/>
                      <a:pt x="103" y="1064"/>
                    </a:cubicBezTo>
                    <a:cubicBezTo>
                      <a:pt x="136" y="1068"/>
                      <a:pt x="168" y="1069"/>
                      <a:pt x="199" y="1069"/>
                    </a:cubicBezTo>
                    <a:cubicBezTo>
                      <a:pt x="270" y="1069"/>
                      <a:pt x="322" y="1060"/>
                      <a:pt x="357" y="1041"/>
                    </a:cubicBezTo>
                    <a:cubicBezTo>
                      <a:pt x="408" y="1014"/>
                      <a:pt x="440" y="966"/>
                      <a:pt x="454" y="896"/>
                    </a:cubicBezTo>
                    <a:cubicBezTo>
                      <a:pt x="462" y="857"/>
                      <a:pt x="466" y="808"/>
                      <a:pt x="466" y="748"/>
                    </a:cubicBezTo>
                    <a:lnTo>
                      <a:pt x="466" y="707"/>
                    </a:lnTo>
                    <a:close/>
                    <a:moveTo>
                      <a:pt x="466" y="85"/>
                    </a:moveTo>
                    <a:cubicBezTo>
                      <a:pt x="430" y="80"/>
                      <a:pt x="398" y="78"/>
                      <a:pt x="369" y="78"/>
                    </a:cubicBezTo>
                    <a:cubicBezTo>
                      <a:pt x="315" y="78"/>
                      <a:pt x="272" y="89"/>
                      <a:pt x="242" y="111"/>
                    </a:cubicBezTo>
                    <a:cubicBezTo>
                      <a:pt x="207" y="136"/>
                      <a:pt x="179" y="180"/>
                      <a:pt x="159" y="244"/>
                    </a:cubicBezTo>
                    <a:cubicBezTo>
                      <a:pt x="141" y="299"/>
                      <a:pt x="132" y="364"/>
                      <a:pt x="132" y="438"/>
                    </a:cubicBezTo>
                    <a:cubicBezTo>
                      <a:pt x="132" y="540"/>
                      <a:pt x="149" y="615"/>
                      <a:pt x="183" y="662"/>
                    </a:cubicBezTo>
                    <a:cubicBezTo>
                      <a:pt x="209" y="699"/>
                      <a:pt x="243" y="718"/>
                      <a:pt x="286" y="718"/>
                    </a:cubicBezTo>
                    <a:cubicBezTo>
                      <a:pt x="323" y="718"/>
                      <a:pt x="357" y="706"/>
                      <a:pt x="388" y="683"/>
                    </a:cubicBezTo>
                    <a:cubicBezTo>
                      <a:pt x="420" y="660"/>
                      <a:pt x="442" y="629"/>
                      <a:pt x="455" y="592"/>
                    </a:cubicBezTo>
                    <a:cubicBezTo>
                      <a:pt x="462" y="572"/>
                      <a:pt x="466" y="543"/>
                      <a:pt x="466" y="505"/>
                    </a:cubicBezTo>
                    <a:lnTo>
                      <a:pt x="46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gray">
              <a:xfrm>
                <a:off x="228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5 w 332"/>
                  <a:gd name="T17" fmla="*/ 873 h 958"/>
                  <a:gd name="T18" fmla="*/ 290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3 w 332"/>
                  <a:gd name="T25" fmla="*/ 958 h 958"/>
                  <a:gd name="T26" fmla="*/ 132 w 332"/>
                  <a:gd name="T27" fmla="*/ 945 h 958"/>
                  <a:gd name="T28" fmla="*/ 12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9" y="858"/>
                      <a:pt x="203" y="869"/>
                      <a:pt x="235" y="873"/>
                    </a:cubicBezTo>
                    <a:cubicBezTo>
                      <a:pt x="245" y="875"/>
                      <a:pt x="264" y="875"/>
                      <a:pt x="290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3" y="958"/>
                      <a:pt x="263" y="958"/>
                      <a:pt x="263" y="958"/>
                    </a:cubicBezTo>
                    <a:cubicBezTo>
                      <a:pt x="207" y="958"/>
                      <a:pt x="164" y="953"/>
                      <a:pt x="132" y="945"/>
                    </a:cubicBezTo>
                    <a:cubicBezTo>
                      <a:pt x="67" y="927"/>
                      <a:pt x="27" y="884"/>
                      <a:pt x="12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16" name="Freeform 16"/>
              <p:cNvSpPr>
                <a:spLocks noEditPoints="1"/>
              </p:cNvSpPr>
              <p:nvPr/>
            </p:nvSpPr>
            <p:spPr bwMode="gray">
              <a:xfrm>
                <a:off x="2374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6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6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gray">
              <a:xfrm>
                <a:off x="2538" y="2598"/>
                <a:ext cx="195" cy="155"/>
              </a:xfrm>
              <a:custGeom>
                <a:avLst/>
                <a:gdLst>
                  <a:gd name="T0" fmla="*/ 0 w 974"/>
                  <a:gd name="T1" fmla="*/ 775 h 775"/>
                  <a:gd name="T2" fmla="*/ 0 w 974"/>
                  <a:gd name="T3" fmla="*/ 30 h 775"/>
                  <a:gd name="T4" fmla="*/ 278 w 974"/>
                  <a:gd name="T5" fmla="*/ 0 h 775"/>
                  <a:gd name="T6" fmla="*/ 480 w 974"/>
                  <a:gd name="T7" fmla="*/ 49 h 775"/>
                  <a:gd name="T8" fmla="*/ 722 w 974"/>
                  <a:gd name="T9" fmla="*/ 0 h 775"/>
                  <a:gd name="T10" fmla="*/ 952 w 974"/>
                  <a:gd name="T11" fmla="*/ 119 h 775"/>
                  <a:gd name="T12" fmla="*/ 974 w 974"/>
                  <a:gd name="T13" fmla="*/ 312 h 775"/>
                  <a:gd name="T14" fmla="*/ 974 w 974"/>
                  <a:gd name="T15" fmla="*/ 775 h 775"/>
                  <a:gd name="T16" fmla="*/ 845 w 974"/>
                  <a:gd name="T17" fmla="*/ 775 h 775"/>
                  <a:gd name="T18" fmla="*/ 845 w 974"/>
                  <a:gd name="T19" fmla="*/ 320 h 775"/>
                  <a:gd name="T20" fmla="*/ 824 w 974"/>
                  <a:gd name="T21" fmla="*/ 141 h 775"/>
                  <a:gd name="T22" fmla="*/ 705 w 974"/>
                  <a:gd name="T23" fmla="*/ 78 h 775"/>
                  <a:gd name="T24" fmla="*/ 551 w 974"/>
                  <a:gd name="T25" fmla="*/ 113 h 775"/>
                  <a:gd name="T26" fmla="*/ 551 w 974"/>
                  <a:gd name="T27" fmla="*/ 775 h 775"/>
                  <a:gd name="T28" fmla="*/ 422 w 974"/>
                  <a:gd name="T29" fmla="*/ 775 h 775"/>
                  <a:gd name="T30" fmla="*/ 422 w 974"/>
                  <a:gd name="T31" fmla="*/ 314 h 775"/>
                  <a:gd name="T32" fmla="*/ 401 w 974"/>
                  <a:gd name="T33" fmla="*/ 141 h 775"/>
                  <a:gd name="T34" fmla="*/ 278 w 974"/>
                  <a:gd name="T35" fmla="*/ 78 h 775"/>
                  <a:gd name="T36" fmla="*/ 128 w 974"/>
                  <a:gd name="T37" fmla="*/ 94 h 775"/>
                  <a:gd name="T38" fmla="*/ 128 w 974"/>
                  <a:gd name="T39" fmla="*/ 775 h 775"/>
                  <a:gd name="T40" fmla="*/ 0 w 974"/>
                  <a:gd name="T41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4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17" y="10"/>
                      <a:pt x="210" y="0"/>
                      <a:pt x="278" y="0"/>
                    </a:cubicBezTo>
                    <a:cubicBezTo>
                      <a:pt x="367" y="0"/>
                      <a:pt x="435" y="16"/>
                      <a:pt x="480" y="49"/>
                    </a:cubicBezTo>
                    <a:cubicBezTo>
                      <a:pt x="561" y="16"/>
                      <a:pt x="642" y="0"/>
                      <a:pt x="722" y="0"/>
                    </a:cubicBezTo>
                    <a:cubicBezTo>
                      <a:pt x="843" y="0"/>
                      <a:pt x="920" y="40"/>
                      <a:pt x="952" y="119"/>
                    </a:cubicBezTo>
                    <a:cubicBezTo>
                      <a:pt x="967" y="156"/>
                      <a:pt x="974" y="220"/>
                      <a:pt x="974" y="312"/>
                    </a:cubicBezTo>
                    <a:cubicBezTo>
                      <a:pt x="974" y="775"/>
                      <a:pt x="974" y="775"/>
                      <a:pt x="974" y="775"/>
                    </a:cubicBezTo>
                    <a:cubicBezTo>
                      <a:pt x="845" y="775"/>
                      <a:pt x="845" y="775"/>
                      <a:pt x="845" y="775"/>
                    </a:cubicBezTo>
                    <a:cubicBezTo>
                      <a:pt x="845" y="320"/>
                      <a:pt x="845" y="320"/>
                      <a:pt x="845" y="320"/>
                    </a:cubicBezTo>
                    <a:cubicBezTo>
                      <a:pt x="845" y="231"/>
                      <a:pt x="838" y="172"/>
                      <a:pt x="824" y="141"/>
                    </a:cubicBezTo>
                    <a:cubicBezTo>
                      <a:pt x="805" y="99"/>
                      <a:pt x="765" y="78"/>
                      <a:pt x="705" y="78"/>
                    </a:cubicBezTo>
                    <a:cubicBezTo>
                      <a:pt x="654" y="78"/>
                      <a:pt x="603" y="90"/>
                      <a:pt x="551" y="113"/>
                    </a:cubicBezTo>
                    <a:cubicBezTo>
                      <a:pt x="551" y="775"/>
                      <a:pt x="551" y="775"/>
                      <a:pt x="551" y="775"/>
                    </a:cubicBezTo>
                    <a:cubicBezTo>
                      <a:pt x="422" y="775"/>
                      <a:pt x="422" y="775"/>
                      <a:pt x="422" y="775"/>
                    </a:cubicBezTo>
                    <a:cubicBezTo>
                      <a:pt x="422" y="314"/>
                      <a:pt x="422" y="314"/>
                      <a:pt x="422" y="314"/>
                    </a:cubicBezTo>
                    <a:cubicBezTo>
                      <a:pt x="422" y="229"/>
                      <a:pt x="415" y="171"/>
                      <a:pt x="401" y="141"/>
                    </a:cubicBezTo>
                    <a:cubicBezTo>
                      <a:pt x="382" y="99"/>
                      <a:pt x="341" y="78"/>
                      <a:pt x="278" y="78"/>
                    </a:cubicBezTo>
                    <a:cubicBezTo>
                      <a:pt x="231" y="78"/>
                      <a:pt x="181" y="83"/>
                      <a:pt x="128" y="94"/>
                    </a:cubicBezTo>
                    <a:cubicBezTo>
                      <a:pt x="128" y="775"/>
                      <a:pt x="128" y="775"/>
                      <a:pt x="128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18" name="Freeform 18"/>
              <p:cNvSpPr>
                <a:spLocks noEditPoints="1"/>
              </p:cNvSpPr>
              <p:nvPr/>
            </p:nvSpPr>
            <p:spPr bwMode="gray">
              <a:xfrm>
                <a:off x="2768" y="2598"/>
                <a:ext cx="127" cy="159"/>
              </a:xfrm>
              <a:custGeom>
                <a:avLst/>
                <a:gdLst>
                  <a:gd name="T0" fmla="*/ 318 w 635"/>
                  <a:gd name="T1" fmla="*/ 0 h 795"/>
                  <a:gd name="T2" fmla="*/ 559 w 635"/>
                  <a:gd name="T3" fmla="*/ 107 h 795"/>
                  <a:gd name="T4" fmla="*/ 635 w 635"/>
                  <a:gd name="T5" fmla="*/ 398 h 795"/>
                  <a:gd name="T6" fmla="*/ 559 w 635"/>
                  <a:gd name="T7" fmla="*/ 688 h 795"/>
                  <a:gd name="T8" fmla="*/ 319 w 635"/>
                  <a:gd name="T9" fmla="*/ 795 h 795"/>
                  <a:gd name="T10" fmla="*/ 0 w 635"/>
                  <a:gd name="T11" fmla="*/ 393 h 795"/>
                  <a:gd name="T12" fmla="*/ 77 w 635"/>
                  <a:gd name="T13" fmla="*/ 107 h 795"/>
                  <a:gd name="T14" fmla="*/ 318 w 635"/>
                  <a:gd name="T15" fmla="*/ 0 h 795"/>
                  <a:gd name="T16" fmla="*/ 318 w 635"/>
                  <a:gd name="T17" fmla="*/ 78 h 795"/>
                  <a:gd name="T18" fmla="*/ 167 w 635"/>
                  <a:gd name="T19" fmla="*/ 176 h 795"/>
                  <a:gd name="T20" fmla="*/ 132 w 635"/>
                  <a:gd name="T21" fmla="*/ 394 h 795"/>
                  <a:gd name="T22" fmla="*/ 167 w 635"/>
                  <a:gd name="T23" fmla="*/ 619 h 795"/>
                  <a:gd name="T24" fmla="*/ 318 w 635"/>
                  <a:gd name="T25" fmla="*/ 718 h 795"/>
                  <a:gd name="T26" fmla="*/ 468 w 635"/>
                  <a:gd name="T27" fmla="*/ 619 h 795"/>
                  <a:gd name="T28" fmla="*/ 503 w 635"/>
                  <a:gd name="T29" fmla="*/ 398 h 795"/>
                  <a:gd name="T30" fmla="*/ 468 w 635"/>
                  <a:gd name="T31" fmla="*/ 176 h 795"/>
                  <a:gd name="T32" fmla="*/ 318 w 635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5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5" y="273"/>
                      <a:pt x="635" y="398"/>
                    </a:cubicBezTo>
                    <a:cubicBezTo>
                      <a:pt x="635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9" y="795"/>
                    </a:cubicBezTo>
                    <a:cubicBezTo>
                      <a:pt x="107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7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19" name="Freeform 19"/>
              <p:cNvSpPr>
                <a:spLocks/>
              </p:cNvSpPr>
              <p:nvPr/>
            </p:nvSpPr>
            <p:spPr bwMode="gray">
              <a:xfrm>
                <a:off x="2934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4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gray">
              <a:xfrm>
                <a:off x="3028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3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21" name="Freeform 21"/>
              <p:cNvSpPr>
                <a:spLocks noEditPoints="1"/>
              </p:cNvSpPr>
              <p:nvPr/>
            </p:nvSpPr>
            <p:spPr bwMode="gray">
              <a:xfrm>
                <a:off x="3110" y="2598"/>
                <a:ext cx="127" cy="159"/>
              </a:xfrm>
              <a:custGeom>
                <a:avLst/>
                <a:gdLst>
                  <a:gd name="T0" fmla="*/ 317 w 634"/>
                  <a:gd name="T1" fmla="*/ 0 h 795"/>
                  <a:gd name="T2" fmla="*/ 558 w 634"/>
                  <a:gd name="T3" fmla="*/ 107 h 795"/>
                  <a:gd name="T4" fmla="*/ 634 w 634"/>
                  <a:gd name="T5" fmla="*/ 398 h 795"/>
                  <a:gd name="T6" fmla="*/ 558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7 w 634"/>
                  <a:gd name="T15" fmla="*/ 0 h 795"/>
                  <a:gd name="T16" fmla="*/ 317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7 w 634"/>
                  <a:gd name="T25" fmla="*/ 718 h 795"/>
                  <a:gd name="T26" fmla="*/ 468 w 634"/>
                  <a:gd name="T27" fmla="*/ 619 h 795"/>
                  <a:gd name="T28" fmla="*/ 502 w 634"/>
                  <a:gd name="T29" fmla="*/ 398 h 795"/>
                  <a:gd name="T30" fmla="*/ 468 w 634"/>
                  <a:gd name="T31" fmla="*/ 176 h 795"/>
                  <a:gd name="T32" fmla="*/ 317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7" y="0"/>
                    </a:moveTo>
                    <a:cubicBezTo>
                      <a:pt x="425" y="0"/>
                      <a:pt x="505" y="36"/>
                      <a:pt x="558" y="107"/>
                    </a:cubicBezTo>
                    <a:cubicBezTo>
                      <a:pt x="608" y="176"/>
                      <a:pt x="634" y="273"/>
                      <a:pt x="634" y="398"/>
                    </a:cubicBezTo>
                    <a:cubicBezTo>
                      <a:pt x="634" y="521"/>
                      <a:pt x="608" y="618"/>
                      <a:pt x="558" y="688"/>
                    </a:cubicBezTo>
                    <a:cubicBezTo>
                      <a:pt x="506" y="760"/>
                      <a:pt x="426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5" y="176"/>
                      <a:pt x="76" y="107"/>
                    </a:cubicBezTo>
                    <a:cubicBezTo>
                      <a:pt x="128" y="36"/>
                      <a:pt x="209" y="0"/>
                      <a:pt x="317" y="0"/>
                    </a:cubicBezTo>
                    <a:moveTo>
                      <a:pt x="317" y="78"/>
                    </a:moveTo>
                    <a:cubicBezTo>
                      <a:pt x="244" y="78"/>
                      <a:pt x="194" y="110"/>
                      <a:pt x="166" y="176"/>
                    </a:cubicBezTo>
                    <a:cubicBezTo>
                      <a:pt x="143" y="230"/>
                      <a:pt x="132" y="303"/>
                      <a:pt x="132" y="394"/>
                    </a:cubicBezTo>
                    <a:cubicBezTo>
                      <a:pt x="132" y="490"/>
                      <a:pt x="143" y="565"/>
                      <a:pt x="166" y="619"/>
                    </a:cubicBezTo>
                    <a:cubicBezTo>
                      <a:pt x="194" y="685"/>
                      <a:pt x="244" y="718"/>
                      <a:pt x="317" y="718"/>
                    </a:cubicBezTo>
                    <a:cubicBezTo>
                      <a:pt x="390" y="718"/>
                      <a:pt x="440" y="685"/>
                      <a:pt x="468" y="619"/>
                    </a:cubicBezTo>
                    <a:cubicBezTo>
                      <a:pt x="490" y="565"/>
                      <a:pt x="502" y="491"/>
                      <a:pt x="502" y="398"/>
                    </a:cubicBezTo>
                    <a:cubicBezTo>
                      <a:pt x="502" y="302"/>
                      <a:pt x="490" y="228"/>
                      <a:pt x="468" y="176"/>
                    </a:cubicBezTo>
                    <a:cubicBezTo>
                      <a:pt x="439" y="110"/>
                      <a:pt x="389" y="78"/>
                      <a:pt x="317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22" name="Freeform 22"/>
              <p:cNvSpPr>
                <a:spLocks/>
              </p:cNvSpPr>
              <p:nvPr/>
            </p:nvSpPr>
            <p:spPr bwMode="gray">
              <a:xfrm>
                <a:off x="3253" y="2602"/>
                <a:ext cx="195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8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7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8" y="0"/>
                      <a:pt x="558" y="0"/>
                      <a:pt x="558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7" y="266"/>
                      <a:pt x="517" y="266"/>
                      <a:pt x="517" y="266"/>
                    </a:cubicBezTo>
                    <a:cubicBezTo>
                      <a:pt x="509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23" name="Freeform 23"/>
              <p:cNvSpPr>
                <a:spLocks/>
              </p:cNvSpPr>
              <p:nvPr/>
            </p:nvSpPr>
            <p:spPr bwMode="gray">
              <a:xfrm>
                <a:off x="3525" y="2602"/>
                <a:ext cx="194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9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8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8" y="266"/>
                      <a:pt x="518" y="266"/>
                      <a:pt x="518" y="266"/>
                    </a:cubicBezTo>
                    <a:cubicBezTo>
                      <a:pt x="510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24" name="Freeform 24"/>
              <p:cNvSpPr>
                <a:spLocks noEditPoints="1"/>
              </p:cNvSpPr>
              <p:nvPr/>
            </p:nvSpPr>
            <p:spPr bwMode="gray">
              <a:xfrm>
                <a:off x="3745" y="2547"/>
                <a:ext cx="31" cy="206"/>
              </a:xfrm>
              <a:custGeom>
                <a:avLst/>
                <a:gdLst>
                  <a:gd name="T0" fmla="*/ 79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2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6 w 157"/>
                  <a:gd name="T15" fmla="*/ 20 h 1031"/>
                  <a:gd name="T16" fmla="*/ 79 w 157"/>
                  <a:gd name="T17" fmla="*/ 0 h 1031"/>
                  <a:gd name="T18" fmla="*/ 16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6 w 157"/>
                  <a:gd name="T25" fmla="*/ 1031 h 1031"/>
                  <a:gd name="T26" fmla="*/ 16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9" y="0"/>
                    </a:moveTo>
                    <a:cubicBezTo>
                      <a:pt x="102" y="0"/>
                      <a:pt x="122" y="9"/>
                      <a:pt x="137" y="26"/>
                    </a:cubicBezTo>
                    <a:cubicBezTo>
                      <a:pt x="151" y="42"/>
                      <a:pt x="157" y="59"/>
                      <a:pt x="157" y="79"/>
                    </a:cubicBezTo>
                    <a:cubicBezTo>
                      <a:pt x="157" y="103"/>
                      <a:pt x="149" y="123"/>
                      <a:pt x="132" y="139"/>
                    </a:cubicBezTo>
                    <a:cubicBezTo>
                      <a:pt x="117" y="152"/>
                      <a:pt x="99" y="159"/>
                      <a:pt x="78" y="159"/>
                    </a:cubicBezTo>
                    <a:cubicBezTo>
                      <a:pt x="55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9" y="37"/>
                      <a:pt x="26" y="20"/>
                    </a:cubicBezTo>
                    <a:cubicBezTo>
                      <a:pt x="41" y="7"/>
                      <a:pt x="58" y="0"/>
                      <a:pt x="79" y="0"/>
                    </a:cubicBezTo>
                    <a:moveTo>
                      <a:pt x="16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6" y="1031"/>
                      <a:pt x="16" y="1031"/>
                      <a:pt x="16" y="1031"/>
                    </a:cubicBezTo>
                    <a:lnTo>
                      <a:pt x="16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25" name="Freeform 25"/>
              <p:cNvSpPr>
                <a:spLocks/>
              </p:cNvSpPr>
              <p:nvPr/>
            </p:nvSpPr>
            <p:spPr bwMode="gray">
              <a:xfrm>
                <a:off x="382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4 w 332"/>
                  <a:gd name="T17" fmla="*/ 873 h 958"/>
                  <a:gd name="T18" fmla="*/ 289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2 w 332"/>
                  <a:gd name="T25" fmla="*/ 958 h 958"/>
                  <a:gd name="T26" fmla="*/ 132 w 332"/>
                  <a:gd name="T27" fmla="*/ 945 h 958"/>
                  <a:gd name="T28" fmla="*/ 11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8" y="858"/>
                      <a:pt x="202" y="869"/>
                      <a:pt x="234" y="873"/>
                    </a:cubicBezTo>
                    <a:cubicBezTo>
                      <a:pt x="245" y="875"/>
                      <a:pt x="263" y="875"/>
                      <a:pt x="289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2" y="958"/>
                      <a:pt x="262" y="958"/>
                      <a:pt x="262" y="958"/>
                    </a:cubicBezTo>
                    <a:cubicBezTo>
                      <a:pt x="207" y="958"/>
                      <a:pt x="163" y="953"/>
                      <a:pt x="132" y="945"/>
                    </a:cubicBezTo>
                    <a:cubicBezTo>
                      <a:pt x="66" y="927"/>
                      <a:pt x="26" y="884"/>
                      <a:pt x="11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26" name="Freeform 26"/>
              <p:cNvSpPr>
                <a:spLocks/>
              </p:cNvSpPr>
              <p:nvPr/>
            </p:nvSpPr>
            <p:spPr bwMode="gray">
              <a:xfrm>
                <a:off x="3918" y="2526"/>
                <a:ext cx="114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6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59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6" y="439"/>
                    </a:cubicBezTo>
                    <a:cubicBezTo>
                      <a:pt x="256" y="439"/>
                      <a:pt x="197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27" name="Freeform 27"/>
              <p:cNvSpPr>
                <a:spLocks/>
              </p:cNvSpPr>
              <p:nvPr/>
            </p:nvSpPr>
            <p:spPr bwMode="gray">
              <a:xfrm>
                <a:off x="4128" y="2602"/>
                <a:ext cx="126" cy="223"/>
              </a:xfrm>
              <a:custGeom>
                <a:avLst/>
                <a:gdLst>
                  <a:gd name="T0" fmla="*/ 56 w 126"/>
                  <a:gd name="T1" fmla="*/ 153 h 223"/>
                  <a:gd name="T2" fmla="*/ 0 w 126"/>
                  <a:gd name="T3" fmla="*/ 0 h 223"/>
                  <a:gd name="T4" fmla="*/ 27 w 126"/>
                  <a:gd name="T5" fmla="*/ 0 h 223"/>
                  <a:gd name="T6" fmla="*/ 67 w 126"/>
                  <a:gd name="T7" fmla="*/ 120 h 223"/>
                  <a:gd name="T8" fmla="*/ 104 w 126"/>
                  <a:gd name="T9" fmla="*/ 0 h 223"/>
                  <a:gd name="T10" fmla="*/ 126 w 126"/>
                  <a:gd name="T11" fmla="*/ 0 h 223"/>
                  <a:gd name="T12" fmla="*/ 51 w 126"/>
                  <a:gd name="T13" fmla="*/ 223 h 223"/>
                  <a:gd name="T14" fmla="*/ 29 w 126"/>
                  <a:gd name="T15" fmla="*/ 223 h 223"/>
                  <a:gd name="T16" fmla="*/ 56 w 126"/>
                  <a:gd name="T17" fmla="*/ 15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23">
                    <a:moveTo>
                      <a:pt x="56" y="153"/>
                    </a:moveTo>
                    <a:lnTo>
                      <a:pt x="0" y="0"/>
                    </a:lnTo>
                    <a:lnTo>
                      <a:pt x="27" y="0"/>
                    </a:lnTo>
                    <a:lnTo>
                      <a:pt x="67" y="120"/>
                    </a:lnTo>
                    <a:lnTo>
                      <a:pt x="104" y="0"/>
                    </a:lnTo>
                    <a:lnTo>
                      <a:pt x="126" y="0"/>
                    </a:lnTo>
                    <a:lnTo>
                      <a:pt x="51" y="223"/>
                    </a:lnTo>
                    <a:lnTo>
                      <a:pt x="29" y="223"/>
                    </a:lnTo>
                    <a:lnTo>
                      <a:pt x="56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28" name="Freeform 28"/>
              <p:cNvSpPr>
                <a:spLocks noEditPoints="1"/>
              </p:cNvSpPr>
              <p:nvPr/>
            </p:nvSpPr>
            <p:spPr bwMode="gray">
              <a:xfrm>
                <a:off x="4270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7 w 634"/>
                  <a:gd name="T19" fmla="*/ 176 h 795"/>
                  <a:gd name="T20" fmla="*/ 132 w 634"/>
                  <a:gd name="T21" fmla="*/ 394 h 795"/>
                  <a:gd name="T22" fmla="*/ 167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10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gray">
              <a:xfrm>
                <a:off x="4433" y="2602"/>
                <a:ext cx="110" cy="155"/>
              </a:xfrm>
              <a:custGeom>
                <a:avLst/>
                <a:gdLst>
                  <a:gd name="T0" fmla="*/ 0 w 550"/>
                  <a:gd name="T1" fmla="*/ 0 h 774"/>
                  <a:gd name="T2" fmla="*/ 129 w 550"/>
                  <a:gd name="T3" fmla="*/ 0 h 774"/>
                  <a:gd name="T4" fmla="*/ 129 w 550"/>
                  <a:gd name="T5" fmla="*/ 465 h 774"/>
                  <a:gd name="T6" fmla="*/ 152 w 550"/>
                  <a:gd name="T7" fmla="*/ 636 h 774"/>
                  <a:gd name="T8" fmla="*/ 206 w 550"/>
                  <a:gd name="T9" fmla="*/ 685 h 774"/>
                  <a:gd name="T10" fmla="*/ 289 w 550"/>
                  <a:gd name="T11" fmla="*/ 697 h 774"/>
                  <a:gd name="T12" fmla="*/ 422 w 550"/>
                  <a:gd name="T13" fmla="*/ 677 h 774"/>
                  <a:gd name="T14" fmla="*/ 422 w 550"/>
                  <a:gd name="T15" fmla="*/ 0 h 774"/>
                  <a:gd name="T16" fmla="*/ 550 w 550"/>
                  <a:gd name="T17" fmla="*/ 0 h 774"/>
                  <a:gd name="T18" fmla="*/ 550 w 550"/>
                  <a:gd name="T19" fmla="*/ 742 h 774"/>
                  <a:gd name="T20" fmla="*/ 281 w 550"/>
                  <a:gd name="T21" fmla="*/ 774 h 774"/>
                  <a:gd name="T22" fmla="*/ 90 w 550"/>
                  <a:gd name="T23" fmla="*/ 734 h 774"/>
                  <a:gd name="T24" fmla="*/ 7 w 550"/>
                  <a:gd name="T25" fmla="*/ 593 h 774"/>
                  <a:gd name="T26" fmla="*/ 0 w 550"/>
                  <a:gd name="T27" fmla="*/ 475 h 774"/>
                  <a:gd name="T28" fmla="*/ 0 w 550"/>
                  <a:gd name="T29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0" h="774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65"/>
                      <a:pt x="129" y="465"/>
                      <a:pt x="129" y="465"/>
                    </a:cubicBezTo>
                    <a:cubicBezTo>
                      <a:pt x="129" y="550"/>
                      <a:pt x="137" y="608"/>
                      <a:pt x="152" y="636"/>
                    </a:cubicBezTo>
                    <a:cubicBezTo>
                      <a:pt x="165" y="660"/>
                      <a:pt x="183" y="676"/>
                      <a:pt x="206" y="685"/>
                    </a:cubicBezTo>
                    <a:cubicBezTo>
                      <a:pt x="225" y="693"/>
                      <a:pt x="253" y="697"/>
                      <a:pt x="289" y="697"/>
                    </a:cubicBezTo>
                    <a:cubicBezTo>
                      <a:pt x="331" y="697"/>
                      <a:pt x="375" y="690"/>
                      <a:pt x="422" y="677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742"/>
                      <a:pt x="550" y="742"/>
                      <a:pt x="550" y="742"/>
                    </a:cubicBezTo>
                    <a:cubicBezTo>
                      <a:pt x="455" y="763"/>
                      <a:pt x="365" y="774"/>
                      <a:pt x="281" y="774"/>
                    </a:cubicBezTo>
                    <a:cubicBezTo>
                      <a:pt x="196" y="774"/>
                      <a:pt x="132" y="761"/>
                      <a:pt x="90" y="734"/>
                    </a:cubicBezTo>
                    <a:cubicBezTo>
                      <a:pt x="43" y="704"/>
                      <a:pt x="15" y="657"/>
                      <a:pt x="7" y="593"/>
                    </a:cubicBezTo>
                    <a:cubicBezTo>
                      <a:pt x="2" y="563"/>
                      <a:pt x="0" y="523"/>
                      <a:pt x="0" y="4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30" name="Freeform 30"/>
              <p:cNvSpPr>
                <a:spLocks/>
              </p:cNvSpPr>
              <p:nvPr/>
            </p:nvSpPr>
            <p:spPr bwMode="gray">
              <a:xfrm>
                <a:off x="2479" y="1143"/>
                <a:ext cx="496" cy="383"/>
              </a:xfrm>
              <a:custGeom>
                <a:avLst/>
                <a:gdLst>
                  <a:gd name="T0" fmla="*/ 1006 w 2477"/>
                  <a:gd name="T1" fmla="*/ 801 h 1913"/>
                  <a:gd name="T2" fmla="*/ 627 w 2477"/>
                  <a:gd name="T3" fmla="*/ 673 h 1913"/>
                  <a:gd name="T4" fmla="*/ 1 w 2477"/>
                  <a:gd name="T5" fmla="*/ 1294 h 1913"/>
                  <a:gd name="T6" fmla="*/ 627 w 2477"/>
                  <a:gd name="T7" fmla="*/ 1912 h 1913"/>
                  <a:gd name="T8" fmla="*/ 1103 w 2477"/>
                  <a:gd name="T9" fmla="*/ 1696 h 1913"/>
                  <a:gd name="T10" fmla="*/ 1103 w 2477"/>
                  <a:gd name="T11" fmla="*/ 1355 h 1913"/>
                  <a:gd name="T12" fmla="*/ 807 w 2477"/>
                  <a:gd name="T13" fmla="*/ 1643 h 1913"/>
                  <a:gd name="T14" fmla="*/ 627 w 2477"/>
                  <a:gd name="T15" fmla="*/ 1681 h 1913"/>
                  <a:gd name="T16" fmla="*/ 235 w 2477"/>
                  <a:gd name="T17" fmla="*/ 1294 h 1913"/>
                  <a:gd name="T18" fmla="*/ 627 w 2477"/>
                  <a:gd name="T19" fmla="*/ 905 h 1913"/>
                  <a:gd name="T20" fmla="*/ 902 w 2477"/>
                  <a:gd name="T21" fmla="*/ 1019 h 1913"/>
                  <a:gd name="T22" fmla="*/ 1145 w 2477"/>
                  <a:gd name="T23" fmla="*/ 1298 h 1913"/>
                  <a:gd name="T24" fmla="*/ 1708 w 2477"/>
                  <a:gd name="T25" fmla="*/ 1544 h 1913"/>
                  <a:gd name="T26" fmla="*/ 2477 w 2477"/>
                  <a:gd name="T27" fmla="*/ 777 h 1913"/>
                  <a:gd name="T28" fmla="*/ 1708 w 2477"/>
                  <a:gd name="T29" fmla="*/ 0 h 1913"/>
                  <a:gd name="T30" fmla="*/ 1103 w 2477"/>
                  <a:gd name="T31" fmla="*/ 309 h 1913"/>
                  <a:gd name="T32" fmla="*/ 1103 w 2477"/>
                  <a:gd name="T33" fmla="*/ 771 h 1913"/>
                  <a:gd name="T34" fmla="*/ 1708 w 2477"/>
                  <a:gd name="T35" fmla="*/ 244 h 1913"/>
                  <a:gd name="T36" fmla="*/ 2236 w 2477"/>
                  <a:gd name="T37" fmla="*/ 777 h 1913"/>
                  <a:gd name="T38" fmla="*/ 1708 w 2477"/>
                  <a:gd name="T39" fmla="*/ 1305 h 1913"/>
                  <a:gd name="T40" fmla="*/ 1365 w 2477"/>
                  <a:gd name="T41" fmla="*/ 1179 h 1913"/>
                  <a:gd name="T42" fmla="*/ 1006 w 2477"/>
                  <a:gd name="T43" fmla="*/ 801 h 1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77" h="1913">
                    <a:moveTo>
                      <a:pt x="1006" y="801"/>
                    </a:moveTo>
                    <a:cubicBezTo>
                      <a:pt x="916" y="722"/>
                      <a:pt x="771" y="674"/>
                      <a:pt x="627" y="673"/>
                    </a:cubicBezTo>
                    <a:cubicBezTo>
                      <a:pt x="283" y="672"/>
                      <a:pt x="2" y="944"/>
                      <a:pt x="1" y="1294"/>
                    </a:cubicBezTo>
                    <a:cubicBezTo>
                      <a:pt x="0" y="1638"/>
                      <a:pt x="283" y="1911"/>
                      <a:pt x="627" y="1912"/>
                    </a:cubicBezTo>
                    <a:cubicBezTo>
                      <a:pt x="820" y="1913"/>
                      <a:pt x="988" y="1834"/>
                      <a:pt x="1103" y="1696"/>
                    </a:cubicBezTo>
                    <a:cubicBezTo>
                      <a:pt x="1103" y="1355"/>
                      <a:pt x="1103" y="1355"/>
                      <a:pt x="1103" y="1355"/>
                    </a:cubicBezTo>
                    <a:cubicBezTo>
                      <a:pt x="1042" y="1461"/>
                      <a:pt x="918" y="1597"/>
                      <a:pt x="807" y="1643"/>
                    </a:cubicBezTo>
                    <a:cubicBezTo>
                      <a:pt x="751" y="1666"/>
                      <a:pt x="694" y="1681"/>
                      <a:pt x="627" y="1681"/>
                    </a:cubicBezTo>
                    <a:cubicBezTo>
                      <a:pt x="412" y="1681"/>
                      <a:pt x="235" y="1514"/>
                      <a:pt x="235" y="1294"/>
                    </a:cubicBezTo>
                    <a:cubicBezTo>
                      <a:pt x="235" y="1091"/>
                      <a:pt x="398" y="904"/>
                      <a:pt x="627" y="905"/>
                    </a:cubicBezTo>
                    <a:cubicBezTo>
                      <a:pt x="734" y="905"/>
                      <a:pt x="831" y="949"/>
                      <a:pt x="902" y="1019"/>
                    </a:cubicBezTo>
                    <a:cubicBezTo>
                      <a:pt x="976" y="1090"/>
                      <a:pt x="1090" y="1239"/>
                      <a:pt x="1145" y="1298"/>
                    </a:cubicBezTo>
                    <a:cubicBezTo>
                      <a:pt x="1285" y="1449"/>
                      <a:pt x="1486" y="1543"/>
                      <a:pt x="1708" y="1544"/>
                    </a:cubicBezTo>
                    <a:cubicBezTo>
                      <a:pt x="2132" y="1545"/>
                      <a:pt x="2477" y="1201"/>
                      <a:pt x="2477" y="777"/>
                    </a:cubicBezTo>
                    <a:cubicBezTo>
                      <a:pt x="2477" y="353"/>
                      <a:pt x="2132" y="0"/>
                      <a:pt x="1708" y="0"/>
                    </a:cubicBezTo>
                    <a:cubicBezTo>
                      <a:pt x="1461" y="0"/>
                      <a:pt x="1244" y="129"/>
                      <a:pt x="1103" y="309"/>
                    </a:cubicBezTo>
                    <a:cubicBezTo>
                      <a:pt x="1103" y="771"/>
                      <a:pt x="1103" y="771"/>
                      <a:pt x="1103" y="771"/>
                    </a:cubicBezTo>
                    <a:cubicBezTo>
                      <a:pt x="1210" y="478"/>
                      <a:pt x="1404" y="244"/>
                      <a:pt x="1708" y="244"/>
                    </a:cubicBezTo>
                    <a:cubicBezTo>
                      <a:pt x="2000" y="244"/>
                      <a:pt x="2237" y="485"/>
                      <a:pt x="2236" y="777"/>
                    </a:cubicBezTo>
                    <a:cubicBezTo>
                      <a:pt x="2235" y="1069"/>
                      <a:pt x="2000" y="1305"/>
                      <a:pt x="1708" y="1305"/>
                    </a:cubicBezTo>
                    <a:cubicBezTo>
                      <a:pt x="1578" y="1304"/>
                      <a:pt x="1457" y="1257"/>
                      <a:pt x="1365" y="1179"/>
                    </a:cubicBezTo>
                    <a:cubicBezTo>
                      <a:pt x="1251" y="1090"/>
                      <a:pt x="1124" y="901"/>
                      <a:pt x="1006" y="8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31" name="Freeform 31"/>
              <p:cNvSpPr>
                <a:spLocks/>
              </p:cNvSpPr>
              <p:nvPr/>
            </p:nvSpPr>
            <p:spPr bwMode="gray">
              <a:xfrm>
                <a:off x="1671" y="1560"/>
                <a:ext cx="340" cy="556"/>
              </a:xfrm>
              <a:custGeom>
                <a:avLst/>
                <a:gdLst>
                  <a:gd name="T0" fmla="*/ 0 w 1700"/>
                  <a:gd name="T1" fmla="*/ 0 h 2777"/>
                  <a:gd name="T2" fmla="*/ 1700 w 1700"/>
                  <a:gd name="T3" fmla="*/ 0 h 2777"/>
                  <a:gd name="T4" fmla="*/ 1700 w 1700"/>
                  <a:gd name="T5" fmla="*/ 473 h 2777"/>
                  <a:gd name="T6" fmla="*/ 1429 w 1700"/>
                  <a:gd name="T7" fmla="*/ 286 h 2777"/>
                  <a:gd name="T8" fmla="*/ 642 w 1700"/>
                  <a:gd name="T9" fmla="*/ 286 h 2777"/>
                  <a:gd name="T10" fmla="*/ 642 w 1700"/>
                  <a:gd name="T11" fmla="*/ 1104 h 2777"/>
                  <a:gd name="T12" fmla="*/ 1495 w 1700"/>
                  <a:gd name="T13" fmla="*/ 1104 h 2777"/>
                  <a:gd name="T14" fmla="*/ 1495 w 1700"/>
                  <a:gd name="T15" fmla="*/ 1537 h 2777"/>
                  <a:gd name="T16" fmla="*/ 1262 w 1700"/>
                  <a:gd name="T17" fmla="*/ 1398 h 2777"/>
                  <a:gd name="T18" fmla="*/ 642 w 1700"/>
                  <a:gd name="T19" fmla="*/ 1398 h 2777"/>
                  <a:gd name="T20" fmla="*/ 642 w 1700"/>
                  <a:gd name="T21" fmla="*/ 2515 h 2777"/>
                  <a:gd name="T22" fmla="*/ 820 w 1700"/>
                  <a:gd name="T23" fmla="*/ 2777 h 2777"/>
                  <a:gd name="T24" fmla="*/ 11 w 1700"/>
                  <a:gd name="T25" fmla="*/ 2777 h 2777"/>
                  <a:gd name="T26" fmla="*/ 181 w 1700"/>
                  <a:gd name="T27" fmla="*/ 2515 h 2777"/>
                  <a:gd name="T28" fmla="*/ 181 w 1700"/>
                  <a:gd name="T29" fmla="*/ 291 h 2777"/>
                  <a:gd name="T30" fmla="*/ 0 w 1700"/>
                  <a:gd name="T31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00" h="2777">
                    <a:moveTo>
                      <a:pt x="0" y="0"/>
                    </a:moveTo>
                    <a:cubicBezTo>
                      <a:pt x="1700" y="0"/>
                      <a:pt x="1700" y="0"/>
                      <a:pt x="1700" y="0"/>
                    </a:cubicBezTo>
                    <a:cubicBezTo>
                      <a:pt x="1700" y="473"/>
                      <a:pt x="1700" y="473"/>
                      <a:pt x="1700" y="473"/>
                    </a:cubicBezTo>
                    <a:cubicBezTo>
                      <a:pt x="1700" y="473"/>
                      <a:pt x="1613" y="287"/>
                      <a:pt x="1429" y="286"/>
                    </a:cubicBezTo>
                    <a:cubicBezTo>
                      <a:pt x="642" y="286"/>
                      <a:pt x="642" y="286"/>
                      <a:pt x="642" y="286"/>
                    </a:cubicBezTo>
                    <a:cubicBezTo>
                      <a:pt x="642" y="1104"/>
                      <a:pt x="642" y="1104"/>
                      <a:pt x="642" y="1104"/>
                    </a:cubicBezTo>
                    <a:cubicBezTo>
                      <a:pt x="1495" y="1104"/>
                      <a:pt x="1495" y="1104"/>
                      <a:pt x="1495" y="1104"/>
                    </a:cubicBezTo>
                    <a:cubicBezTo>
                      <a:pt x="1495" y="1537"/>
                      <a:pt x="1495" y="1537"/>
                      <a:pt x="1495" y="1537"/>
                    </a:cubicBezTo>
                    <a:cubicBezTo>
                      <a:pt x="1495" y="1537"/>
                      <a:pt x="1468" y="1399"/>
                      <a:pt x="1262" y="1398"/>
                    </a:cubicBezTo>
                    <a:cubicBezTo>
                      <a:pt x="642" y="1398"/>
                      <a:pt x="642" y="1398"/>
                      <a:pt x="642" y="1398"/>
                    </a:cubicBezTo>
                    <a:cubicBezTo>
                      <a:pt x="642" y="2515"/>
                      <a:pt x="642" y="2515"/>
                      <a:pt x="642" y="2515"/>
                    </a:cubicBezTo>
                    <a:cubicBezTo>
                      <a:pt x="642" y="2679"/>
                      <a:pt x="820" y="2777"/>
                      <a:pt x="820" y="2777"/>
                    </a:cubicBezTo>
                    <a:cubicBezTo>
                      <a:pt x="11" y="2777"/>
                      <a:pt x="11" y="2777"/>
                      <a:pt x="11" y="2777"/>
                    </a:cubicBezTo>
                    <a:cubicBezTo>
                      <a:pt x="11" y="2777"/>
                      <a:pt x="181" y="2691"/>
                      <a:pt x="181" y="2515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1" y="10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32" name="Freeform 32"/>
              <p:cNvSpPr>
                <a:spLocks/>
              </p:cNvSpPr>
              <p:nvPr/>
            </p:nvSpPr>
            <p:spPr bwMode="gray">
              <a:xfrm>
                <a:off x="2475" y="1560"/>
                <a:ext cx="224" cy="775"/>
              </a:xfrm>
              <a:custGeom>
                <a:avLst/>
                <a:gdLst>
                  <a:gd name="T0" fmla="*/ 257 w 1123"/>
                  <a:gd name="T1" fmla="*/ 0 h 3872"/>
                  <a:gd name="T2" fmla="*/ 1123 w 1123"/>
                  <a:gd name="T3" fmla="*/ 0 h 3872"/>
                  <a:gd name="T4" fmla="*/ 929 w 1123"/>
                  <a:gd name="T5" fmla="*/ 242 h 3872"/>
                  <a:gd name="T6" fmla="*/ 929 w 1123"/>
                  <a:gd name="T7" fmla="*/ 2847 h 3872"/>
                  <a:gd name="T8" fmla="*/ 0 w 1123"/>
                  <a:gd name="T9" fmla="*/ 3869 h 3872"/>
                  <a:gd name="T10" fmla="*/ 443 w 1123"/>
                  <a:gd name="T11" fmla="*/ 2847 h 3872"/>
                  <a:gd name="T12" fmla="*/ 443 w 1123"/>
                  <a:gd name="T13" fmla="*/ 242 h 3872"/>
                  <a:gd name="T14" fmla="*/ 257 w 1123"/>
                  <a:gd name="T15" fmla="*/ 0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3" h="3872">
                    <a:moveTo>
                      <a:pt x="257" y="0"/>
                    </a:moveTo>
                    <a:cubicBezTo>
                      <a:pt x="1123" y="0"/>
                      <a:pt x="1123" y="0"/>
                      <a:pt x="1123" y="0"/>
                    </a:cubicBezTo>
                    <a:cubicBezTo>
                      <a:pt x="1123" y="0"/>
                      <a:pt x="929" y="92"/>
                      <a:pt x="929" y="242"/>
                    </a:cubicBezTo>
                    <a:cubicBezTo>
                      <a:pt x="929" y="2847"/>
                      <a:pt x="929" y="2847"/>
                      <a:pt x="929" y="2847"/>
                    </a:cubicBezTo>
                    <a:cubicBezTo>
                      <a:pt x="929" y="3727"/>
                      <a:pt x="46" y="3872"/>
                      <a:pt x="0" y="3869"/>
                    </a:cubicBezTo>
                    <a:cubicBezTo>
                      <a:pt x="75" y="3821"/>
                      <a:pt x="442" y="3508"/>
                      <a:pt x="443" y="2847"/>
                    </a:cubicBezTo>
                    <a:cubicBezTo>
                      <a:pt x="443" y="242"/>
                      <a:pt x="443" y="242"/>
                      <a:pt x="443" y="242"/>
                    </a:cubicBezTo>
                    <a:cubicBezTo>
                      <a:pt x="444" y="100"/>
                      <a:pt x="257" y="0"/>
                      <a:pt x="25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33" name="Freeform 33"/>
              <p:cNvSpPr>
                <a:spLocks/>
              </p:cNvSpPr>
              <p:nvPr/>
            </p:nvSpPr>
            <p:spPr bwMode="gray">
              <a:xfrm>
                <a:off x="2723" y="1560"/>
                <a:ext cx="174" cy="556"/>
              </a:xfrm>
              <a:custGeom>
                <a:avLst/>
                <a:gdLst>
                  <a:gd name="T0" fmla="*/ 0 w 868"/>
                  <a:gd name="T1" fmla="*/ 0 h 2778"/>
                  <a:gd name="T2" fmla="*/ 868 w 868"/>
                  <a:gd name="T3" fmla="*/ 0 h 2778"/>
                  <a:gd name="T4" fmla="*/ 675 w 868"/>
                  <a:gd name="T5" fmla="*/ 245 h 2778"/>
                  <a:gd name="T6" fmla="*/ 675 w 868"/>
                  <a:gd name="T7" fmla="*/ 2514 h 2778"/>
                  <a:gd name="T8" fmla="*/ 868 w 868"/>
                  <a:gd name="T9" fmla="*/ 2778 h 2778"/>
                  <a:gd name="T10" fmla="*/ 0 w 868"/>
                  <a:gd name="T11" fmla="*/ 2778 h 2778"/>
                  <a:gd name="T12" fmla="*/ 193 w 868"/>
                  <a:gd name="T13" fmla="*/ 2514 h 2778"/>
                  <a:gd name="T14" fmla="*/ 193 w 868"/>
                  <a:gd name="T15" fmla="*/ 245 h 2778"/>
                  <a:gd name="T16" fmla="*/ 0 w 868"/>
                  <a:gd name="T17" fmla="*/ 0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8" h="2778">
                    <a:moveTo>
                      <a:pt x="0" y="0"/>
                    </a:moveTo>
                    <a:cubicBezTo>
                      <a:pt x="868" y="0"/>
                      <a:pt x="868" y="0"/>
                      <a:pt x="868" y="0"/>
                    </a:cubicBezTo>
                    <a:cubicBezTo>
                      <a:pt x="868" y="0"/>
                      <a:pt x="675" y="92"/>
                      <a:pt x="675" y="245"/>
                    </a:cubicBezTo>
                    <a:cubicBezTo>
                      <a:pt x="675" y="2514"/>
                      <a:pt x="675" y="2514"/>
                      <a:pt x="675" y="2514"/>
                    </a:cubicBezTo>
                    <a:cubicBezTo>
                      <a:pt x="675" y="2677"/>
                      <a:pt x="868" y="2778"/>
                      <a:pt x="868" y="2778"/>
                    </a:cubicBezTo>
                    <a:cubicBezTo>
                      <a:pt x="0" y="2778"/>
                      <a:pt x="0" y="2778"/>
                      <a:pt x="0" y="2778"/>
                    </a:cubicBezTo>
                    <a:cubicBezTo>
                      <a:pt x="0" y="2778"/>
                      <a:pt x="193" y="2677"/>
                      <a:pt x="193" y="2514"/>
                    </a:cubicBezTo>
                    <a:cubicBezTo>
                      <a:pt x="193" y="245"/>
                      <a:pt x="193" y="245"/>
                      <a:pt x="193" y="245"/>
                    </a:cubicBezTo>
                    <a:cubicBezTo>
                      <a:pt x="193" y="9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34" name="Freeform 34"/>
              <p:cNvSpPr>
                <a:spLocks/>
              </p:cNvSpPr>
              <p:nvPr/>
            </p:nvSpPr>
            <p:spPr bwMode="gray">
              <a:xfrm>
                <a:off x="2898" y="1560"/>
                <a:ext cx="416" cy="556"/>
              </a:xfrm>
              <a:custGeom>
                <a:avLst/>
                <a:gdLst>
                  <a:gd name="T0" fmla="*/ 170 w 2079"/>
                  <a:gd name="T1" fmla="*/ 0 h 2777"/>
                  <a:gd name="T2" fmla="*/ 2079 w 2079"/>
                  <a:gd name="T3" fmla="*/ 0 h 2777"/>
                  <a:gd name="T4" fmla="*/ 1917 w 2079"/>
                  <a:gd name="T5" fmla="*/ 505 h 2777"/>
                  <a:gd name="T6" fmla="*/ 1684 w 2079"/>
                  <a:gd name="T7" fmla="*/ 293 h 2777"/>
                  <a:gd name="T8" fmla="*/ 1288 w 2079"/>
                  <a:gd name="T9" fmla="*/ 293 h 2777"/>
                  <a:gd name="T10" fmla="*/ 1288 w 2079"/>
                  <a:gd name="T11" fmla="*/ 2515 h 2777"/>
                  <a:gd name="T12" fmla="*/ 1474 w 2079"/>
                  <a:gd name="T13" fmla="*/ 2777 h 2777"/>
                  <a:gd name="T14" fmla="*/ 624 w 2079"/>
                  <a:gd name="T15" fmla="*/ 2777 h 2777"/>
                  <a:gd name="T16" fmla="*/ 808 w 2079"/>
                  <a:gd name="T17" fmla="*/ 2515 h 2777"/>
                  <a:gd name="T18" fmla="*/ 808 w 2079"/>
                  <a:gd name="T19" fmla="*/ 293 h 2777"/>
                  <a:gd name="T20" fmla="*/ 330 w 2079"/>
                  <a:gd name="T21" fmla="*/ 293 h 2777"/>
                  <a:gd name="T22" fmla="*/ 0 w 2079"/>
                  <a:gd name="T23" fmla="*/ 547 h 2777"/>
                  <a:gd name="T24" fmla="*/ 170 w 2079"/>
                  <a:gd name="T25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9" h="2777">
                    <a:moveTo>
                      <a:pt x="170" y="0"/>
                    </a:moveTo>
                    <a:cubicBezTo>
                      <a:pt x="2079" y="0"/>
                      <a:pt x="2079" y="0"/>
                      <a:pt x="2079" y="0"/>
                    </a:cubicBezTo>
                    <a:cubicBezTo>
                      <a:pt x="1917" y="505"/>
                      <a:pt x="1917" y="505"/>
                      <a:pt x="1917" y="505"/>
                    </a:cubicBezTo>
                    <a:cubicBezTo>
                      <a:pt x="1917" y="505"/>
                      <a:pt x="1869" y="293"/>
                      <a:pt x="1684" y="293"/>
                    </a:cubicBezTo>
                    <a:cubicBezTo>
                      <a:pt x="1288" y="293"/>
                      <a:pt x="1288" y="293"/>
                      <a:pt x="1288" y="293"/>
                    </a:cubicBezTo>
                    <a:cubicBezTo>
                      <a:pt x="1288" y="2515"/>
                      <a:pt x="1288" y="2515"/>
                      <a:pt x="1288" y="2515"/>
                    </a:cubicBezTo>
                    <a:cubicBezTo>
                      <a:pt x="1288" y="2656"/>
                      <a:pt x="1474" y="2777"/>
                      <a:pt x="1474" y="2777"/>
                    </a:cubicBezTo>
                    <a:cubicBezTo>
                      <a:pt x="624" y="2777"/>
                      <a:pt x="624" y="2777"/>
                      <a:pt x="624" y="2777"/>
                    </a:cubicBezTo>
                    <a:cubicBezTo>
                      <a:pt x="624" y="2777"/>
                      <a:pt x="809" y="2668"/>
                      <a:pt x="808" y="2515"/>
                    </a:cubicBezTo>
                    <a:cubicBezTo>
                      <a:pt x="808" y="293"/>
                      <a:pt x="808" y="293"/>
                      <a:pt x="808" y="293"/>
                    </a:cubicBezTo>
                    <a:cubicBezTo>
                      <a:pt x="330" y="293"/>
                      <a:pt x="330" y="293"/>
                      <a:pt x="330" y="293"/>
                    </a:cubicBezTo>
                    <a:cubicBezTo>
                      <a:pt x="195" y="293"/>
                      <a:pt x="0" y="547"/>
                      <a:pt x="0" y="547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35" name="Freeform 35"/>
              <p:cNvSpPr>
                <a:spLocks/>
              </p:cNvSpPr>
              <p:nvPr/>
            </p:nvSpPr>
            <p:spPr bwMode="gray">
              <a:xfrm>
                <a:off x="3654" y="1560"/>
                <a:ext cx="465" cy="564"/>
              </a:xfrm>
              <a:custGeom>
                <a:avLst/>
                <a:gdLst>
                  <a:gd name="T0" fmla="*/ 1488 w 2324"/>
                  <a:gd name="T1" fmla="*/ 0 h 2820"/>
                  <a:gd name="T2" fmla="*/ 2324 w 2324"/>
                  <a:gd name="T3" fmla="*/ 0 h 2820"/>
                  <a:gd name="T4" fmla="*/ 2145 w 2324"/>
                  <a:gd name="T5" fmla="*/ 244 h 2820"/>
                  <a:gd name="T6" fmla="*/ 2145 w 2324"/>
                  <a:gd name="T7" fmla="*/ 1926 h 2820"/>
                  <a:gd name="T8" fmla="*/ 1185 w 2324"/>
                  <a:gd name="T9" fmla="*/ 2820 h 2820"/>
                  <a:gd name="T10" fmla="*/ 185 w 2324"/>
                  <a:gd name="T11" fmla="*/ 1926 h 2820"/>
                  <a:gd name="T12" fmla="*/ 185 w 2324"/>
                  <a:gd name="T13" fmla="*/ 244 h 2820"/>
                  <a:gd name="T14" fmla="*/ 0 w 2324"/>
                  <a:gd name="T15" fmla="*/ 0 h 2820"/>
                  <a:gd name="T16" fmla="*/ 861 w 2324"/>
                  <a:gd name="T17" fmla="*/ 0 h 2820"/>
                  <a:gd name="T18" fmla="*/ 669 w 2324"/>
                  <a:gd name="T19" fmla="*/ 244 h 2820"/>
                  <a:gd name="T20" fmla="*/ 669 w 2324"/>
                  <a:gd name="T21" fmla="*/ 1926 h 2820"/>
                  <a:gd name="T22" fmla="*/ 1185 w 2324"/>
                  <a:gd name="T23" fmla="*/ 2519 h 2820"/>
                  <a:gd name="T24" fmla="*/ 1677 w 2324"/>
                  <a:gd name="T25" fmla="*/ 1926 h 2820"/>
                  <a:gd name="T26" fmla="*/ 1677 w 2324"/>
                  <a:gd name="T27" fmla="*/ 244 h 2820"/>
                  <a:gd name="T28" fmla="*/ 1488 w 2324"/>
                  <a:gd name="T29" fmla="*/ 0 h 2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4" h="2820">
                    <a:moveTo>
                      <a:pt x="1488" y="0"/>
                    </a:moveTo>
                    <a:cubicBezTo>
                      <a:pt x="2324" y="0"/>
                      <a:pt x="2324" y="0"/>
                      <a:pt x="2324" y="0"/>
                    </a:cubicBezTo>
                    <a:cubicBezTo>
                      <a:pt x="2324" y="0"/>
                      <a:pt x="2145" y="94"/>
                      <a:pt x="2145" y="244"/>
                    </a:cubicBezTo>
                    <a:cubicBezTo>
                      <a:pt x="2145" y="1926"/>
                      <a:pt x="2145" y="1926"/>
                      <a:pt x="2145" y="1926"/>
                    </a:cubicBezTo>
                    <a:cubicBezTo>
                      <a:pt x="2144" y="2610"/>
                      <a:pt x="1578" y="2820"/>
                      <a:pt x="1185" y="2820"/>
                    </a:cubicBezTo>
                    <a:cubicBezTo>
                      <a:pt x="795" y="2820"/>
                      <a:pt x="184" y="2607"/>
                      <a:pt x="185" y="1926"/>
                    </a:cubicBezTo>
                    <a:cubicBezTo>
                      <a:pt x="185" y="244"/>
                      <a:pt x="185" y="244"/>
                      <a:pt x="185" y="244"/>
                    </a:cubicBezTo>
                    <a:cubicBezTo>
                      <a:pt x="185" y="94"/>
                      <a:pt x="0" y="0"/>
                      <a:pt x="0" y="0"/>
                    </a:cubicBezTo>
                    <a:cubicBezTo>
                      <a:pt x="861" y="0"/>
                      <a:pt x="861" y="0"/>
                      <a:pt x="861" y="0"/>
                    </a:cubicBezTo>
                    <a:cubicBezTo>
                      <a:pt x="861" y="0"/>
                      <a:pt x="669" y="92"/>
                      <a:pt x="669" y="244"/>
                    </a:cubicBezTo>
                    <a:cubicBezTo>
                      <a:pt x="669" y="1926"/>
                      <a:pt x="669" y="1926"/>
                      <a:pt x="669" y="1926"/>
                    </a:cubicBezTo>
                    <a:cubicBezTo>
                      <a:pt x="669" y="2285"/>
                      <a:pt x="907" y="2519"/>
                      <a:pt x="1185" y="2519"/>
                    </a:cubicBezTo>
                    <a:cubicBezTo>
                      <a:pt x="1464" y="2519"/>
                      <a:pt x="1676" y="2275"/>
                      <a:pt x="1677" y="1926"/>
                    </a:cubicBezTo>
                    <a:cubicBezTo>
                      <a:pt x="1677" y="244"/>
                      <a:pt x="1677" y="244"/>
                      <a:pt x="1677" y="244"/>
                    </a:cubicBezTo>
                    <a:cubicBezTo>
                      <a:pt x="1677" y="94"/>
                      <a:pt x="1488" y="0"/>
                      <a:pt x="1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36" name="Freeform 36"/>
              <p:cNvSpPr>
                <a:spLocks/>
              </p:cNvSpPr>
              <p:nvPr/>
            </p:nvSpPr>
            <p:spPr bwMode="gray">
              <a:xfrm>
                <a:off x="2027" y="1560"/>
                <a:ext cx="469" cy="566"/>
              </a:xfrm>
              <a:custGeom>
                <a:avLst/>
                <a:gdLst>
                  <a:gd name="T0" fmla="*/ 1495 w 2347"/>
                  <a:gd name="T1" fmla="*/ 0 h 2827"/>
                  <a:gd name="T2" fmla="*/ 2347 w 2347"/>
                  <a:gd name="T3" fmla="*/ 0 h 2827"/>
                  <a:gd name="T4" fmla="*/ 2166 w 2347"/>
                  <a:gd name="T5" fmla="*/ 247 h 2827"/>
                  <a:gd name="T6" fmla="*/ 2166 w 2347"/>
                  <a:gd name="T7" fmla="*/ 1925 h 2827"/>
                  <a:gd name="T8" fmla="*/ 1176 w 2347"/>
                  <a:gd name="T9" fmla="*/ 2827 h 2827"/>
                  <a:gd name="T10" fmla="*/ 175 w 2347"/>
                  <a:gd name="T11" fmla="*/ 1925 h 2827"/>
                  <a:gd name="T12" fmla="*/ 174 w 2347"/>
                  <a:gd name="T13" fmla="*/ 247 h 2827"/>
                  <a:gd name="T14" fmla="*/ 0 w 2347"/>
                  <a:gd name="T15" fmla="*/ 0 h 2827"/>
                  <a:gd name="T16" fmla="*/ 860 w 2347"/>
                  <a:gd name="T17" fmla="*/ 0 h 2827"/>
                  <a:gd name="T18" fmla="*/ 661 w 2347"/>
                  <a:gd name="T19" fmla="*/ 247 h 2827"/>
                  <a:gd name="T20" fmla="*/ 660 w 2347"/>
                  <a:gd name="T21" fmla="*/ 1925 h 2827"/>
                  <a:gd name="T22" fmla="*/ 1176 w 2347"/>
                  <a:gd name="T23" fmla="*/ 2527 h 2827"/>
                  <a:gd name="T24" fmla="*/ 1678 w 2347"/>
                  <a:gd name="T25" fmla="*/ 1925 h 2827"/>
                  <a:gd name="T26" fmla="*/ 1679 w 2347"/>
                  <a:gd name="T27" fmla="*/ 247 h 2827"/>
                  <a:gd name="T28" fmla="*/ 1495 w 2347"/>
                  <a:gd name="T29" fmla="*/ 0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7" h="2827">
                    <a:moveTo>
                      <a:pt x="1495" y="0"/>
                    </a:moveTo>
                    <a:cubicBezTo>
                      <a:pt x="2347" y="0"/>
                      <a:pt x="2347" y="0"/>
                      <a:pt x="2347" y="0"/>
                    </a:cubicBezTo>
                    <a:cubicBezTo>
                      <a:pt x="2347" y="0"/>
                      <a:pt x="2166" y="98"/>
                      <a:pt x="2166" y="247"/>
                    </a:cubicBezTo>
                    <a:cubicBezTo>
                      <a:pt x="2166" y="248"/>
                      <a:pt x="2166" y="1925"/>
                      <a:pt x="2166" y="1925"/>
                    </a:cubicBezTo>
                    <a:cubicBezTo>
                      <a:pt x="2166" y="2611"/>
                      <a:pt x="1573" y="2827"/>
                      <a:pt x="1176" y="2827"/>
                    </a:cubicBezTo>
                    <a:cubicBezTo>
                      <a:pt x="786" y="2827"/>
                      <a:pt x="175" y="2608"/>
                      <a:pt x="175" y="1925"/>
                    </a:cubicBezTo>
                    <a:cubicBezTo>
                      <a:pt x="174" y="247"/>
                      <a:pt x="174" y="247"/>
                      <a:pt x="174" y="247"/>
                    </a:cubicBezTo>
                    <a:cubicBezTo>
                      <a:pt x="174" y="97"/>
                      <a:pt x="0" y="0"/>
                      <a:pt x="0" y="0"/>
                    </a:cubicBezTo>
                    <a:cubicBezTo>
                      <a:pt x="860" y="0"/>
                      <a:pt x="860" y="0"/>
                      <a:pt x="860" y="0"/>
                    </a:cubicBezTo>
                    <a:cubicBezTo>
                      <a:pt x="860" y="0"/>
                      <a:pt x="661" y="98"/>
                      <a:pt x="661" y="247"/>
                    </a:cubicBezTo>
                    <a:cubicBezTo>
                      <a:pt x="660" y="1925"/>
                      <a:pt x="660" y="1925"/>
                      <a:pt x="660" y="1925"/>
                    </a:cubicBezTo>
                    <a:cubicBezTo>
                      <a:pt x="660" y="2280"/>
                      <a:pt x="897" y="2525"/>
                      <a:pt x="1176" y="2527"/>
                    </a:cubicBezTo>
                    <a:cubicBezTo>
                      <a:pt x="1454" y="2528"/>
                      <a:pt x="1678" y="2277"/>
                      <a:pt x="1678" y="1925"/>
                    </a:cubicBezTo>
                    <a:cubicBezTo>
                      <a:pt x="1679" y="247"/>
                      <a:pt x="1679" y="247"/>
                      <a:pt x="1679" y="247"/>
                    </a:cubicBezTo>
                    <a:cubicBezTo>
                      <a:pt x="1679" y="97"/>
                      <a:pt x="1495" y="0"/>
                      <a:pt x="149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  <p:sp>
            <p:nvSpPr>
              <p:cNvPr id="37" name="Freeform 37"/>
              <p:cNvSpPr>
                <a:spLocks/>
              </p:cNvSpPr>
              <p:nvPr/>
            </p:nvSpPr>
            <p:spPr bwMode="gray">
              <a:xfrm>
                <a:off x="3295" y="1549"/>
                <a:ext cx="358" cy="577"/>
              </a:xfrm>
              <a:custGeom>
                <a:avLst/>
                <a:gdLst>
                  <a:gd name="T0" fmla="*/ 1537 w 1788"/>
                  <a:gd name="T1" fmla="*/ 501 h 2885"/>
                  <a:gd name="T2" fmla="*/ 1067 w 1788"/>
                  <a:gd name="T3" fmla="*/ 289 h 2885"/>
                  <a:gd name="T4" fmla="*/ 528 w 1788"/>
                  <a:gd name="T5" fmla="*/ 709 h 2885"/>
                  <a:gd name="T6" fmla="*/ 1042 w 1788"/>
                  <a:gd name="T7" fmla="*/ 1230 h 2885"/>
                  <a:gd name="T8" fmla="*/ 1786 w 1788"/>
                  <a:gd name="T9" fmla="*/ 2067 h 2885"/>
                  <a:gd name="T10" fmla="*/ 681 w 1788"/>
                  <a:gd name="T11" fmla="*/ 2885 h 2885"/>
                  <a:gd name="T12" fmla="*/ 162 w 1788"/>
                  <a:gd name="T13" fmla="*/ 2813 h 2885"/>
                  <a:gd name="T14" fmla="*/ 0 w 1788"/>
                  <a:gd name="T15" fmla="*/ 2280 h 2885"/>
                  <a:gd name="T16" fmla="*/ 689 w 1788"/>
                  <a:gd name="T17" fmla="*/ 2582 h 2885"/>
                  <a:gd name="T18" fmla="*/ 1311 w 1788"/>
                  <a:gd name="T19" fmla="*/ 2126 h 2885"/>
                  <a:gd name="T20" fmla="*/ 48 w 1788"/>
                  <a:gd name="T21" fmla="*/ 765 h 2885"/>
                  <a:gd name="T22" fmla="*/ 1019 w 1788"/>
                  <a:gd name="T23" fmla="*/ 0 h 2885"/>
                  <a:gd name="T24" fmla="*/ 1537 w 1788"/>
                  <a:gd name="T25" fmla="*/ 72 h 2885"/>
                  <a:gd name="T26" fmla="*/ 1537 w 1788"/>
                  <a:gd name="T27" fmla="*/ 501 h 2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88" h="2885">
                    <a:moveTo>
                      <a:pt x="1537" y="501"/>
                    </a:moveTo>
                    <a:cubicBezTo>
                      <a:pt x="1537" y="501"/>
                      <a:pt x="1416" y="290"/>
                      <a:pt x="1067" y="289"/>
                    </a:cubicBezTo>
                    <a:cubicBezTo>
                      <a:pt x="718" y="288"/>
                      <a:pt x="529" y="471"/>
                      <a:pt x="528" y="709"/>
                    </a:cubicBezTo>
                    <a:cubicBezTo>
                      <a:pt x="527" y="978"/>
                      <a:pt x="729" y="1079"/>
                      <a:pt x="1042" y="1230"/>
                    </a:cubicBezTo>
                    <a:cubicBezTo>
                      <a:pt x="1340" y="1373"/>
                      <a:pt x="1788" y="1570"/>
                      <a:pt x="1786" y="2067"/>
                    </a:cubicBezTo>
                    <a:cubicBezTo>
                      <a:pt x="1785" y="2513"/>
                      <a:pt x="1390" y="2885"/>
                      <a:pt x="681" y="2885"/>
                    </a:cubicBezTo>
                    <a:cubicBezTo>
                      <a:pt x="463" y="2884"/>
                      <a:pt x="162" y="2813"/>
                      <a:pt x="162" y="2813"/>
                    </a:cubicBezTo>
                    <a:cubicBezTo>
                      <a:pt x="0" y="2280"/>
                      <a:pt x="0" y="2280"/>
                      <a:pt x="0" y="2280"/>
                    </a:cubicBezTo>
                    <a:cubicBezTo>
                      <a:pt x="150" y="2426"/>
                      <a:pt x="416" y="2582"/>
                      <a:pt x="689" y="2582"/>
                    </a:cubicBezTo>
                    <a:cubicBezTo>
                      <a:pt x="973" y="2582"/>
                      <a:pt x="1311" y="2407"/>
                      <a:pt x="1311" y="2126"/>
                    </a:cubicBezTo>
                    <a:cubicBezTo>
                      <a:pt x="1311" y="1583"/>
                      <a:pt x="48" y="1674"/>
                      <a:pt x="48" y="765"/>
                    </a:cubicBezTo>
                    <a:cubicBezTo>
                      <a:pt x="48" y="453"/>
                      <a:pt x="266" y="0"/>
                      <a:pt x="1019" y="0"/>
                    </a:cubicBezTo>
                    <a:cubicBezTo>
                      <a:pt x="1264" y="0"/>
                      <a:pt x="1537" y="72"/>
                      <a:pt x="1537" y="72"/>
                    </a:cubicBezTo>
                    <a:lnTo>
                      <a:pt x="1537" y="50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206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78000"/>
          </a:xfrm>
          <a:prstGeom prst="rect">
            <a:avLst/>
          </a:prstGeom>
        </p:spPr>
      </p:pic>
      <p:sp>
        <p:nvSpPr>
          <p:cNvPr id="7" name="VCT_Marker_ID_7" hidden="1"/>
          <p:cNvSpPr/>
          <p:nvPr>
            <p:custDataLst>
              <p:tags r:id="rId7"/>
            </p:custDataLst>
          </p:nvPr>
        </p:nvSpPr>
        <p:spPr>
          <a:xfrm>
            <a:off x="1693334" y="127000"/>
            <a:ext cx="169333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34434" y="96744"/>
            <a:ext cx="10081685" cy="102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4902077" algn="l"/>
              </a:tabLst>
            </a:pPr>
            <a:endParaRPr lang="en-US" noProof="0" dirty="0"/>
          </a:p>
        </p:txBody>
      </p:sp>
      <p:sp>
        <p:nvSpPr>
          <p:cNvPr id="12" name="Rectangle 11"/>
          <p:cNvSpPr/>
          <p:nvPr/>
        </p:nvSpPr>
        <p:spPr bwMode="gray">
          <a:xfrm>
            <a:off x="5736000" y="6572673"/>
            <a:ext cx="720000" cy="2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746033-9F45-4508-8446-72AA2BBAAD2A}" type="slidenum">
              <a:rPr kumimoji="0" lang="en-US" altLang="ja-JP" sz="10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ＭＳ Ｐゴシック" charset="-128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ja-JP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jitsu Sans" panose="020B0404060202020204" pitchFamily="34" charset="0"/>
              <a:ea typeface="ＭＳ Ｐゴシック" charset="-128"/>
              <a:cs typeface="+mn-cs"/>
            </a:endParaRPr>
          </a:p>
        </p:txBody>
      </p:sp>
      <p:sp>
        <p:nvSpPr>
          <p:cNvPr id="13" name="Footer Placeholder 110"/>
          <p:cNvSpPr txBox="1">
            <a:spLocks/>
          </p:cNvSpPr>
          <p:nvPr/>
        </p:nvSpPr>
        <p:spPr>
          <a:xfrm>
            <a:off x="6576053" y="6572765"/>
            <a:ext cx="5284800" cy="26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algn="r" defTabSz="914400" rtl="0" eaLnBrk="1" fontAlgn="base" latinLnBrk="0" hangingPunct="1">
              <a:defRPr kumimoji="0" lang="de-DE" altLang="ja-JP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jitsu Sans" panose="020B0404060202020204" pitchFamily="34" charset="0"/>
                <a:ea typeface="+mn-ea"/>
                <a:cs typeface="+mn-cs"/>
              </a:rPr>
              <a:t>© 2019 FUJITSU</a:t>
            </a: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gray">
          <a:xfrm>
            <a:off x="0" y="6557888"/>
            <a:ext cx="12192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jitsu Sans" panose="020B0404060202020204" pitchFamily="34" charset="0"/>
              <a:ea typeface="+mn-ea"/>
              <a:cs typeface="+mn-cs"/>
            </a:endParaRPr>
          </a:p>
        </p:txBody>
      </p:sp>
      <p:grpSp>
        <p:nvGrpSpPr>
          <p:cNvPr id="19" name="Group 20"/>
          <p:cNvGrpSpPr/>
          <p:nvPr/>
        </p:nvGrpSpPr>
        <p:grpSpPr bwMode="black">
          <a:xfrm>
            <a:off x="342900" y="6615722"/>
            <a:ext cx="2164589" cy="188215"/>
            <a:chOff x="1219189" y="6312097"/>
            <a:chExt cx="1623442" cy="210711"/>
          </a:xfrm>
        </p:grpSpPr>
        <p:sp>
          <p:nvSpPr>
            <p:cNvPr id="22" name="Rounded Rectangle 21"/>
            <p:cNvSpPr/>
            <p:nvPr userDrawn="1"/>
          </p:nvSpPr>
          <p:spPr bwMode="black">
            <a:xfrm>
              <a:off x="1219189" y="6312097"/>
              <a:ext cx="1623442" cy="210711"/>
            </a:xfrm>
            <a:prstGeom prst="roundRect">
              <a:avLst>
                <a:gd name="adj" fmla="val 50000"/>
              </a:avLst>
            </a:prstGeom>
            <a:noFill/>
            <a:ln w="6350" cap="flat" cmpd="sng" algn="ctr">
              <a:solidFill>
                <a:srgbClr val="F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30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4" name="Rectangle 22"/>
            <p:cNvSpPr/>
            <p:nvPr userDrawn="1"/>
          </p:nvSpPr>
          <p:spPr bwMode="black">
            <a:xfrm>
              <a:off x="1243066" y="6322125"/>
              <a:ext cx="1580768" cy="179903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marL="0" marR="0" lvl="0" indent="0" algn="ctr" defTabSz="1624857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GB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00000"/>
                  </a:solidFill>
                  <a:effectLst/>
                  <a:uLnTx/>
                  <a:uFillTx/>
                  <a:latin typeface="Fujitsu Sans Medium" panose="020B0504060202020204" pitchFamily="34" charset="0"/>
                  <a:ea typeface="+mn-ea"/>
                  <a:cs typeface="+mn-cs"/>
                </a:rPr>
                <a:t>Fujitsu Restricted – Internal Use Only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00000"/>
                </a:solidFill>
                <a:effectLst/>
                <a:uLnTx/>
                <a:uFillTx/>
                <a:latin typeface="Fujitsu Sans Medium" panose="020B050406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990" y="164511"/>
            <a:ext cx="1523845" cy="94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tabLst>
          <a:tab pos="3828955" algn="l"/>
          <a:tab pos="4902077" algn="l"/>
        </a:tabLst>
        <a:defRPr kumimoji="1" lang="de-DE" altLang="ja-JP" sz="3733" kern="1200" dirty="0" smtClean="0">
          <a:solidFill>
            <a:schemeClr val="tx1"/>
          </a:solidFill>
          <a:latin typeface="Fujitsu Sans" panose="020B0404060202020204" pitchFamily="34" charset="0"/>
          <a:ea typeface="+mj-ea"/>
          <a:cs typeface="+mj-cs"/>
        </a:defRPr>
      </a:lvl1pPr>
    </p:titleStyle>
    <p:bodyStyle>
      <a:lvl1pPr marL="359824" indent="-359824" algn="l" defTabSz="1219170" rtl="0" eaLnBrk="1" latinLnBrk="0" hangingPunct="1">
        <a:lnSpc>
          <a:spcPct val="110000"/>
        </a:lnSpc>
        <a:spcBef>
          <a:spcPts val="400"/>
        </a:spcBef>
        <a:spcAft>
          <a:spcPts val="267"/>
        </a:spcAft>
        <a:buClr>
          <a:schemeClr val="accent2"/>
        </a:buClr>
        <a:buFont typeface="Wingdings" pitchFamily="2" charset="2"/>
        <a:buChar char=""/>
        <a:defRPr sz="2933" b="0" kern="1200">
          <a:solidFill>
            <a:schemeClr val="tx1"/>
          </a:solidFill>
          <a:latin typeface="Fujitsu Sans" panose="020B0404060202020204" pitchFamily="34" charset="0"/>
          <a:ea typeface="+mn-ea"/>
          <a:cs typeface="+mn-cs"/>
        </a:defRPr>
      </a:lvl1pPr>
      <a:lvl2pPr marL="719649" indent="-306910" algn="l" defTabSz="1219170" rtl="0" eaLnBrk="1" latinLnBrk="0" hangingPunct="1">
        <a:lnSpc>
          <a:spcPct val="110000"/>
        </a:lnSpc>
        <a:spcBef>
          <a:spcPts val="400"/>
        </a:spcBef>
        <a:spcAft>
          <a:spcPts val="267"/>
        </a:spcAft>
        <a:buClr>
          <a:schemeClr val="tx2"/>
        </a:buClr>
        <a:buFont typeface="Wingdings" pitchFamily="2" charset="2"/>
        <a:buChar char=""/>
        <a:defRPr sz="2400" kern="1200">
          <a:solidFill>
            <a:schemeClr val="tx1"/>
          </a:solidFill>
          <a:latin typeface="Fujitsu Sans" panose="020B0404060202020204" pitchFamily="34" charset="0"/>
          <a:ea typeface="+mn-ea"/>
          <a:cs typeface="+mn-cs"/>
        </a:defRPr>
      </a:lvl2pPr>
      <a:lvl3pPr marL="952476" indent="-232828" algn="l" defTabSz="1219170" rtl="0" eaLnBrk="1" latinLnBrk="0" hangingPunct="1">
        <a:lnSpc>
          <a:spcPct val="110000"/>
        </a:lnSpc>
        <a:spcBef>
          <a:spcPts val="400"/>
        </a:spcBef>
        <a:spcAft>
          <a:spcPts val="267"/>
        </a:spcAft>
        <a:buClr>
          <a:schemeClr val="tx2"/>
        </a:buClr>
        <a:buFont typeface="Arial" pitchFamily="34" charset="0"/>
        <a:buChar char="•"/>
        <a:tabLst/>
        <a:defRPr sz="2133" kern="1200">
          <a:solidFill>
            <a:schemeClr val="tx1"/>
          </a:solidFill>
          <a:latin typeface="Fujitsu Sans" panose="020B0404060202020204" pitchFamily="34" charset="0"/>
          <a:ea typeface="+mn-ea"/>
          <a:cs typeface="+mn-cs"/>
        </a:defRPr>
      </a:lvl3pPr>
      <a:lvl4pPr marL="1195887" indent="-243411" algn="l" defTabSz="1195887" rtl="0" eaLnBrk="1" latinLnBrk="0" hangingPunct="1">
        <a:lnSpc>
          <a:spcPct val="110000"/>
        </a:lnSpc>
        <a:spcBef>
          <a:spcPts val="400"/>
        </a:spcBef>
        <a:spcAft>
          <a:spcPts val="267"/>
        </a:spcAft>
        <a:buClr>
          <a:schemeClr val="tx2"/>
        </a:buClr>
        <a:buFont typeface="Arial" pitchFamily="34" charset="0"/>
        <a:buChar char="•"/>
        <a:defRPr sz="1867" kern="1200" baseline="0">
          <a:solidFill>
            <a:schemeClr val="tx1"/>
          </a:solidFill>
          <a:latin typeface="Fujitsu Sans" panose="020B0404060202020204" pitchFamily="34" charset="0"/>
          <a:ea typeface="+mn-ea"/>
          <a:cs typeface="+mn-cs"/>
        </a:defRPr>
      </a:lvl4pPr>
      <a:lvl5pPr marL="1439297" indent="-243411" algn="l" defTabSz="1219170" rtl="0" eaLnBrk="1" latinLnBrk="0" hangingPunct="1">
        <a:lnSpc>
          <a:spcPct val="110000"/>
        </a:lnSpc>
        <a:spcBef>
          <a:spcPts val="400"/>
        </a:spcBef>
        <a:spcAft>
          <a:spcPts val="267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Fujitsu Sans" panose="020B040406020202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158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667">
          <p15:clr>
            <a:srgbClr val="F26B43"/>
          </p15:clr>
        </p15:guide>
        <p15:guide id="5" orient="horz" pos="3026">
          <p15:clr>
            <a:srgbClr val="F26B43"/>
          </p15:clr>
        </p15:guide>
        <p15:guide id="6" orient="horz" pos="18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5349" y="1971267"/>
            <a:ext cx="5856651" cy="2425241"/>
          </a:xfrm>
        </p:spPr>
        <p:txBody>
          <a:bodyPr/>
          <a:lstStyle/>
          <a:p>
            <a:r>
              <a:rPr lang="en-US" dirty="0"/>
              <a:t>Tips on how to minimize the risk of </a:t>
            </a:r>
            <a:r>
              <a:rPr lang="en-US" dirty="0" smtClean="0"/>
              <a:t>personal data </a:t>
            </a:r>
            <a:r>
              <a:rPr lang="en-US" dirty="0"/>
              <a:t>breach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364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acworld.com/wp-content/uploads/2021/07/mac-antivirus-hub-100754948-orig-1.jpg?quality=50&amp;strip=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9" y="1536555"/>
            <a:ext cx="731414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06327" y="1887188"/>
            <a:ext cx="4285673" cy="3413533"/>
          </a:xfrm>
        </p:spPr>
        <p:txBody>
          <a:bodyPr/>
          <a:lstStyle/>
          <a:p>
            <a:pPr algn="ctr"/>
            <a:r>
              <a:rPr lang="en-US" dirty="0" smtClean="0"/>
              <a:t>Ensure</a:t>
            </a:r>
            <a:br>
              <a:rPr lang="en-US" dirty="0" smtClean="0"/>
            </a:br>
            <a:r>
              <a:rPr lang="en-US" dirty="0" smtClean="0"/>
              <a:t>up-to-date </a:t>
            </a:r>
            <a:r>
              <a:rPr lang="en-US" dirty="0"/>
              <a:t>Antivirus and Anti-Malware Software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9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95939" y="2248850"/>
            <a:ext cx="5596061" cy="2425241"/>
          </a:xfrm>
        </p:spPr>
        <p:txBody>
          <a:bodyPr/>
          <a:lstStyle/>
          <a:p>
            <a:pPr algn="ctr"/>
            <a:r>
              <a:rPr lang="en-US" dirty="0" smtClean="0"/>
              <a:t>Do not share your login credentials to anyone</a:t>
            </a:r>
            <a:endParaRPr lang="en-US" dirty="0"/>
          </a:p>
        </p:txBody>
      </p:sp>
      <p:pic>
        <p:nvPicPr>
          <p:cNvPr id="3074" name="Picture 2" descr="A notebook with simple passwords crossed ou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39" y="1404071"/>
            <a:ext cx="624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3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58546" y="2178609"/>
            <a:ext cx="4433454" cy="2813857"/>
          </a:xfrm>
        </p:spPr>
        <p:txBody>
          <a:bodyPr/>
          <a:lstStyle/>
          <a:p>
            <a:pPr algn="ctr"/>
            <a:r>
              <a:rPr lang="en-US" dirty="0" smtClean="0"/>
              <a:t>Beware of</a:t>
            </a:r>
            <a:br>
              <a:rPr lang="en-US" dirty="0" smtClean="0"/>
            </a:br>
            <a:r>
              <a:rPr lang="en-US" dirty="0" smtClean="0"/>
              <a:t>e-mails from unknown sources</a:t>
            </a:r>
            <a:endParaRPr lang="en-US" dirty="0"/>
          </a:p>
        </p:txBody>
      </p:sp>
      <p:pic>
        <p:nvPicPr>
          <p:cNvPr id="4098" name="Picture 2" descr="https://hostpapa.blog/blog/wp-content/uploads/2019/05/spam-m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7" y="1528138"/>
            <a:ext cx="7315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5349" y="1971267"/>
            <a:ext cx="5856651" cy="2425241"/>
          </a:xfrm>
        </p:spPr>
        <p:txBody>
          <a:bodyPr/>
          <a:lstStyle/>
          <a:p>
            <a:pPr algn="ctr"/>
            <a:r>
              <a:rPr lang="en-US" dirty="0" smtClean="0"/>
              <a:t>Enable 2-Factor Authentication</a:t>
            </a:r>
            <a:endParaRPr lang="en-US" dirty="0"/>
          </a:p>
        </p:txBody>
      </p:sp>
      <p:pic>
        <p:nvPicPr>
          <p:cNvPr id="5122" name="Picture 2" descr="https://cdn.techjuice.pk/wp-content/uploads/2021/06/Two-Factor-Authentication-Thumb-1280x720-1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r="3768"/>
          <a:stretch/>
        </p:blipFill>
        <p:spPr bwMode="auto">
          <a:xfrm>
            <a:off x="350981" y="1548967"/>
            <a:ext cx="653934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13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12000" y="2285795"/>
            <a:ext cx="5080000" cy="2425241"/>
          </a:xfrm>
        </p:spPr>
        <p:txBody>
          <a:bodyPr/>
          <a:lstStyle/>
          <a:p>
            <a:pPr algn="ctr"/>
            <a:r>
              <a:rPr lang="en-US" dirty="0" smtClean="0"/>
              <a:t>Be careful with Social Engineering attacks</a:t>
            </a:r>
            <a:endParaRPr lang="en-US" dirty="0"/>
          </a:p>
        </p:txBody>
      </p:sp>
      <p:pic>
        <p:nvPicPr>
          <p:cNvPr id="6146" name="Picture 2" descr="https://www.itweapons.com/wp-content/uploads/2018/06/social-engineer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r="13318"/>
          <a:stretch/>
        </p:blipFill>
        <p:spPr bwMode="auto">
          <a:xfrm>
            <a:off x="350982" y="1498166"/>
            <a:ext cx="6650181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66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Copyright 2017-2018 FUJITSU LIMITED</a:t>
            </a:r>
            <a:endParaRPr lang="de-DE" altLang="ja-JP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C4FF1C-8F5E-4BC8-BCAF-207649A9C157}" type="slidenum">
              <a:rPr lang="de-DE" altLang="ja-JP" smtClean="0"/>
              <a:pPr/>
              <a:t>7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5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 Master 16-9 red"/>
  <p:tag name="VCTORDER" val="1"/>
</p:tagLst>
</file>

<file path=ppt/theme/theme1.xml><?xml version="1.0" encoding="utf-8"?>
<a:theme xmlns:a="http://schemas.openxmlformats.org/drawingml/2006/main" name="Inner Master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5928-006-Key-Visual-2019-Template-Internal-MS2016-16x9-v1.0.potx" id="{E086FFF0-0C86-46D9-B310-978634597BCF}" vid="{39481DC9-D39A-4B03-B680-9A243C58B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227DF76-1E4A-4659-AF6C-5927C675E5F7}">
  <we:reference id="wa104381063" version="1.0.0.1" store="en-001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467A699-29D3-4318-AE49-BD2C2ECDC173}">
  <we:reference id="wa104379997" version="2.0.0.0" store="en-001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41</Words>
  <Application>Microsoft Office PowerPoint</Application>
  <PresentationFormat>Widescreen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 Unicode MS</vt:lpstr>
      <vt:lpstr>FUJI-新ゴ M</vt:lpstr>
      <vt:lpstr>FUJI-新ゴ R</vt:lpstr>
      <vt:lpstr>ＭＳ Ｐゴシック</vt:lpstr>
      <vt:lpstr>游ゴシック</vt:lpstr>
      <vt:lpstr>Arial</vt:lpstr>
      <vt:lpstr>Calibri</vt:lpstr>
      <vt:lpstr>Fujitsu Sans</vt:lpstr>
      <vt:lpstr>Fujitsu Sans Medium</vt:lpstr>
      <vt:lpstr>Wingdings</vt:lpstr>
      <vt:lpstr>Inner Master</vt:lpstr>
      <vt:lpstr>Tips on how to minimize the risk of personal data breach</vt:lpstr>
      <vt:lpstr>Ensure up-to-date Antivirus and Anti-Malware Software </vt:lpstr>
      <vt:lpstr>Do not share your login credentials to anyone</vt:lpstr>
      <vt:lpstr>Beware of e-mails from unknown sources</vt:lpstr>
      <vt:lpstr>Enable 2-Factor Authentication</vt:lpstr>
      <vt:lpstr>Be careful with Social Engineering attacks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Nuguit, Donna</dc:creator>
  <cp:lastModifiedBy>Cabunoc, Cruzita Thalia</cp:lastModifiedBy>
  <cp:revision>133</cp:revision>
  <dcterms:created xsi:type="dcterms:W3CDTF">2020-06-22T06:49:13Z</dcterms:created>
  <dcterms:modified xsi:type="dcterms:W3CDTF">2021-07-16T01:28:05Z</dcterms:modified>
</cp:coreProperties>
</file>