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6"/>
  </p:notesMasterIdLst>
  <p:handoutMasterIdLst>
    <p:handoutMasterId r:id="rId17"/>
  </p:handoutMasterIdLst>
  <p:sldIdLst>
    <p:sldId id="488" r:id="rId2"/>
    <p:sldId id="493" r:id="rId3"/>
    <p:sldId id="492" r:id="rId4"/>
    <p:sldId id="500" r:id="rId5"/>
    <p:sldId id="497" r:id="rId6"/>
    <p:sldId id="499" r:id="rId7"/>
    <p:sldId id="498" r:id="rId8"/>
    <p:sldId id="495" r:id="rId9"/>
    <p:sldId id="502" r:id="rId10"/>
    <p:sldId id="503" r:id="rId11"/>
    <p:sldId id="496" r:id="rId12"/>
    <p:sldId id="505" r:id="rId13"/>
    <p:sldId id="501" r:id="rId14"/>
    <p:sldId id="504" r:id="rId15"/>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527" userDrawn="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239" autoAdjust="0"/>
  </p:normalViewPr>
  <p:slideViewPr>
    <p:cSldViewPr showGuides="1">
      <p:cViewPr varScale="1">
        <p:scale>
          <a:sx n="115" d="100"/>
          <a:sy n="115" d="100"/>
        </p:scale>
        <p:origin x="1476" y="108"/>
      </p:cViewPr>
      <p:guideLst>
        <p:guide orient="horz" pos="4065"/>
        <p:guide orient="horz" pos="527"/>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75" d="100"/>
          <a:sy n="75" d="100"/>
        </p:scale>
        <p:origin x="2124" y="78"/>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dirty="0"/>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dirty="0"/>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dirty="0"/>
              <a:t>Copyright 2020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dirty="0"/>
          </a:p>
        </p:txBody>
      </p:sp>
      <p:pic>
        <p:nvPicPr>
          <p:cNvPr id="4" name="図 3">
            <a:extLst>
              <a:ext uri="{FF2B5EF4-FFF2-40B4-BE49-F238E27FC236}">
                <a16:creationId xmlns:a16="http://schemas.microsoft.com/office/drawing/2014/main" id="{17C90610-5B80-430C-96BD-4043BAE88F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dirty="0"/>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dirty="0"/>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dirty="0"/>
              <a:t>Copyright 2020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dirty="0"/>
          </a:p>
        </p:txBody>
      </p:sp>
      <p:pic>
        <p:nvPicPr>
          <p:cNvPr id="4" name="図 3">
            <a:extLst>
              <a:ext uri="{FF2B5EF4-FFF2-40B4-BE49-F238E27FC236}">
                <a16:creationId xmlns:a16="http://schemas.microsoft.com/office/drawing/2014/main" id="{A750ED90-6C92-45D0-B73B-6DE8B7EAD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414" y="-160195"/>
            <a:ext cx="9156414" cy="4578207"/>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49440" y="332656"/>
            <a:ext cx="4082190" cy="4082190"/>
          </a:xfrm>
          <a:prstGeom prst="rect">
            <a:avLst/>
          </a:prstGeom>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hasCustomPrompt="1"/>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baseline="0">
                <a:solidFill>
                  <a:srgbClr val="FFFFFF"/>
                </a:solidFill>
              </a:defRPr>
            </a:lvl1pPr>
          </a:lstStyle>
          <a:p>
            <a:pPr lvl="0"/>
            <a:br>
              <a:rPr lang="en-US" altLang="ja-JP" noProof="0" dirty="0"/>
            </a:br>
            <a:r>
              <a:rPr lang="en-US" altLang="ja-JP" noProof="0" dirty="0" err="1"/>
              <a:t>TechTok</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2020 FUJITSU LIMITED</a:t>
            </a:r>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pic>
        <p:nvPicPr>
          <p:cNvPr id="4" name="BP_INTERNAL USE ONLY">
            <a:extLst>
              <a:ext uri="{FF2B5EF4-FFF2-40B4-BE49-F238E27FC236}">
                <a16:creationId xmlns:a16="http://schemas.microsoft.com/office/drawing/2014/main" id="{DD547451-D444-4374-9F39-D30225B7464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atin typeface="Arial" panose="020B0604020202020204" pitchFamily="34" charset="0"/>
                <a:ea typeface="ＭＳ Ｐゴシック" panose="020B0600070205080204" pitchFamily="50" charset="-128"/>
                <a:sym typeface="Arial" panose="020B0604020202020204" pitchFamily="34" charset="0"/>
              </a:defRPr>
            </a:lvl1pPr>
          </a:lstStyle>
          <a:p>
            <a:r>
              <a:rPr lang="de-DE" altLang="ja-JP"/>
              <a:t>Copyright 2020 FUJITSU LIMITED</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E5C4FF1C-8F5E-4BC8-BCAF-207649A9C157}" type="slidenum">
              <a:rPr lang="de-DE" altLang="ja-JP" smtClean="0"/>
              <a:pPr/>
              <a:t>‹#›</a:t>
            </a:fld>
            <a:endParaRPr lang="de-DE" altLang="ja-JP"/>
          </a:p>
        </p:txBody>
      </p:sp>
      <p:pic>
        <p:nvPicPr>
          <p:cNvPr id="4" name="図 3">
            <a:extLst>
              <a:ext uri="{FF2B5EF4-FFF2-40B4-BE49-F238E27FC236}">
                <a16:creationId xmlns:a16="http://schemas.microsoft.com/office/drawing/2014/main" id="{330D0CFC-C103-40A7-A3D2-230BCF52C1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253161858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a:t>Copyright 2020 FUJITSU LIMITED</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E5C4FF1C-8F5E-4BC8-BCAF-207649A9C157}" type="slidenum">
              <a:rPr lang="de-DE" altLang="ja-JP" smtClean="0"/>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r>
              <a:rPr lang="de-DE" altLang="ja-JP"/>
              <a:t>Copyright 2020 FUJITSU LIMITED</a:t>
            </a:r>
          </a:p>
        </p:txBody>
      </p:sp>
      <p:pic>
        <p:nvPicPr>
          <p:cNvPr id="4" name="図 3">
            <a:extLst>
              <a:ext uri="{FF2B5EF4-FFF2-40B4-BE49-F238E27FC236}">
                <a16:creationId xmlns:a16="http://schemas.microsoft.com/office/drawing/2014/main" id="{7BD240E1-2544-42A0-B638-2BC488E4524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4pPr>
      <a:lvl5pPr marL="2305050" indent="365125" algn="l" defTabSz="457200" rtl="0" fontAlgn="base">
        <a:spcBef>
          <a:spcPct val="0"/>
        </a:spcBef>
        <a:spcAft>
          <a:spcPct val="0"/>
        </a:spcAft>
        <a:buBlip>
          <a:blip r:embed="rId11"/>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1"/>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1"/>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1"/>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1"/>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software-testing-introduction-importance.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kumimoji="1" lang="en-US" altLang="ja-JP" dirty="0"/>
              <a:t>August 27, 2021</a:t>
            </a:r>
          </a:p>
          <a:p>
            <a:endParaRPr kumimoji="1" lang="en-US" altLang="ja-JP" dirty="0"/>
          </a:p>
          <a:p>
            <a:r>
              <a:rPr lang="en-US" altLang="ja-JP" dirty="0"/>
              <a:t>Gene De Guzman</a:t>
            </a:r>
            <a:endParaRPr kumimoji="1" lang="ja-JP" altLang="en-US" dirty="0"/>
          </a:p>
        </p:txBody>
      </p:sp>
      <p:sp>
        <p:nvSpPr>
          <p:cNvPr id="4" name="Footer Placeholder 3"/>
          <p:cNvSpPr>
            <a:spLocks noGrp="1"/>
          </p:cNvSpPr>
          <p:nvPr>
            <p:ph type="ftr" sz="quarter" idx="3"/>
          </p:nvPr>
        </p:nvSpPr>
        <p:spPr/>
        <p:txBody>
          <a:bodyPr/>
          <a:lstStyle/>
          <a:p>
            <a:r>
              <a:rPr lang="de-DE" altLang="ja-JP" dirty="0"/>
              <a:t>Copyright 2021 FUJITSU LIMITED</a:t>
            </a:r>
          </a:p>
        </p:txBody>
      </p:sp>
      <p:sp>
        <p:nvSpPr>
          <p:cNvPr id="5" name="Slide Number Placeholder 4"/>
          <p:cNvSpPr>
            <a:spLocks noGrp="1"/>
          </p:cNvSpPr>
          <p:nvPr>
            <p:ph type="sldNum" sz="quarter" idx="4"/>
          </p:nvPr>
        </p:nvSpPr>
        <p:spPr/>
        <p:txBody>
          <a:bodyPr/>
          <a:lstStyle/>
          <a:p>
            <a:fld id="{E5C4FF1C-8F5E-4BC8-BCAF-207649A9C157}" type="slidenum">
              <a:rPr lang="de-DE" altLang="ja-JP" smtClean="0"/>
              <a:pPr/>
              <a:t>0</a:t>
            </a:fld>
            <a:endParaRPr lang="de-DE" altLang="ja-JP"/>
          </a:p>
        </p:txBody>
      </p:sp>
      <p:sp>
        <p:nvSpPr>
          <p:cNvPr id="6" name="Title 2"/>
          <p:cNvSpPr txBox="1">
            <a:spLocks/>
          </p:cNvSpPr>
          <p:nvPr/>
        </p:nvSpPr>
        <p:spPr bwMode="gray">
          <a:xfrm>
            <a:off x="323850" y="2996952"/>
            <a:ext cx="5832326" cy="127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baseline="0">
                <a:solidFill>
                  <a:srgbClr val="FFFFFF"/>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sz="3600" kern="0" dirty="0"/>
              <a:t>Software Testing</a:t>
            </a:r>
            <a:endParaRPr lang="ja-JP" altLang="en-US" sz="3600" kern="0" dirty="0"/>
          </a:p>
        </p:txBody>
      </p:sp>
    </p:spTree>
    <p:extLst>
      <p:ext uri="{BB962C8B-B14F-4D97-AF65-F5344CB8AC3E}">
        <p14:creationId xmlns:p14="http://schemas.microsoft.com/office/powerpoint/2010/main" val="178886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3A94-A47D-449F-B642-C7CE398A4EC0}"/>
              </a:ext>
            </a:extLst>
          </p:cNvPr>
          <p:cNvSpPr>
            <a:spLocks noGrp="1"/>
          </p:cNvSpPr>
          <p:nvPr>
            <p:ph type="title"/>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EE3D6D57-B572-4E23-8BDE-623B6497FF0A}"/>
              </a:ext>
            </a:extLst>
          </p:cNvPr>
          <p:cNvSpPr>
            <a:spLocks noGrp="1"/>
          </p:cNvSpPr>
          <p:nvPr>
            <p:ph type="sldNum" sz="quarter" idx="10"/>
          </p:nvPr>
        </p:nvSpPr>
        <p:spPr/>
        <p:txBody>
          <a:bodyPr/>
          <a:lstStyle/>
          <a:p>
            <a:fld id="{DE2B87E1-F9DF-4BEE-B07D-635D26011F4B}" type="slidenum">
              <a:rPr lang="de-DE" altLang="ja-JP" smtClean="0"/>
              <a:pPr/>
              <a:t>9</a:t>
            </a:fld>
            <a:endParaRPr lang="de-DE" altLang="ja-JP"/>
          </a:p>
        </p:txBody>
      </p:sp>
      <p:sp>
        <p:nvSpPr>
          <p:cNvPr id="5" name="Footer Placeholder 4">
            <a:extLst>
              <a:ext uri="{FF2B5EF4-FFF2-40B4-BE49-F238E27FC236}">
                <a16:creationId xmlns:a16="http://schemas.microsoft.com/office/drawing/2014/main" id="{9B6BB136-B230-4BF0-9E70-6D5C369077F0}"/>
              </a:ext>
            </a:extLst>
          </p:cNvPr>
          <p:cNvSpPr>
            <a:spLocks noGrp="1"/>
          </p:cNvSpPr>
          <p:nvPr>
            <p:ph type="ftr" sz="quarter" idx="11"/>
          </p:nvPr>
        </p:nvSpPr>
        <p:spPr/>
        <p:txBody>
          <a:bodyPr/>
          <a:lstStyle/>
          <a:p>
            <a:r>
              <a:rPr lang="de-DE" altLang="ja-JP" dirty="0"/>
              <a:t>Copyright 2021 FUJITSU LIMITED</a:t>
            </a:r>
          </a:p>
        </p:txBody>
      </p:sp>
      <p:pic>
        <p:nvPicPr>
          <p:cNvPr id="6" name="Picture 18" descr="First thing that comes to mind by xQUATROx on DeviantArt">
            <a:extLst>
              <a:ext uri="{FF2B5EF4-FFF2-40B4-BE49-F238E27FC236}">
                <a16:creationId xmlns:a16="http://schemas.microsoft.com/office/drawing/2014/main" id="{B4BFDAF5-236E-4123-BA6A-59AEBB49E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809750"/>
            <a:ext cx="5715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DCF67B99-0783-4898-9920-9E3546187990}"/>
              </a:ext>
            </a:extLst>
          </p:cNvPr>
          <p:cNvSpPr>
            <a:spLocks noGrp="1"/>
          </p:cNvSpPr>
          <p:nvPr>
            <p:ph type="title"/>
          </p:nvPr>
        </p:nvSpPr>
        <p:spPr>
          <a:xfrm>
            <a:off x="169863" y="-1588"/>
            <a:ext cx="7858125" cy="693738"/>
          </a:xfrm>
        </p:spPr>
        <p:txBody>
          <a:bodyPr/>
          <a:lstStyle/>
          <a:p>
            <a:endParaRPr lang="en-US"/>
          </a:p>
        </p:txBody>
      </p:sp>
      <p:pic>
        <p:nvPicPr>
          <p:cNvPr id="4098" name="Picture 2" descr="QA Software Testing | QA Testing Services India | Mobile App Testing">
            <a:extLst>
              <a:ext uri="{FF2B5EF4-FFF2-40B4-BE49-F238E27FC236}">
                <a16:creationId xmlns:a16="http://schemas.microsoft.com/office/drawing/2014/main" id="{1F5E9512-7BFA-4011-A485-4841305562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8275" y="1734479"/>
            <a:ext cx="8786813" cy="3863704"/>
          </a:xfrm>
          <a:prstGeom prst="rect">
            <a:avLst/>
          </a:prstGeom>
          <a:solidFill>
            <a:srgbClr val="FFFFFF"/>
          </a:solidFill>
        </p:spPr>
      </p:pic>
      <p:sp>
        <p:nvSpPr>
          <p:cNvPr id="5" name="Slide Number Placeholder 4">
            <a:extLst>
              <a:ext uri="{FF2B5EF4-FFF2-40B4-BE49-F238E27FC236}">
                <a16:creationId xmlns:a16="http://schemas.microsoft.com/office/drawing/2014/main" id="{0014B74A-5A8E-4F4B-85F3-651D613F53F1}"/>
              </a:ext>
            </a:extLst>
          </p:cNvPr>
          <p:cNvSpPr>
            <a:spLocks noGrp="1"/>
          </p:cNvSpPr>
          <p:nvPr>
            <p:ph type="sldNum" sz="quarter" idx="10"/>
          </p:nvPr>
        </p:nvSpPr>
        <p:spPr>
          <a:xfrm>
            <a:off x="4300538" y="6653213"/>
            <a:ext cx="539750" cy="201612"/>
          </a:xfrm>
        </p:spPr>
        <p:txBody>
          <a:bodyPr wrap="square" anchor="ctr">
            <a:normAutofit/>
          </a:bodyPr>
          <a:lstStyle/>
          <a:p>
            <a:pPr>
              <a:spcAft>
                <a:spcPts val="600"/>
              </a:spcAft>
            </a:pPr>
            <a:fld id="{FCB7B9BA-EF19-4458-B462-893E29D19B1E}" type="slidenum">
              <a:rPr lang="de-DE" altLang="ja-JP" smtClean="0"/>
              <a:pPr>
                <a:spcAft>
                  <a:spcPts val="600"/>
                </a:spcAft>
              </a:pPr>
              <a:t>10</a:t>
            </a:fld>
            <a:endParaRPr lang="de-DE" altLang="ja-JP"/>
          </a:p>
        </p:txBody>
      </p:sp>
      <p:sp>
        <p:nvSpPr>
          <p:cNvPr id="6" name="Footer Placeholder 5">
            <a:extLst>
              <a:ext uri="{FF2B5EF4-FFF2-40B4-BE49-F238E27FC236}">
                <a16:creationId xmlns:a16="http://schemas.microsoft.com/office/drawing/2014/main" id="{DB829A7F-7B64-4131-90A2-5C8B8E42F457}"/>
              </a:ext>
            </a:extLst>
          </p:cNvPr>
          <p:cNvSpPr>
            <a:spLocks noGrp="1"/>
          </p:cNvSpPr>
          <p:nvPr>
            <p:ph type="ftr" sz="quarter" idx="11"/>
          </p:nvPr>
        </p:nvSpPr>
        <p:spPr>
          <a:xfrm>
            <a:off x="4935538" y="6653213"/>
            <a:ext cx="4022725" cy="201612"/>
          </a:xfrm>
        </p:spPr>
        <p:txBody>
          <a:bodyPr wrap="square" anchor="ctr">
            <a:normAutofit/>
          </a:bodyPr>
          <a:lstStyle/>
          <a:p>
            <a:pPr>
              <a:spcAft>
                <a:spcPts val="600"/>
              </a:spcAft>
            </a:pPr>
            <a:r>
              <a:rPr lang="de-DE" altLang="ja-JP" dirty="0"/>
              <a:t>Copyright 2021 FUJITSU LIMITED</a:t>
            </a:r>
            <a:endParaRPr lang="de-DE" altLang="ja-JP"/>
          </a:p>
        </p:txBody>
      </p:sp>
      <p:sp>
        <p:nvSpPr>
          <p:cNvPr id="2" name="Oval 1">
            <a:extLst>
              <a:ext uri="{FF2B5EF4-FFF2-40B4-BE49-F238E27FC236}">
                <a16:creationId xmlns:a16="http://schemas.microsoft.com/office/drawing/2014/main" id="{83495F60-AE2A-40E1-A1B9-8A76E2C00866}"/>
              </a:ext>
            </a:extLst>
          </p:cNvPr>
          <p:cNvSpPr/>
          <p:nvPr/>
        </p:nvSpPr>
        <p:spPr bwMode="gray">
          <a:xfrm>
            <a:off x="107504" y="2852936"/>
            <a:ext cx="2808312" cy="2745247"/>
          </a:xfrm>
          <a:custGeom>
            <a:avLst/>
            <a:gdLst>
              <a:gd name="connsiteX0" fmla="*/ 0 w 2808312"/>
              <a:gd name="connsiteY0" fmla="*/ 1372624 h 2745247"/>
              <a:gd name="connsiteX1" fmla="*/ 1404156 w 2808312"/>
              <a:gd name="connsiteY1" fmla="*/ 0 h 2745247"/>
              <a:gd name="connsiteX2" fmla="*/ 2808312 w 2808312"/>
              <a:gd name="connsiteY2" fmla="*/ 1372624 h 2745247"/>
              <a:gd name="connsiteX3" fmla="*/ 1404156 w 2808312"/>
              <a:gd name="connsiteY3" fmla="*/ 2745248 h 2745247"/>
              <a:gd name="connsiteX4" fmla="*/ 0 w 2808312"/>
              <a:gd name="connsiteY4" fmla="*/ 1372624 h 274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312" h="2745247" extrusionOk="0">
                <a:moveTo>
                  <a:pt x="0" y="1372624"/>
                </a:moveTo>
                <a:cubicBezTo>
                  <a:pt x="-85969" y="561518"/>
                  <a:pt x="591962" y="13774"/>
                  <a:pt x="1404156" y="0"/>
                </a:cubicBezTo>
                <a:cubicBezTo>
                  <a:pt x="2202399" y="4789"/>
                  <a:pt x="2633664" y="620098"/>
                  <a:pt x="2808312" y="1372624"/>
                </a:cubicBezTo>
                <a:cubicBezTo>
                  <a:pt x="2680410" y="2255606"/>
                  <a:pt x="2138815" y="2970959"/>
                  <a:pt x="1404156" y="2745248"/>
                </a:cubicBezTo>
                <a:cubicBezTo>
                  <a:pt x="440325" y="2642205"/>
                  <a:pt x="18695" y="2139636"/>
                  <a:pt x="0" y="1372624"/>
                </a:cubicBezTo>
                <a:close/>
              </a:path>
            </a:pathLst>
          </a:custGeom>
          <a:noFill/>
          <a:ln w="38100"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219033472">
                  <a:prstGeom prst="ellipse">
                    <a:avLst/>
                  </a:prstGeom>
                  <ask:type>
                    <ask:lineSketchScribble/>
                  </ask:type>
                </ask:lineSketchStyleProps>
              </a:ext>
            </a:extLst>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3" name="Arrow: Right 2">
            <a:extLst>
              <a:ext uri="{FF2B5EF4-FFF2-40B4-BE49-F238E27FC236}">
                <a16:creationId xmlns:a16="http://schemas.microsoft.com/office/drawing/2014/main" id="{5B888552-E598-4A14-B73B-1113AD6F9257}"/>
              </a:ext>
            </a:extLst>
          </p:cNvPr>
          <p:cNvSpPr/>
          <p:nvPr/>
        </p:nvSpPr>
        <p:spPr bwMode="gray">
          <a:xfrm rot="17672883">
            <a:off x="1173029" y="2458203"/>
            <a:ext cx="523280" cy="259133"/>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4" name="TextBox 3">
            <a:extLst>
              <a:ext uri="{FF2B5EF4-FFF2-40B4-BE49-F238E27FC236}">
                <a16:creationId xmlns:a16="http://schemas.microsoft.com/office/drawing/2014/main" id="{D4BA8118-8933-450B-979B-34DB756DD240}"/>
              </a:ext>
            </a:extLst>
          </p:cNvPr>
          <p:cNvSpPr txBox="1"/>
          <p:nvPr/>
        </p:nvSpPr>
        <p:spPr>
          <a:xfrm>
            <a:off x="594535" y="1772816"/>
            <a:ext cx="1680267" cy="646331"/>
          </a:xfrm>
          <a:prstGeom prst="rect">
            <a:avLst/>
          </a:prstGeom>
          <a:noFill/>
        </p:spPr>
        <p:txBody>
          <a:bodyPr vert="horz" wrap="none" rtlCol="0">
            <a:spAutoFit/>
          </a:bodyPr>
          <a:lstStyle/>
          <a:p>
            <a:r>
              <a:rPr kumimoji="1" lang="en-US" altLang="ja-JP" dirty="0">
                <a:latin typeface="Meiryo UI" panose="020B0604030504040204" pitchFamily="50" charset="-128"/>
                <a:ea typeface="Meiryo UI" panose="020B0604030504040204" pitchFamily="50" charset="-128"/>
              </a:rPr>
              <a:t>SDEM Phase:</a:t>
            </a:r>
          </a:p>
          <a:p>
            <a:r>
              <a:rPr kumimoji="1" lang="en-US" altLang="ja-JP" dirty="0">
                <a:latin typeface="Meiryo UI" panose="020B0604030504040204" pitchFamily="50" charset="-128"/>
                <a:ea typeface="Meiryo UI" panose="020B0604030504040204" pitchFamily="50" charset="-128"/>
              </a:rPr>
              <a:t>PT and IT</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539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803D-1A21-483E-B427-8848FA177E2D}"/>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CA985708-E197-4882-ACB1-A643E2C15178}"/>
              </a:ext>
            </a:extLst>
          </p:cNvPr>
          <p:cNvSpPr>
            <a:spLocks noGrp="1"/>
          </p:cNvSpPr>
          <p:nvPr>
            <p:ph idx="1"/>
          </p:nvPr>
        </p:nvSpPr>
        <p:spPr/>
        <p:txBody>
          <a:bodyPr/>
          <a:lstStyle/>
          <a:p>
            <a:endParaRPr kumimoji="1" lang="ja-JP" altLang="en-US" dirty="0"/>
          </a:p>
        </p:txBody>
      </p:sp>
      <p:sp>
        <p:nvSpPr>
          <p:cNvPr id="4" name="Slide Number Placeholder 3">
            <a:extLst>
              <a:ext uri="{FF2B5EF4-FFF2-40B4-BE49-F238E27FC236}">
                <a16:creationId xmlns:a16="http://schemas.microsoft.com/office/drawing/2014/main" id="{C03BF6E1-F647-497E-A043-DD43D2EE5251}"/>
              </a:ext>
            </a:extLst>
          </p:cNvPr>
          <p:cNvSpPr>
            <a:spLocks noGrp="1"/>
          </p:cNvSpPr>
          <p:nvPr>
            <p:ph type="sldNum" sz="quarter" idx="10"/>
          </p:nvPr>
        </p:nvSpPr>
        <p:spPr/>
        <p:txBody>
          <a:bodyPr/>
          <a:lstStyle/>
          <a:p>
            <a:fld id="{DE2B87E1-F9DF-4BEE-B07D-635D26011F4B}" type="slidenum">
              <a:rPr lang="de-DE" altLang="ja-JP" smtClean="0"/>
              <a:pPr/>
              <a:t>11</a:t>
            </a:fld>
            <a:endParaRPr lang="de-DE" altLang="ja-JP"/>
          </a:p>
        </p:txBody>
      </p:sp>
      <p:sp>
        <p:nvSpPr>
          <p:cNvPr id="5" name="Footer Placeholder 4">
            <a:extLst>
              <a:ext uri="{FF2B5EF4-FFF2-40B4-BE49-F238E27FC236}">
                <a16:creationId xmlns:a16="http://schemas.microsoft.com/office/drawing/2014/main" id="{8FD747B8-01B6-4F2B-A54D-01B26669C359}"/>
              </a:ext>
            </a:extLst>
          </p:cNvPr>
          <p:cNvSpPr>
            <a:spLocks noGrp="1"/>
          </p:cNvSpPr>
          <p:nvPr>
            <p:ph type="ftr" sz="quarter" idx="11"/>
          </p:nvPr>
        </p:nvSpPr>
        <p:spPr/>
        <p:txBody>
          <a:bodyPr/>
          <a:lstStyle/>
          <a:p>
            <a:r>
              <a:rPr lang="de-DE" altLang="ja-JP"/>
              <a:t>Copyright 2020 FUJITSU LIMITED</a:t>
            </a:r>
            <a:endParaRPr lang="de-DE" altLang="ja-JP" dirty="0"/>
          </a:p>
        </p:txBody>
      </p:sp>
      <p:pic>
        <p:nvPicPr>
          <p:cNvPr id="6" name="Picture 2" descr="QA Software Testing | QA Testing Services India | Mobile App Testing">
            <a:extLst>
              <a:ext uri="{FF2B5EF4-FFF2-40B4-BE49-F238E27FC236}">
                <a16:creationId xmlns:a16="http://schemas.microsoft.com/office/drawing/2014/main" id="{3F2C7F34-043D-41BE-8C3D-CDFF7C1FF7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994" r="69551"/>
          <a:stretch/>
        </p:blipFill>
        <p:spPr bwMode="auto">
          <a:xfrm>
            <a:off x="2698046" y="1786120"/>
            <a:ext cx="3744733" cy="3136819"/>
          </a:xfrm>
          <a:prstGeom prst="rect">
            <a:avLst/>
          </a:prstGeom>
          <a:solidFill>
            <a:srgbClr val="FFFFFF"/>
          </a:solidFill>
        </p:spPr>
      </p:pic>
      <p:sp>
        <p:nvSpPr>
          <p:cNvPr id="7" name="Oval 6">
            <a:extLst>
              <a:ext uri="{FF2B5EF4-FFF2-40B4-BE49-F238E27FC236}">
                <a16:creationId xmlns:a16="http://schemas.microsoft.com/office/drawing/2014/main" id="{39D5A3D2-8AAD-4588-BA85-73E7F8A5002A}"/>
              </a:ext>
            </a:extLst>
          </p:cNvPr>
          <p:cNvSpPr/>
          <p:nvPr/>
        </p:nvSpPr>
        <p:spPr bwMode="gray">
          <a:xfrm>
            <a:off x="3416374" y="3140968"/>
            <a:ext cx="1515666" cy="288032"/>
          </a:xfrm>
          <a:custGeom>
            <a:avLst/>
            <a:gdLst>
              <a:gd name="connsiteX0" fmla="*/ 0 w 1515666"/>
              <a:gd name="connsiteY0" fmla="*/ 144016 h 288032"/>
              <a:gd name="connsiteX1" fmla="*/ 757833 w 1515666"/>
              <a:gd name="connsiteY1" fmla="*/ 0 h 288032"/>
              <a:gd name="connsiteX2" fmla="*/ 1515666 w 1515666"/>
              <a:gd name="connsiteY2" fmla="*/ 144016 h 288032"/>
              <a:gd name="connsiteX3" fmla="*/ 757833 w 1515666"/>
              <a:gd name="connsiteY3" fmla="*/ 288032 h 288032"/>
              <a:gd name="connsiteX4" fmla="*/ 0 w 1515666"/>
              <a:gd name="connsiteY4" fmla="*/ 144016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666" h="288032" extrusionOk="0">
                <a:moveTo>
                  <a:pt x="0" y="144016"/>
                </a:moveTo>
                <a:cubicBezTo>
                  <a:pt x="-43452" y="13382"/>
                  <a:pt x="415248" y="-27577"/>
                  <a:pt x="757833" y="0"/>
                </a:cubicBezTo>
                <a:cubicBezTo>
                  <a:pt x="1161496" y="8359"/>
                  <a:pt x="1530122" y="60164"/>
                  <a:pt x="1515666" y="144016"/>
                </a:cubicBezTo>
                <a:cubicBezTo>
                  <a:pt x="1511164" y="214579"/>
                  <a:pt x="1173195" y="297919"/>
                  <a:pt x="757833" y="288032"/>
                </a:cubicBezTo>
                <a:cubicBezTo>
                  <a:pt x="345041" y="280103"/>
                  <a:pt x="2337" y="223362"/>
                  <a:pt x="0" y="144016"/>
                </a:cubicBezTo>
                <a:close/>
              </a:path>
            </a:pathLst>
          </a:custGeom>
          <a:noFill/>
          <a:ln w="95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879248734">
                  <a:prstGeom prst="ellipse">
                    <a:avLst/>
                  </a:prstGeom>
                  <ask:type>
                    <ask:lineSketchFreehand/>
                  </ask:type>
                </ask:lineSketchStyleProps>
              </a:ext>
            </a:extLst>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8" name="Oval 7">
            <a:extLst>
              <a:ext uri="{FF2B5EF4-FFF2-40B4-BE49-F238E27FC236}">
                <a16:creationId xmlns:a16="http://schemas.microsoft.com/office/drawing/2014/main" id="{0CE8A1C2-AB36-4052-9735-84ADFA36B691}"/>
              </a:ext>
            </a:extLst>
          </p:cNvPr>
          <p:cNvSpPr/>
          <p:nvPr/>
        </p:nvSpPr>
        <p:spPr bwMode="gray">
          <a:xfrm>
            <a:off x="3416373" y="3501008"/>
            <a:ext cx="2181137" cy="309339"/>
          </a:xfrm>
          <a:custGeom>
            <a:avLst/>
            <a:gdLst>
              <a:gd name="connsiteX0" fmla="*/ 0 w 2181137"/>
              <a:gd name="connsiteY0" fmla="*/ 154670 h 309339"/>
              <a:gd name="connsiteX1" fmla="*/ 1090569 w 2181137"/>
              <a:gd name="connsiteY1" fmla="*/ 0 h 309339"/>
              <a:gd name="connsiteX2" fmla="*/ 2181138 w 2181137"/>
              <a:gd name="connsiteY2" fmla="*/ 154670 h 309339"/>
              <a:gd name="connsiteX3" fmla="*/ 1090569 w 2181137"/>
              <a:gd name="connsiteY3" fmla="*/ 309340 h 309339"/>
              <a:gd name="connsiteX4" fmla="*/ 0 w 2181137"/>
              <a:gd name="connsiteY4" fmla="*/ 154670 h 309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137" h="309339" extrusionOk="0">
                <a:moveTo>
                  <a:pt x="0" y="154670"/>
                </a:moveTo>
                <a:cubicBezTo>
                  <a:pt x="-16566" y="49767"/>
                  <a:pt x="534967" y="-16957"/>
                  <a:pt x="1090569" y="0"/>
                </a:cubicBezTo>
                <a:cubicBezTo>
                  <a:pt x="1682058" y="6077"/>
                  <a:pt x="2194106" y="65378"/>
                  <a:pt x="2181138" y="154670"/>
                </a:cubicBezTo>
                <a:cubicBezTo>
                  <a:pt x="2166744" y="211395"/>
                  <a:pt x="1672080" y="374042"/>
                  <a:pt x="1090569" y="309340"/>
                </a:cubicBezTo>
                <a:cubicBezTo>
                  <a:pt x="493045" y="302744"/>
                  <a:pt x="3741" y="239784"/>
                  <a:pt x="0" y="154670"/>
                </a:cubicBezTo>
                <a:close/>
              </a:path>
            </a:pathLst>
          </a:custGeom>
          <a:noFill/>
          <a:ln w="95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879248734">
                  <a:prstGeom prst="ellipse">
                    <a:avLst/>
                  </a:prstGeom>
                  <ask:type>
                    <ask:lineSketchFreehand/>
                  </ask:type>
                </ask:lineSketchStyleProps>
              </a:ext>
            </a:extLst>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9" name="Arrow: Right 8">
            <a:extLst>
              <a:ext uri="{FF2B5EF4-FFF2-40B4-BE49-F238E27FC236}">
                <a16:creationId xmlns:a16="http://schemas.microsoft.com/office/drawing/2014/main" id="{B0487E3D-B56C-4FF4-891F-AE38A86EA4C7}"/>
              </a:ext>
            </a:extLst>
          </p:cNvPr>
          <p:cNvSpPr/>
          <p:nvPr/>
        </p:nvSpPr>
        <p:spPr bwMode="gray">
          <a:xfrm flipH="1">
            <a:off x="2904579" y="3187273"/>
            <a:ext cx="511795" cy="1905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10" name="Arrow: Right 9">
            <a:extLst>
              <a:ext uri="{FF2B5EF4-FFF2-40B4-BE49-F238E27FC236}">
                <a16:creationId xmlns:a16="http://schemas.microsoft.com/office/drawing/2014/main" id="{890424D7-2005-457E-AAA7-A4461AB7DA93}"/>
              </a:ext>
            </a:extLst>
          </p:cNvPr>
          <p:cNvSpPr/>
          <p:nvPr/>
        </p:nvSpPr>
        <p:spPr bwMode="gray">
          <a:xfrm>
            <a:off x="5608748" y="3561394"/>
            <a:ext cx="475420" cy="18856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11" name="TextBox 10">
            <a:extLst>
              <a:ext uri="{FF2B5EF4-FFF2-40B4-BE49-F238E27FC236}">
                <a16:creationId xmlns:a16="http://schemas.microsoft.com/office/drawing/2014/main" id="{9B5BDEC5-1629-46F3-ACAA-BE88EE569057}"/>
              </a:ext>
            </a:extLst>
          </p:cNvPr>
          <p:cNvSpPr txBox="1"/>
          <p:nvPr/>
        </p:nvSpPr>
        <p:spPr>
          <a:xfrm>
            <a:off x="348839" y="2754366"/>
            <a:ext cx="2537874" cy="1200329"/>
          </a:xfrm>
          <a:prstGeom prst="rect">
            <a:avLst/>
          </a:prstGeom>
          <a:noFill/>
        </p:spPr>
        <p:txBody>
          <a:bodyPr vert="horz" wrap="none" rtlCol="0">
            <a:spAutoFit/>
          </a:bodyPr>
          <a:lstStyle/>
          <a:p>
            <a:pPr algn="l"/>
            <a:r>
              <a:rPr kumimoji="1" lang="en-US" altLang="ja-JP" dirty="0">
                <a:latin typeface="Meiryo UI" panose="020B0604030504040204" pitchFamily="50" charset="-128"/>
                <a:ea typeface="Meiryo UI" panose="020B0604030504040204" pitchFamily="50" charset="-128"/>
              </a:rPr>
              <a:t>PT Phase: </a:t>
            </a:r>
          </a:p>
          <a:p>
            <a:pPr algn="l"/>
            <a:r>
              <a:rPr kumimoji="1" lang="en-US" altLang="ja-JP" dirty="0">
                <a:latin typeface="Meiryo UI" panose="020B0604030504040204" pitchFamily="50" charset="-128"/>
                <a:ea typeface="Meiryo UI" panose="020B0604030504040204" pitchFamily="50" charset="-128"/>
              </a:rPr>
              <a:t>PT1(JUnit) </a:t>
            </a:r>
          </a:p>
          <a:p>
            <a:pPr algn="l"/>
            <a:r>
              <a:rPr kumimoji="1" lang="en-US" altLang="ja-JP" dirty="0">
                <a:latin typeface="Meiryo UI" panose="020B0604030504040204" pitchFamily="50" charset="-128"/>
                <a:ea typeface="Meiryo UI" panose="020B0604030504040204" pitchFamily="50" charset="-128"/>
              </a:rPr>
              <a:t>or </a:t>
            </a:r>
          </a:p>
          <a:p>
            <a:pPr algn="l"/>
            <a:r>
              <a:rPr kumimoji="1" lang="en-US" altLang="ja-JP" dirty="0">
                <a:latin typeface="Meiryo UI" panose="020B0604030504040204" pitchFamily="50" charset="-128"/>
                <a:ea typeface="Meiryo UI" panose="020B0604030504040204" pitchFamily="50" charset="-128"/>
              </a:rPr>
              <a:t>PT2(Scenario Based)</a:t>
            </a:r>
            <a:endParaRPr kumimoji="1" lang="ja-JP" altLang="en-US" dirty="0">
              <a:latin typeface="Meiryo UI" panose="020B0604030504040204" pitchFamily="50" charset="-128"/>
              <a:ea typeface="Meiryo UI" panose="020B0604030504040204" pitchFamily="50" charset="-128"/>
            </a:endParaRPr>
          </a:p>
        </p:txBody>
      </p:sp>
      <p:sp>
        <p:nvSpPr>
          <p:cNvPr id="12" name="TextBox 11">
            <a:extLst>
              <a:ext uri="{FF2B5EF4-FFF2-40B4-BE49-F238E27FC236}">
                <a16:creationId xmlns:a16="http://schemas.microsoft.com/office/drawing/2014/main" id="{92A2061A-B1AB-4BB2-893F-29CC06815F41}"/>
              </a:ext>
            </a:extLst>
          </p:cNvPr>
          <p:cNvSpPr txBox="1"/>
          <p:nvPr/>
        </p:nvSpPr>
        <p:spPr>
          <a:xfrm>
            <a:off x="6095405" y="3471010"/>
            <a:ext cx="1167307" cy="369332"/>
          </a:xfrm>
          <a:prstGeom prst="rect">
            <a:avLst/>
          </a:prstGeom>
          <a:noFill/>
        </p:spPr>
        <p:txBody>
          <a:bodyPr vert="horz" wrap="none" rtlCol="0">
            <a:spAutoFit/>
          </a:bodyPr>
          <a:lstStyle/>
          <a:p>
            <a:r>
              <a:rPr kumimoji="1" lang="en-US" altLang="ja-JP" dirty="0">
                <a:latin typeface="Meiryo UI" panose="020B0604030504040204" pitchFamily="50" charset="-128"/>
                <a:ea typeface="Meiryo UI" panose="020B0604030504040204" pitchFamily="50" charset="-128"/>
              </a:rPr>
              <a:t>IT Phase</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872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8FE074C8-7DBB-40C7-A024-76026C1757D5}"/>
              </a:ext>
            </a:extLst>
          </p:cNvPr>
          <p:cNvSpPr>
            <a:spLocks noGrp="1"/>
          </p:cNvSpPr>
          <p:nvPr>
            <p:ph type="title"/>
          </p:nvPr>
        </p:nvSpPr>
        <p:spPr>
          <a:xfrm>
            <a:off x="169863" y="-1588"/>
            <a:ext cx="7858125" cy="693738"/>
          </a:xfrm>
        </p:spPr>
        <p:txBody>
          <a:bodyPr/>
          <a:lstStyle/>
          <a:p>
            <a:endParaRPr lang="en-US"/>
          </a:p>
        </p:txBody>
      </p:sp>
      <p:pic>
        <p:nvPicPr>
          <p:cNvPr id="5122" name="Picture 2" descr="Importance and Benefits of Software Testing QA for Businesses">
            <a:extLst>
              <a:ext uri="{FF2B5EF4-FFF2-40B4-BE49-F238E27FC236}">
                <a16:creationId xmlns:a16="http://schemas.microsoft.com/office/drawing/2014/main" id="{5D98C4EC-AF40-4017-BBE6-A48F66D03B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2346" y="869950"/>
            <a:ext cx="8378671" cy="5592763"/>
          </a:xfrm>
          <a:prstGeom prst="rect">
            <a:avLst/>
          </a:prstGeom>
          <a:solidFill>
            <a:srgbClr val="FFFFFF"/>
          </a:solidFill>
        </p:spPr>
      </p:pic>
      <p:sp>
        <p:nvSpPr>
          <p:cNvPr id="4" name="Slide Number Placeholder 3">
            <a:extLst>
              <a:ext uri="{FF2B5EF4-FFF2-40B4-BE49-F238E27FC236}">
                <a16:creationId xmlns:a16="http://schemas.microsoft.com/office/drawing/2014/main" id="{B6829206-9231-40BA-A02A-52E0D47E0DAC}"/>
              </a:ext>
            </a:extLst>
          </p:cNvPr>
          <p:cNvSpPr>
            <a:spLocks noGrp="1"/>
          </p:cNvSpPr>
          <p:nvPr>
            <p:ph type="sldNum" sz="quarter" idx="10"/>
          </p:nvPr>
        </p:nvSpPr>
        <p:spPr>
          <a:xfrm>
            <a:off x="4300538" y="6653213"/>
            <a:ext cx="539750" cy="201612"/>
          </a:xfrm>
        </p:spPr>
        <p:txBody>
          <a:bodyPr wrap="square" anchor="ctr">
            <a:normAutofit/>
          </a:bodyPr>
          <a:lstStyle/>
          <a:p>
            <a:pPr>
              <a:spcAft>
                <a:spcPts val="600"/>
              </a:spcAft>
            </a:pPr>
            <a:fld id="{DE2B87E1-F9DF-4BEE-B07D-635D26011F4B}" type="slidenum">
              <a:rPr lang="de-DE" altLang="ja-JP" smtClean="0"/>
              <a:pPr>
                <a:spcAft>
                  <a:spcPts val="600"/>
                </a:spcAft>
              </a:pPr>
              <a:t>12</a:t>
            </a:fld>
            <a:endParaRPr lang="de-DE" altLang="ja-JP"/>
          </a:p>
        </p:txBody>
      </p:sp>
      <p:sp>
        <p:nvSpPr>
          <p:cNvPr id="5" name="Footer Placeholder 4">
            <a:extLst>
              <a:ext uri="{FF2B5EF4-FFF2-40B4-BE49-F238E27FC236}">
                <a16:creationId xmlns:a16="http://schemas.microsoft.com/office/drawing/2014/main" id="{D0F05A62-8B0C-41AE-BF82-9C12EEABCE88}"/>
              </a:ext>
            </a:extLst>
          </p:cNvPr>
          <p:cNvSpPr>
            <a:spLocks noGrp="1"/>
          </p:cNvSpPr>
          <p:nvPr>
            <p:ph type="ftr" sz="quarter" idx="11"/>
          </p:nvPr>
        </p:nvSpPr>
        <p:spPr>
          <a:xfrm>
            <a:off x="4935538" y="6653213"/>
            <a:ext cx="4022725" cy="201612"/>
          </a:xfrm>
        </p:spPr>
        <p:txBody>
          <a:bodyPr wrap="square" anchor="ctr">
            <a:normAutofit/>
          </a:bodyPr>
          <a:lstStyle/>
          <a:p>
            <a:pPr>
              <a:spcAft>
                <a:spcPts val="600"/>
              </a:spcAft>
            </a:pPr>
            <a:r>
              <a:rPr lang="de-DE" altLang="ja-JP" dirty="0"/>
              <a:t>Copyright 2021 FUJITSU LIMITED</a:t>
            </a:r>
          </a:p>
        </p:txBody>
      </p:sp>
    </p:spTree>
    <p:extLst>
      <p:ext uri="{BB962C8B-B14F-4D97-AF65-F5344CB8AC3E}">
        <p14:creationId xmlns:p14="http://schemas.microsoft.com/office/powerpoint/2010/main" val="66135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70FA-FEB0-4BA5-B2DF-4124F0A39E27}"/>
              </a:ext>
            </a:extLst>
          </p:cNvPr>
          <p:cNvSpPr>
            <a:spLocks noGrp="1"/>
          </p:cNvSpPr>
          <p:nvPr>
            <p:ph type="title"/>
          </p:nvPr>
        </p:nvSpPr>
        <p:spPr/>
        <p:txBody>
          <a:bodyPr/>
          <a:lstStyle/>
          <a:p>
            <a:r>
              <a:rPr kumimoji="1" lang="en-US" altLang="ja-JP" dirty="0"/>
              <a:t>Summary</a:t>
            </a:r>
            <a:endParaRPr kumimoji="1" lang="ja-JP" altLang="en-US" dirty="0"/>
          </a:p>
        </p:txBody>
      </p:sp>
      <p:sp>
        <p:nvSpPr>
          <p:cNvPr id="3" name="Content Placeholder 2">
            <a:extLst>
              <a:ext uri="{FF2B5EF4-FFF2-40B4-BE49-F238E27FC236}">
                <a16:creationId xmlns:a16="http://schemas.microsoft.com/office/drawing/2014/main" id="{D3DD6655-28A7-4E78-9516-4D1AF9B0B01D}"/>
              </a:ext>
            </a:extLst>
          </p:cNvPr>
          <p:cNvSpPr>
            <a:spLocks noGrp="1"/>
          </p:cNvSpPr>
          <p:nvPr>
            <p:ph idx="1"/>
          </p:nvPr>
        </p:nvSpPr>
        <p:spPr/>
        <p:txBody>
          <a:bodyPr/>
          <a:lstStyle/>
          <a:p>
            <a:pPr algn="l">
              <a:buFont typeface="Arial" panose="020B0604020202020204" pitchFamily="34" charset="0"/>
              <a:buChar char="•"/>
            </a:pPr>
            <a:r>
              <a:rPr lang="en-US" altLang="ja-JP" b="0" i="0" dirty="0">
                <a:solidFill>
                  <a:srgbClr val="222222"/>
                </a:solidFill>
                <a:effectLst/>
                <a:latin typeface="Source Sans Pro" panose="020B0503030403020204" pitchFamily="34" charset="0"/>
              </a:rPr>
              <a:t>Testing is important because software bugs could be expensive or even dangerous.</a:t>
            </a:r>
          </a:p>
          <a:p>
            <a:pPr algn="l">
              <a:buFont typeface="Arial" panose="020B0604020202020204" pitchFamily="34" charset="0"/>
              <a:buChar char="•"/>
            </a:pPr>
            <a:r>
              <a:rPr lang="en-US" altLang="ja-JP" b="0" i="0" dirty="0">
                <a:solidFill>
                  <a:srgbClr val="222222"/>
                </a:solidFill>
                <a:effectLst/>
                <a:latin typeface="Source Sans Pro" panose="020B0503030403020204" pitchFamily="34" charset="0"/>
              </a:rPr>
              <a:t>The important are reasons for using software testing are: cost-effective, security, product quality, and customer satisfaction.</a:t>
            </a:r>
          </a:p>
          <a:p>
            <a:pPr algn="l">
              <a:buFont typeface="Arial" panose="020B0604020202020204" pitchFamily="34" charset="0"/>
              <a:buChar char="•"/>
            </a:pPr>
            <a:r>
              <a:rPr lang="en-US" altLang="ja-JP" b="0" i="0" dirty="0">
                <a:solidFill>
                  <a:srgbClr val="222222"/>
                </a:solidFill>
                <a:effectLst/>
                <a:latin typeface="Source Sans Pro" panose="020B0503030403020204" pitchFamily="34" charset="0"/>
              </a:rPr>
              <a:t>Typically Testing is classified into three categories </a:t>
            </a:r>
            <a:r>
              <a:rPr lang="en-US" altLang="ja-JP" b="0" i="0" u="none" strike="noStrike" dirty="0">
                <a:solidFill>
                  <a:schemeClr val="tx1"/>
                </a:solidFill>
                <a:effectLst/>
                <a:latin typeface="Source Sans Pro" panose="020B0503030403020204" pitchFamily="34" charset="0"/>
              </a:rPr>
              <a:t>functional testing</a:t>
            </a:r>
            <a:r>
              <a:rPr lang="en-US" altLang="ja-JP" b="0" i="0" dirty="0">
                <a:solidFill>
                  <a:srgbClr val="222222"/>
                </a:solidFill>
                <a:effectLst/>
                <a:latin typeface="Source Sans Pro" panose="020B0503030403020204" pitchFamily="34" charset="0"/>
              </a:rPr>
              <a:t>, non-functional testing or performance testing, and maintenance.</a:t>
            </a:r>
          </a:p>
          <a:p>
            <a:pPr algn="l">
              <a:buFont typeface="Arial" panose="020B0604020202020204" pitchFamily="34" charset="0"/>
              <a:buChar char="•"/>
            </a:pPr>
            <a:r>
              <a:rPr lang="en-US" altLang="ja-JP" b="0" i="0" dirty="0">
                <a:solidFill>
                  <a:srgbClr val="222222"/>
                </a:solidFill>
                <a:effectLst/>
                <a:latin typeface="Source Sans Pro" panose="020B0503030403020204" pitchFamily="34" charset="0"/>
              </a:rPr>
              <a:t>The important strategies in software engineering are: unit testing, integration testing, validation testing, and system testing.</a:t>
            </a:r>
          </a:p>
          <a:p>
            <a:endParaRPr kumimoji="1" lang="en-US" altLang="ja-JP" dirty="0">
              <a:solidFill>
                <a:srgbClr val="222222"/>
              </a:solidFill>
              <a:latin typeface="Source Sans Pro" panose="020B0503030403020204" pitchFamily="34" charset="0"/>
            </a:endParaRPr>
          </a:p>
          <a:p>
            <a:endParaRPr lang="en-US" altLang="ja-JP" dirty="0">
              <a:solidFill>
                <a:srgbClr val="222222"/>
              </a:solidFill>
              <a:latin typeface="Source Sans Pro" panose="020B0503030403020204" pitchFamily="34" charset="0"/>
            </a:endParaRPr>
          </a:p>
          <a:p>
            <a:endParaRPr kumimoji="1" lang="en-US" altLang="ja-JP" dirty="0">
              <a:solidFill>
                <a:srgbClr val="222222"/>
              </a:solidFill>
              <a:latin typeface="Source Sans Pro" panose="020B0503030403020204" pitchFamily="34" charset="0"/>
            </a:endParaRPr>
          </a:p>
          <a:p>
            <a:pPr marL="0" indent="0">
              <a:buNone/>
            </a:pPr>
            <a:endParaRPr lang="en-US" altLang="ja-JP" sz="1200" dirty="0">
              <a:solidFill>
                <a:srgbClr val="222222"/>
              </a:solidFill>
              <a:latin typeface="Source Sans Pro" panose="020B0503030403020204" pitchFamily="34" charset="0"/>
            </a:endParaRPr>
          </a:p>
          <a:p>
            <a:pPr marL="0" indent="0">
              <a:buNone/>
            </a:pPr>
            <a:endParaRPr lang="en-US" altLang="ja-JP" sz="1200" dirty="0">
              <a:solidFill>
                <a:srgbClr val="222222"/>
              </a:solidFill>
              <a:latin typeface="Source Sans Pro" panose="020B0503030403020204" pitchFamily="34" charset="0"/>
            </a:endParaRPr>
          </a:p>
          <a:p>
            <a:pPr marL="0" indent="0">
              <a:buNone/>
            </a:pPr>
            <a:r>
              <a:rPr lang="en-US" altLang="ja-JP" sz="1200" dirty="0">
                <a:solidFill>
                  <a:srgbClr val="222222"/>
                </a:solidFill>
                <a:latin typeface="Source Sans Pro" panose="020B0503030403020204" pitchFamily="34" charset="0"/>
              </a:rPr>
              <a:t>Source: </a:t>
            </a:r>
            <a:r>
              <a:rPr lang="en-US" altLang="ja-JP" sz="1200" dirty="0">
                <a:solidFill>
                  <a:srgbClr val="222222"/>
                </a:solidFill>
                <a:latin typeface="Source Sans Pro" panose="020B0503030403020204" pitchFamily="34" charset="0"/>
                <a:hlinkClick r:id="rId2"/>
              </a:rPr>
              <a:t>https://www.guru99.com/software-testing-introduction-importance.html</a:t>
            </a:r>
            <a:endParaRPr lang="en-US" altLang="ja-JP" sz="1200" dirty="0">
              <a:solidFill>
                <a:srgbClr val="222222"/>
              </a:solidFill>
              <a:latin typeface="Source Sans Pro" panose="020B0503030403020204" pitchFamily="34" charset="0"/>
            </a:endParaRPr>
          </a:p>
        </p:txBody>
      </p:sp>
      <p:sp>
        <p:nvSpPr>
          <p:cNvPr id="4" name="Slide Number Placeholder 3">
            <a:extLst>
              <a:ext uri="{FF2B5EF4-FFF2-40B4-BE49-F238E27FC236}">
                <a16:creationId xmlns:a16="http://schemas.microsoft.com/office/drawing/2014/main" id="{F845A318-5450-496A-81AF-0ECABB12053B}"/>
              </a:ext>
            </a:extLst>
          </p:cNvPr>
          <p:cNvSpPr>
            <a:spLocks noGrp="1"/>
          </p:cNvSpPr>
          <p:nvPr>
            <p:ph type="sldNum" sz="quarter" idx="10"/>
          </p:nvPr>
        </p:nvSpPr>
        <p:spPr/>
        <p:txBody>
          <a:bodyPr/>
          <a:lstStyle/>
          <a:p>
            <a:fld id="{DE2B87E1-F9DF-4BEE-B07D-635D26011F4B}" type="slidenum">
              <a:rPr lang="de-DE" altLang="ja-JP" smtClean="0"/>
              <a:pPr/>
              <a:t>13</a:t>
            </a:fld>
            <a:endParaRPr lang="de-DE" altLang="ja-JP"/>
          </a:p>
        </p:txBody>
      </p:sp>
      <p:sp>
        <p:nvSpPr>
          <p:cNvPr id="5" name="Footer Placeholder 4">
            <a:extLst>
              <a:ext uri="{FF2B5EF4-FFF2-40B4-BE49-F238E27FC236}">
                <a16:creationId xmlns:a16="http://schemas.microsoft.com/office/drawing/2014/main" id="{4230443A-9CA4-49F1-A751-F1D479E30A32}"/>
              </a:ext>
            </a:extLst>
          </p:cNvPr>
          <p:cNvSpPr>
            <a:spLocks noGrp="1"/>
          </p:cNvSpPr>
          <p:nvPr>
            <p:ph type="ftr" sz="quarter" idx="11"/>
          </p:nvPr>
        </p:nvSpPr>
        <p:spPr/>
        <p:txBody>
          <a:bodyPr/>
          <a:lstStyle/>
          <a:p>
            <a:r>
              <a:rPr lang="de-DE" altLang="ja-JP" dirty="0"/>
              <a:t>Copyright 2021 FUJITSU LIMITED</a:t>
            </a:r>
          </a:p>
        </p:txBody>
      </p:sp>
    </p:spTree>
    <p:extLst>
      <p:ext uri="{BB962C8B-B14F-4D97-AF65-F5344CB8AC3E}">
        <p14:creationId xmlns:p14="http://schemas.microsoft.com/office/powerpoint/2010/main" val="282387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
            <a:extLst>
              <a:ext uri="{FF2B5EF4-FFF2-40B4-BE49-F238E27FC236}">
                <a16:creationId xmlns:a16="http://schemas.microsoft.com/office/drawing/2014/main" id="{4FB34B5F-CE63-458F-9A4E-C60C370EF18A}"/>
              </a:ext>
            </a:extLst>
          </p:cNvPr>
          <p:cNvSpPr>
            <a:spLocks noGrp="1"/>
          </p:cNvSpPr>
          <p:nvPr>
            <p:ph type="subTitle" idx="1"/>
          </p:nvPr>
        </p:nvSpPr>
        <p:spPr>
          <a:xfrm>
            <a:off x="323850" y="3697200"/>
            <a:ext cx="7923600" cy="2595600"/>
          </a:xfrm>
        </p:spPr>
        <p:txBody>
          <a:bodyPr/>
          <a:lstStyle/>
          <a:p>
            <a:r>
              <a:rPr lang="en-US" dirty="0"/>
              <a:t>Who is the speaker?</a:t>
            </a:r>
          </a:p>
        </p:txBody>
      </p:sp>
      <p:sp>
        <p:nvSpPr>
          <p:cNvPr id="13" name="Title 2">
            <a:extLst>
              <a:ext uri="{FF2B5EF4-FFF2-40B4-BE49-F238E27FC236}">
                <a16:creationId xmlns:a16="http://schemas.microsoft.com/office/drawing/2014/main" id="{009BD515-2E8F-48DD-8ABA-0228A0E82744}"/>
              </a:ext>
            </a:extLst>
          </p:cNvPr>
          <p:cNvSpPr>
            <a:spLocks noGrp="1"/>
          </p:cNvSpPr>
          <p:nvPr>
            <p:ph type="ctrTitle"/>
          </p:nvPr>
        </p:nvSpPr>
        <p:spPr>
          <a:xfrm>
            <a:off x="323850" y="1774800"/>
            <a:ext cx="7923600" cy="1440000"/>
          </a:xfrm>
        </p:spPr>
        <p:txBody>
          <a:bodyPr/>
          <a:lstStyle/>
          <a:p>
            <a:r>
              <a:rPr lang="en-US" dirty="0"/>
              <a:t>Introduction</a:t>
            </a:r>
          </a:p>
        </p:txBody>
      </p:sp>
      <p:sp>
        <p:nvSpPr>
          <p:cNvPr id="6" name="Footer Placeholder 5">
            <a:extLst>
              <a:ext uri="{FF2B5EF4-FFF2-40B4-BE49-F238E27FC236}">
                <a16:creationId xmlns:a16="http://schemas.microsoft.com/office/drawing/2014/main" id="{DB829A7F-7B64-4131-90A2-5C8B8E42F457}"/>
              </a:ext>
            </a:extLst>
          </p:cNvPr>
          <p:cNvSpPr>
            <a:spLocks noGrp="1"/>
          </p:cNvSpPr>
          <p:nvPr>
            <p:ph type="ftr" sz="quarter" idx="3"/>
          </p:nvPr>
        </p:nvSpPr>
        <p:spPr>
          <a:xfrm>
            <a:off x="4935538" y="6653213"/>
            <a:ext cx="4022725" cy="201612"/>
          </a:xfrm>
        </p:spPr>
        <p:txBody>
          <a:bodyPr wrap="square" anchor="ctr">
            <a:normAutofit/>
          </a:bodyPr>
          <a:lstStyle/>
          <a:p>
            <a:pPr>
              <a:spcAft>
                <a:spcPts val="600"/>
              </a:spcAft>
            </a:pPr>
            <a:r>
              <a:rPr lang="de-DE" altLang="ja-JP" dirty="0"/>
              <a:t>Copyright 2021 FUJITSU LIMITED</a:t>
            </a:r>
            <a:endParaRPr lang="de-DE" altLang="ja-JP"/>
          </a:p>
        </p:txBody>
      </p:sp>
      <p:sp>
        <p:nvSpPr>
          <p:cNvPr id="5" name="Slide Number Placeholder 4">
            <a:extLst>
              <a:ext uri="{FF2B5EF4-FFF2-40B4-BE49-F238E27FC236}">
                <a16:creationId xmlns:a16="http://schemas.microsoft.com/office/drawing/2014/main" id="{0014B74A-5A8E-4F4B-85F3-651D613F53F1}"/>
              </a:ext>
            </a:extLst>
          </p:cNvPr>
          <p:cNvSpPr>
            <a:spLocks noGrp="1"/>
          </p:cNvSpPr>
          <p:nvPr>
            <p:ph type="sldNum" sz="quarter" idx="4"/>
          </p:nvPr>
        </p:nvSpPr>
        <p:spPr>
          <a:xfrm>
            <a:off x="4300538" y="6653213"/>
            <a:ext cx="539750" cy="201612"/>
          </a:xfrm>
        </p:spPr>
        <p:txBody>
          <a:bodyPr wrap="square" anchor="ctr">
            <a:normAutofit/>
          </a:bodyPr>
          <a:lstStyle/>
          <a:p>
            <a:pPr>
              <a:spcAft>
                <a:spcPts val="600"/>
              </a:spcAft>
            </a:pPr>
            <a:fld id="{FCB7B9BA-EF19-4458-B462-893E29D19B1E}" type="slidenum">
              <a:rPr lang="de-DE" altLang="ja-JP" smtClean="0"/>
              <a:pPr>
                <a:spcAft>
                  <a:spcPts val="600"/>
                </a:spcAft>
              </a:pPr>
              <a:t>1</a:t>
            </a:fld>
            <a:endParaRPr lang="de-DE" altLang="ja-JP"/>
          </a:p>
        </p:txBody>
      </p:sp>
    </p:spTree>
    <p:extLst>
      <p:ext uri="{BB962C8B-B14F-4D97-AF65-F5344CB8AC3E}">
        <p14:creationId xmlns:p14="http://schemas.microsoft.com/office/powerpoint/2010/main" val="345531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Introducing the speaker...</a:t>
            </a:r>
          </a:p>
        </p:txBody>
      </p:sp>
      <p:sp>
        <p:nvSpPr>
          <p:cNvPr id="3" name="Content Placeholder 2"/>
          <p:cNvSpPr>
            <a:spLocks noGrp="1"/>
          </p:cNvSpPr>
          <p:nvPr>
            <p:ph sz="half" idx="1"/>
          </p:nvPr>
        </p:nvSpPr>
        <p:spPr>
          <a:xfrm>
            <a:off x="251520" y="2045030"/>
            <a:ext cx="4403725" cy="3255303"/>
          </a:xfrm>
        </p:spPr>
        <p:txBody>
          <a:bodyPr/>
          <a:lstStyle/>
          <a:p>
            <a:pPr algn="just"/>
            <a:r>
              <a:rPr lang="en-US" sz="1600" dirty="0"/>
              <a:t>1</a:t>
            </a:r>
            <a:r>
              <a:rPr lang="en-US" sz="1600" baseline="30000" dirty="0"/>
              <a:t>st</a:t>
            </a:r>
            <a:r>
              <a:rPr lang="en-US" sz="1600" dirty="0"/>
              <a:t> Job Maintenance Developer (Bootcamp/Green Bean) from ERP Company (L3 Support).</a:t>
            </a:r>
          </a:p>
          <a:p>
            <a:pPr algn="just"/>
            <a:endParaRPr lang="en-US" sz="1600" dirty="0"/>
          </a:p>
          <a:p>
            <a:pPr algn="just"/>
            <a:r>
              <a:rPr lang="en-US" sz="1600" dirty="0"/>
              <a:t>Handled bug fixing and enhancement request for certain module.</a:t>
            </a:r>
          </a:p>
          <a:p>
            <a:pPr algn="just"/>
            <a:endParaRPr lang="en-US" sz="1600" dirty="0"/>
          </a:p>
          <a:p>
            <a:pPr algn="just"/>
            <a:r>
              <a:rPr lang="en-US" sz="1600" dirty="0"/>
              <a:t>Did Test automation.</a:t>
            </a:r>
          </a:p>
          <a:p>
            <a:pPr algn="just"/>
            <a:endParaRPr lang="en-US" sz="1600" dirty="0"/>
          </a:p>
          <a:p>
            <a:pPr marL="0" indent="0" algn="just">
              <a:buNone/>
            </a:pPr>
            <a:r>
              <a:rPr lang="en-US" sz="1400" dirty="0"/>
              <a:t>Fun facts:</a:t>
            </a:r>
          </a:p>
          <a:p>
            <a:pPr algn="just"/>
            <a:r>
              <a:rPr lang="en-US" sz="1200" dirty="0" err="1"/>
              <a:t>Mahilig</a:t>
            </a:r>
            <a:r>
              <a:rPr lang="en-US" sz="1200" dirty="0"/>
              <a:t> </a:t>
            </a:r>
            <a:r>
              <a:rPr lang="en-US" sz="1200" dirty="0" err="1"/>
              <a:t>humugot</a:t>
            </a:r>
            <a:r>
              <a:rPr lang="en-US" sz="1200" dirty="0"/>
              <a:t> (tested and proven)</a:t>
            </a:r>
          </a:p>
          <a:p>
            <a:pPr algn="just"/>
            <a:r>
              <a:rPr lang="en-US" sz="1200" dirty="0" err="1"/>
              <a:t>Nakakatulog</a:t>
            </a:r>
            <a:r>
              <a:rPr lang="en-US" sz="1200" dirty="0"/>
              <a:t> </a:t>
            </a:r>
            <a:r>
              <a:rPr lang="en-US" sz="1200" dirty="0" err="1"/>
              <a:t>sa</a:t>
            </a:r>
            <a:r>
              <a:rPr lang="en-US" sz="1200" dirty="0"/>
              <a:t> </a:t>
            </a:r>
            <a:r>
              <a:rPr lang="en-US" sz="1200" dirty="0" err="1"/>
              <a:t>byahe</a:t>
            </a:r>
            <a:r>
              <a:rPr lang="en-US" sz="1200" dirty="0"/>
              <a:t> </a:t>
            </a:r>
            <a:r>
              <a:rPr lang="en-US" sz="1200" dirty="0" err="1"/>
              <a:t>pero</a:t>
            </a:r>
            <a:r>
              <a:rPr lang="en-US" sz="1200" dirty="0"/>
              <a:t> never </a:t>
            </a:r>
            <a:r>
              <a:rPr lang="en-US" sz="1200" dirty="0" err="1"/>
              <a:t>lumagpas</a:t>
            </a:r>
            <a:endParaRPr lang="en-US" sz="12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2</a:t>
            </a:fld>
            <a:endParaRPr lang="de-DE" altLang="ja-JP"/>
          </a:p>
        </p:txBody>
      </p:sp>
      <p:sp>
        <p:nvSpPr>
          <p:cNvPr id="6" name="Footer Placeholder 5"/>
          <p:cNvSpPr>
            <a:spLocks noGrp="1"/>
          </p:cNvSpPr>
          <p:nvPr>
            <p:ph type="ftr" sz="quarter" idx="11"/>
          </p:nvPr>
        </p:nvSpPr>
        <p:spPr/>
        <p:txBody>
          <a:bodyPr/>
          <a:lstStyle/>
          <a:p>
            <a:r>
              <a:rPr lang="de-DE" altLang="ja-JP" dirty="0"/>
              <a:t>Copyright 2021 FUJITSU LIMITED</a:t>
            </a:r>
          </a:p>
        </p:txBody>
      </p:sp>
      <p:pic>
        <p:nvPicPr>
          <p:cNvPr id="8" name="Picture 7" descr="A picture containing person, outdoor, young&#10;&#10;Description automatically generated">
            <a:extLst>
              <a:ext uri="{FF2B5EF4-FFF2-40B4-BE49-F238E27FC236}">
                <a16:creationId xmlns:a16="http://schemas.microsoft.com/office/drawing/2014/main" id="{3A9DFD27-72EF-4FA1-944F-3C18674820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607780" y="2221566"/>
            <a:ext cx="4293094" cy="24148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TextBox 3">
            <a:extLst>
              <a:ext uri="{FF2B5EF4-FFF2-40B4-BE49-F238E27FC236}">
                <a16:creationId xmlns:a16="http://schemas.microsoft.com/office/drawing/2014/main" id="{06E085A2-32C0-49C9-882E-4EDDC0A0726A}"/>
              </a:ext>
            </a:extLst>
          </p:cNvPr>
          <p:cNvSpPr txBox="1"/>
          <p:nvPr/>
        </p:nvSpPr>
        <p:spPr>
          <a:xfrm rot="21224094">
            <a:off x="6115582" y="5727537"/>
            <a:ext cx="1662635" cy="261610"/>
          </a:xfrm>
          <a:prstGeom prst="rect">
            <a:avLst/>
          </a:prstGeom>
          <a:noFill/>
        </p:spPr>
        <p:txBody>
          <a:bodyPr vert="horz" wrap="none" rtlCol="0">
            <a:spAutoFit/>
          </a:bodyPr>
          <a:lstStyle/>
          <a:p>
            <a:r>
              <a:rPr kumimoji="1" lang="en-US" altLang="ja-JP" sz="1100" dirty="0">
                <a:latin typeface="Meiryo UI" panose="020B0604030504040204" pitchFamily="50" charset="-128"/>
                <a:ea typeface="Meiryo UI" panose="020B0604030504040204" pitchFamily="50" charset="-128"/>
              </a:rPr>
              <a:t>It’s me 4 months ago</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7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
            <a:extLst>
              <a:ext uri="{FF2B5EF4-FFF2-40B4-BE49-F238E27FC236}">
                <a16:creationId xmlns:a16="http://schemas.microsoft.com/office/drawing/2014/main" id="{4FB34B5F-CE63-458F-9A4E-C60C370EF18A}"/>
              </a:ext>
            </a:extLst>
          </p:cNvPr>
          <p:cNvSpPr>
            <a:spLocks noGrp="1"/>
          </p:cNvSpPr>
          <p:nvPr>
            <p:ph type="subTitle" idx="1"/>
          </p:nvPr>
        </p:nvSpPr>
        <p:spPr>
          <a:xfrm>
            <a:off x="323850" y="3697200"/>
            <a:ext cx="7923600" cy="2595600"/>
          </a:xfrm>
        </p:spPr>
        <p:txBody>
          <a:bodyPr/>
          <a:lstStyle/>
          <a:p>
            <a:r>
              <a:rPr lang="en-US" dirty="0"/>
              <a:t>Please like and subscribe to </a:t>
            </a:r>
            <a:r>
              <a:rPr lang="en-US" dirty="0" err="1"/>
              <a:t>TechTok</a:t>
            </a:r>
            <a:r>
              <a:rPr lang="en-US" dirty="0"/>
              <a:t>! </a:t>
            </a:r>
            <a:r>
              <a:rPr lang="en-US" dirty="0">
                <a:sym typeface="Wingdings" panose="05000000000000000000" pitchFamily="2" charset="2"/>
              </a:rPr>
              <a:t></a:t>
            </a:r>
            <a:endParaRPr lang="en-US" dirty="0"/>
          </a:p>
        </p:txBody>
      </p:sp>
      <p:sp>
        <p:nvSpPr>
          <p:cNvPr id="13" name="Title 2">
            <a:extLst>
              <a:ext uri="{FF2B5EF4-FFF2-40B4-BE49-F238E27FC236}">
                <a16:creationId xmlns:a16="http://schemas.microsoft.com/office/drawing/2014/main" id="{009BD515-2E8F-48DD-8ABA-0228A0E82744}"/>
              </a:ext>
            </a:extLst>
          </p:cNvPr>
          <p:cNvSpPr>
            <a:spLocks noGrp="1"/>
          </p:cNvSpPr>
          <p:nvPr>
            <p:ph type="ctrTitle"/>
          </p:nvPr>
        </p:nvSpPr>
        <p:spPr>
          <a:xfrm>
            <a:off x="323850" y="1774800"/>
            <a:ext cx="7923600" cy="1440000"/>
          </a:xfrm>
        </p:spPr>
        <p:txBody>
          <a:bodyPr/>
          <a:lstStyle/>
          <a:p>
            <a:r>
              <a:rPr lang="en-US" dirty="0"/>
              <a:t>Let’s get this started</a:t>
            </a:r>
          </a:p>
        </p:txBody>
      </p:sp>
      <p:sp>
        <p:nvSpPr>
          <p:cNvPr id="6" name="Footer Placeholder 5">
            <a:extLst>
              <a:ext uri="{FF2B5EF4-FFF2-40B4-BE49-F238E27FC236}">
                <a16:creationId xmlns:a16="http://schemas.microsoft.com/office/drawing/2014/main" id="{DB829A7F-7B64-4131-90A2-5C8B8E42F457}"/>
              </a:ext>
            </a:extLst>
          </p:cNvPr>
          <p:cNvSpPr>
            <a:spLocks noGrp="1"/>
          </p:cNvSpPr>
          <p:nvPr>
            <p:ph type="ftr" sz="quarter" idx="3"/>
          </p:nvPr>
        </p:nvSpPr>
        <p:spPr>
          <a:xfrm>
            <a:off x="4935538" y="6653213"/>
            <a:ext cx="4022725" cy="201612"/>
          </a:xfrm>
        </p:spPr>
        <p:txBody>
          <a:bodyPr wrap="square" anchor="ctr">
            <a:normAutofit/>
          </a:bodyPr>
          <a:lstStyle/>
          <a:p>
            <a:pPr>
              <a:spcAft>
                <a:spcPts val="600"/>
              </a:spcAft>
            </a:pPr>
            <a:r>
              <a:rPr lang="de-DE" altLang="ja-JP" dirty="0"/>
              <a:t>Copyright 2021 FUJITSU LIMITED</a:t>
            </a:r>
            <a:endParaRPr lang="de-DE" altLang="ja-JP"/>
          </a:p>
        </p:txBody>
      </p:sp>
      <p:sp>
        <p:nvSpPr>
          <p:cNvPr id="5" name="Slide Number Placeholder 4">
            <a:extLst>
              <a:ext uri="{FF2B5EF4-FFF2-40B4-BE49-F238E27FC236}">
                <a16:creationId xmlns:a16="http://schemas.microsoft.com/office/drawing/2014/main" id="{0014B74A-5A8E-4F4B-85F3-651D613F53F1}"/>
              </a:ext>
            </a:extLst>
          </p:cNvPr>
          <p:cNvSpPr>
            <a:spLocks noGrp="1"/>
          </p:cNvSpPr>
          <p:nvPr>
            <p:ph type="sldNum" sz="quarter" idx="4"/>
          </p:nvPr>
        </p:nvSpPr>
        <p:spPr>
          <a:xfrm>
            <a:off x="4300538" y="6653213"/>
            <a:ext cx="539750" cy="201612"/>
          </a:xfrm>
        </p:spPr>
        <p:txBody>
          <a:bodyPr wrap="square" anchor="ctr">
            <a:normAutofit/>
          </a:bodyPr>
          <a:lstStyle/>
          <a:p>
            <a:pPr>
              <a:spcAft>
                <a:spcPts val="600"/>
              </a:spcAft>
            </a:pPr>
            <a:fld id="{FCB7B9BA-EF19-4458-B462-893E29D19B1E}" type="slidenum">
              <a:rPr lang="de-DE" altLang="ja-JP" smtClean="0"/>
              <a:pPr>
                <a:spcAft>
                  <a:spcPts val="600"/>
                </a:spcAft>
              </a:pPr>
              <a:t>3</a:t>
            </a:fld>
            <a:endParaRPr lang="de-DE" altLang="ja-JP"/>
          </a:p>
        </p:txBody>
      </p:sp>
    </p:spTree>
    <p:extLst>
      <p:ext uri="{BB962C8B-B14F-4D97-AF65-F5344CB8AC3E}">
        <p14:creationId xmlns:p14="http://schemas.microsoft.com/office/powerpoint/2010/main" val="129037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83B4BE-837F-42E0-9F2A-2D79D53DABB1}"/>
              </a:ext>
            </a:extLst>
          </p:cNvPr>
          <p:cNvSpPr>
            <a:spLocks noGrp="1"/>
          </p:cNvSpPr>
          <p:nvPr>
            <p:ph type="sldNum" sz="quarter" idx="10"/>
          </p:nvPr>
        </p:nvSpPr>
        <p:spPr/>
        <p:txBody>
          <a:bodyPr/>
          <a:lstStyle/>
          <a:p>
            <a:fld id="{FCB7B9BA-EF19-4458-B462-893E29D19B1E}" type="slidenum">
              <a:rPr lang="de-DE" altLang="ja-JP" smtClean="0"/>
              <a:pPr/>
              <a:t>4</a:t>
            </a:fld>
            <a:endParaRPr lang="de-DE" altLang="ja-JP"/>
          </a:p>
        </p:txBody>
      </p:sp>
      <p:sp>
        <p:nvSpPr>
          <p:cNvPr id="6" name="Footer Placeholder 5">
            <a:extLst>
              <a:ext uri="{FF2B5EF4-FFF2-40B4-BE49-F238E27FC236}">
                <a16:creationId xmlns:a16="http://schemas.microsoft.com/office/drawing/2014/main" id="{8D260376-4DEC-41D5-97F5-FDC246703551}"/>
              </a:ext>
            </a:extLst>
          </p:cNvPr>
          <p:cNvSpPr>
            <a:spLocks noGrp="1"/>
          </p:cNvSpPr>
          <p:nvPr>
            <p:ph type="ftr" sz="quarter" idx="11"/>
          </p:nvPr>
        </p:nvSpPr>
        <p:spPr/>
        <p:txBody>
          <a:bodyPr/>
          <a:lstStyle/>
          <a:p>
            <a:r>
              <a:rPr lang="de-DE" altLang="ja-JP" dirty="0"/>
              <a:t>Copyright 2021 FUJITSU LIMITED</a:t>
            </a:r>
          </a:p>
        </p:txBody>
      </p:sp>
      <p:pic>
        <p:nvPicPr>
          <p:cNvPr id="2052" name="Picture 4" descr="Why testing is important ?">
            <a:extLst>
              <a:ext uri="{FF2B5EF4-FFF2-40B4-BE49-F238E27FC236}">
                <a16:creationId xmlns:a16="http://schemas.microsoft.com/office/drawing/2014/main" id="{3AA4C173-CA55-4FBC-97C4-B155542D5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836712"/>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3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1141-0ABC-470D-BFE2-590ECA34EB9B}"/>
              </a:ext>
            </a:extLst>
          </p:cNvPr>
          <p:cNvSpPr>
            <a:spLocks noGrp="1"/>
          </p:cNvSpPr>
          <p:nvPr>
            <p:ph type="title"/>
          </p:nvPr>
        </p:nvSpPr>
        <p:spPr>
          <a:xfrm>
            <a:off x="169863" y="-1588"/>
            <a:ext cx="7858125" cy="693738"/>
          </a:xfrm>
        </p:spPr>
        <p:txBody>
          <a:bodyPr wrap="square" anchor="ctr">
            <a:normAutofit/>
          </a:bodyPr>
          <a:lstStyle/>
          <a:p>
            <a:r>
              <a:rPr kumimoji="1" lang="en-US" altLang="ja-JP" dirty="0"/>
              <a:t>Let’s put it in this scenario...</a:t>
            </a:r>
            <a:endParaRPr kumimoji="1" lang="ja-JP" altLang="en-US" dirty="0"/>
          </a:p>
        </p:txBody>
      </p:sp>
      <p:pic>
        <p:nvPicPr>
          <p:cNvPr id="3076" name="Picture 4" descr="How To Choose A Life Partner: 11 Factors To Consider">
            <a:extLst>
              <a:ext uri="{FF2B5EF4-FFF2-40B4-BE49-F238E27FC236}">
                <a16:creationId xmlns:a16="http://schemas.microsoft.com/office/drawing/2014/main" id="{B0980921-535F-410A-AE39-9D32128E2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92" r="18064" b="-1"/>
          <a:stretch/>
        </p:blipFill>
        <p:spPr bwMode="auto">
          <a:xfrm>
            <a:off x="168275" y="869950"/>
            <a:ext cx="8786813" cy="5592763"/>
          </a:xfrm>
          <a:prstGeom prst="rect">
            <a:avLst/>
          </a:prstGeom>
          <a:solidFill>
            <a:srgbClr val="FFFFFF"/>
          </a:solidFill>
        </p:spPr>
      </p:pic>
      <p:sp>
        <p:nvSpPr>
          <p:cNvPr id="5" name="Slide Number Placeholder 4">
            <a:extLst>
              <a:ext uri="{FF2B5EF4-FFF2-40B4-BE49-F238E27FC236}">
                <a16:creationId xmlns:a16="http://schemas.microsoft.com/office/drawing/2014/main" id="{165FA87B-AF25-4D49-959F-96CD84889E2E}"/>
              </a:ext>
            </a:extLst>
          </p:cNvPr>
          <p:cNvSpPr>
            <a:spLocks noGrp="1"/>
          </p:cNvSpPr>
          <p:nvPr>
            <p:ph type="sldNum" sz="quarter" idx="10"/>
          </p:nvPr>
        </p:nvSpPr>
        <p:spPr>
          <a:xfrm>
            <a:off x="4300538" y="6653213"/>
            <a:ext cx="539750" cy="201612"/>
          </a:xfrm>
        </p:spPr>
        <p:txBody>
          <a:bodyPr wrap="square" anchor="ctr">
            <a:normAutofit/>
          </a:bodyPr>
          <a:lstStyle/>
          <a:p>
            <a:pPr>
              <a:spcAft>
                <a:spcPts val="600"/>
              </a:spcAft>
            </a:pPr>
            <a:fld id="{FCB7B9BA-EF19-4458-B462-893E29D19B1E}" type="slidenum">
              <a:rPr lang="de-DE" altLang="ja-JP" smtClean="0"/>
              <a:pPr>
                <a:spcAft>
                  <a:spcPts val="600"/>
                </a:spcAft>
              </a:pPr>
              <a:t>5</a:t>
            </a:fld>
            <a:endParaRPr lang="de-DE" altLang="ja-JP"/>
          </a:p>
        </p:txBody>
      </p:sp>
      <p:sp>
        <p:nvSpPr>
          <p:cNvPr id="6" name="Footer Placeholder 5">
            <a:extLst>
              <a:ext uri="{FF2B5EF4-FFF2-40B4-BE49-F238E27FC236}">
                <a16:creationId xmlns:a16="http://schemas.microsoft.com/office/drawing/2014/main" id="{D1B86947-F177-467D-B7A8-CBB6325ED7AE}"/>
              </a:ext>
            </a:extLst>
          </p:cNvPr>
          <p:cNvSpPr>
            <a:spLocks noGrp="1"/>
          </p:cNvSpPr>
          <p:nvPr>
            <p:ph type="ftr" sz="quarter" idx="11"/>
          </p:nvPr>
        </p:nvSpPr>
        <p:spPr>
          <a:xfrm>
            <a:off x="4935538" y="6653213"/>
            <a:ext cx="4022725" cy="201612"/>
          </a:xfrm>
        </p:spPr>
        <p:txBody>
          <a:bodyPr wrap="square" anchor="ctr">
            <a:normAutofit/>
          </a:bodyPr>
          <a:lstStyle/>
          <a:p>
            <a:pPr>
              <a:spcAft>
                <a:spcPts val="600"/>
              </a:spcAft>
            </a:pPr>
            <a:r>
              <a:rPr lang="de-DE" altLang="ja-JP" dirty="0"/>
              <a:t>Copyright 2021 FUJITSU LIMITED</a:t>
            </a:r>
          </a:p>
        </p:txBody>
      </p:sp>
    </p:spTree>
    <p:extLst>
      <p:ext uri="{BB962C8B-B14F-4D97-AF65-F5344CB8AC3E}">
        <p14:creationId xmlns:p14="http://schemas.microsoft.com/office/powerpoint/2010/main" val="189592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63741FBE-3777-4809-B40A-F4D3BF9BA6E8}"/>
              </a:ext>
            </a:extLst>
          </p:cNvPr>
          <p:cNvSpPr>
            <a:spLocks noGrp="1"/>
          </p:cNvSpPr>
          <p:nvPr>
            <p:ph type="title"/>
          </p:nvPr>
        </p:nvSpPr>
        <p:spPr>
          <a:xfrm>
            <a:off x="169863" y="-1588"/>
            <a:ext cx="7858125" cy="693738"/>
          </a:xfrm>
        </p:spPr>
        <p:txBody>
          <a:bodyPr/>
          <a:lstStyle/>
          <a:p>
            <a:endParaRPr lang="en-US"/>
          </a:p>
        </p:txBody>
      </p:sp>
      <p:pic>
        <p:nvPicPr>
          <p:cNvPr id="2050" name="Picture 2" descr="Importance of Software Testing industry: 7 MythBusters">
            <a:extLst>
              <a:ext uri="{FF2B5EF4-FFF2-40B4-BE49-F238E27FC236}">
                <a16:creationId xmlns:a16="http://schemas.microsoft.com/office/drawing/2014/main" id="{19AC0BD5-8AAE-41F8-9244-6C9F3E0A86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556" y="869950"/>
            <a:ext cx="8604250" cy="5592763"/>
          </a:xfrm>
          <a:prstGeom prst="rect">
            <a:avLst/>
          </a:prstGeom>
          <a:solidFill>
            <a:srgbClr val="FFFFFF"/>
          </a:solidFill>
        </p:spPr>
      </p:pic>
      <p:sp>
        <p:nvSpPr>
          <p:cNvPr id="5" name="Slide Number Placeholder 4">
            <a:extLst>
              <a:ext uri="{FF2B5EF4-FFF2-40B4-BE49-F238E27FC236}">
                <a16:creationId xmlns:a16="http://schemas.microsoft.com/office/drawing/2014/main" id="{7883B4BE-837F-42E0-9F2A-2D79D53DABB1}"/>
              </a:ext>
            </a:extLst>
          </p:cNvPr>
          <p:cNvSpPr>
            <a:spLocks noGrp="1"/>
          </p:cNvSpPr>
          <p:nvPr>
            <p:ph type="sldNum" sz="quarter" idx="10"/>
          </p:nvPr>
        </p:nvSpPr>
        <p:spPr>
          <a:xfrm>
            <a:off x="4300538" y="6653213"/>
            <a:ext cx="539750" cy="201612"/>
          </a:xfrm>
        </p:spPr>
        <p:txBody>
          <a:bodyPr wrap="square" anchor="ctr">
            <a:normAutofit/>
          </a:bodyPr>
          <a:lstStyle/>
          <a:p>
            <a:pPr>
              <a:spcAft>
                <a:spcPts val="600"/>
              </a:spcAft>
            </a:pPr>
            <a:fld id="{FCB7B9BA-EF19-4458-B462-893E29D19B1E}" type="slidenum">
              <a:rPr lang="de-DE" altLang="ja-JP" smtClean="0"/>
              <a:pPr>
                <a:spcAft>
                  <a:spcPts val="600"/>
                </a:spcAft>
              </a:pPr>
              <a:t>6</a:t>
            </a:fld>
            <a:endParaRPr lang="de-DE" altLang="ja-JP"/>
          </a:p>
        </p:txBody>
      </p:sp>
      <p:sp>
        <p:nvSpPr>
          <p:cNvPr id="6" name="Footer Placeholder 5">
            <a:extLst>
              <a:ext uri="{FF2B5EF4-FFF2-40B4-BE49-F238E27FC236}">
                <a16:creationId xmlns:a16="http://schemas.microsoft.com/office/drawing/2014/main" id="{8D260376-4DEC-41D5-97F5-FDC246703551}"/>
              </a:ext>
            </a:extLst>
          </p:cNvPr>
          <p:cNvSpPr>
            <a:spLocks noGrp="1"/>
          </p:cNvSpPr>
          <p:nvPr>
            <p:ph type="ftr" sz="quarter" idx="11"/>
          </p:nvPr>
        </p:nvSpPr>
        <p:spPr>
          <a:xfrm>
            <a:off x="4935538" y="6653213"/>
            <a:ext cx="4022725" cy="201612"/>
          </a:xfrm>
        </p:spPr>
        <p:txBody>
          <a:bodyPr wrap="square" anchor="ctr">
            <a:normAutofit/>
          </a:bodyPr>
          <a:lstStyle/>
          <a:p>
            <a:pPr>
              <a:spcAft>
                <a:spcPts val="600"/>
              </a:spcAft>
            </a:pPr>
            <a:r>
              <a:rPr lang="de-DE" altLang="ja-JP" dirty="0"/>
              <a:t>Copyright 2021 FUJITSU LIMITED</a:t>
            </a:r>
          </a:p>
        </p:txBody>
      </p:sp>
    </p:spTree>
    <p:extLst>
      <p:ext uri="{BB962C8B-B14F-4D97-AF65-F5344CB8AC3E}">
        <p14:creationId xmlns:p14="http://schemas.microsoft.com/office/powerpoint/2010/main" val="37089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BF23-86DE-46D3-9547-0A467D682D9A}"/>
              </a:ext>
            </a:extLst>
          </p:cNvPr>
          <p:cNvSpPr>
            <a:spLocks noGrp="1"/>
          </p:cNvSpPr>
          <p:nvPr>
            <p:ph type="title"/>
          </p:nvPr>
        </p:nvSpPr>
        <p:spPr/>
        <p:txBody>
          <a:bodyPr/>
          <a:lstStyle/>
          <a:p>
            <a:endParaRPr kumimoji="1" lang="ja-JP" altLang="en-US"/>
          </a:p>
        </p:txBody>
      </p:sp>
      <p:pic>
        <p:nvPicPr>
          <p:cNvPr id="1028" name="Picture 4" descr="Emerging Software Testing Trends to Watch For in 2021">
            <a:extLst>
              <a:ext uri="{FF2B5EF4-FFF2-40B4-BE49-F238E27FC236}">
                <a16:creationId xmlns:a16="http://schemas.microsoft.com/office/drawing/2014/main" id="{C9773C71-4EB3-4583-98D6-2A78D12FAA1D}"/>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7201" y="1027620"/>
            <a:ext cx="9136799" cy="535370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014B74A-5A8E-4F4B-85F3-651D613F53F1}"/>
              </a:ext>
            </a:extLst>
          </p:cNvPr>
          <p:cNvSpPr>
            <a:spLocks noGrp="1"/>
          </p:cNvSpPr>
          <p:nvPr>
            <p:ph type="sldNum" sz="quarter" idx="10"/>
          </p:nvPr>
        </p:nvSpPr>
        <p:spPr/>
        <p:txBody>
          <a:bodyPr/>
          <a:lstStyle/>
          <a:p>
            <a:fld id="{FCB7B9BA-EF19-4458-B462-893E29D19B1E}" type="slidenum">
              <a:rPr lang="de-DE" altLang="ja-JP" smtClean="0"/>
              <a:pPr/>
              <a:t>7</a:t>
            </a:fld>
            <a:endParaRPr lang="de-DE" altLang="ja-JP"/>
          </a:p>
        </p:txBody>
      </p:sp>
      <p:sp>
        <p:nvSpPr>
          <p:cNvPr id="6" name="Footer Placeholder 5">
            <a:extLst>
              <a:ext uri="{FF2B5EF4-FFF2-40B4-BE49-F238E27FC236}">
                <a16:creationId xmlns:a16="http://schemas.microsoft.com/office/drawing/2014/main" id="{DB829A7F-7B64-4131-90A2-5C8B8E42F457}"/>
              </a:ext>
            </a:extLst>
          </p:cNvPr>
          <p:cNvSpPr>
            <a:spLocks noGrp="1"/>
          </p:cNvSpPr>
          <p:nvPr>
            <p:ph type="ftr" sz="quarter" idx="11"/>
          </p:nvPr>
        </p:nvSpPr>
        <p:spPr/>
        <p:txBody>
          <a:bodyPr/>
          <a:lstStyle/>
          <a:p>
            <a:r>
              <a:rPr lang="de-DE" altLang="ja-JP" dirty="0"/>
              <a:t>Copyright 2021 FUJITSU LIMITED</a:t>
            </a:r>
          </a:p>
        </p:txBody>
      </p:sp>
      <p:sp>
        <p:nvSpPr>
          <p:cNvPr id="7" name="AutoShape 2" descr="What is Software Testing? Definition, Basics &amp;amp; Types in Software Engineering">
            <a:extLst>
              <a:ext uri="{FF2B5EF4-FFF2-40B4-BE49-F238E27FC236}">
                <a16:creationId xmlns:a16="http://schemas.microsoft.com/office/drawing/2014/main" id="{F1827EF7-CE88-46CC-899E-078E9901FCBD}"/>
              </a:ext>
            </a:extLst>
          </p:cNvPr>
          <p:cNvSpPr>
            <a:spLocks noGrp="1" noChangeAspect="1" noChangeArrowheads="1"/>
          </p:cNvSpPr>
          <p:nvPr>
            <p:ph sz="half" idx="1"/>
          </p:nvPr>
        </p:nvSpPr>
        <p:spPr bwMode="auto">
          <a:xfrm>
            <a:off x="177006" y="2848247"/>
            <a:ext cx="8789988" cy="11615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lgn="ctr">
              <a:buNone/>
            </a:pPr>
            <a:r>
              <a:rPr lang="en-US" altLang="ja-JP" b="1" i="0" dirty="0">
                <a:solidFill>
                  <a:srgbClr val="222222"/>
                </a:solidFill>
                <a:effectLst/>
                <a:latin typeface="Source Sans Pro" panose="020B0604020202020204" pitchFamily="34" charset="0"/>
              </a:rPr>
              <a:t>Software Testing</a:t>
            </a:r>
            <a:r>
              <a:rPr lang="en-US" altLang="ja-JP" b="0" i="0" dirty="0">
                <a:solidFill>
                  <a:srgbClr val="222222"/>
                </a:solidFill>
                <a:effectLst/>
                <a:latin typeface="Source Sans Pro" panose="020B0604020202020204" pitchFamily="34" charset="0"/>
              </a:rPr>
              <a:t> is a method to check whether the actual software product matches expected requirements and to ensure that software product is</a:t>
            </a:r>
            <a:r>
              <a:rPr lang="en-US" altLang="ja-JP" b="0" i="0" u="none" strike="noStrike" dirty="0">
                <a:solidFill>
                  <a:srgbClr val="04B8E6"/>
                </a:solidFill>
                <a:effectLst/>
                <a:latin typeface="Source Sans Pro" panose="020B0604020202020204" pitchFamily="34" charset="0"/>
              </a:rPr>
              <a:t> </a:t>
            </a:r>
            <a:r>
              <a:rPr lang="en-US" altLang="ja-JP" b="1" i="0" u="sng" strike="noStrike" dirty="0">
                <a:solidFill>
                  <a:schemeClr val="tx1"/>
                </a:solidFill>
                <a:effectLst/>
                <a:latin typeface="Source Sans Pro" panose="020B0604020202020204" pitchFamily="34" charset="0"/>
              </a:rPr>
              <a:t>Defect </a:t>
            </a:r>
            <a:r>
              <a:rPr lang="en-US" altLang="ja-JP" b="1" i="0" u="sng" dirty="0">
                <a:solidFill>
                  <a:schemeClr val="tx1"/>
                </a:solidFill>
                <a:effectLst/>
                <a:latin typeface="Source Sans Pro" panose="020B0604020202020204" pitchFamily="34" charset="0"/>
              </a:rPr>
              <a:t>free</a:t>
            </a:r>
            <a:endParaRPr kumimoji="1" lang="ja-JP" altLang="en-US" b="1" u="sng" dirty="0">
              <a:solidFill>
                <a:schemeClr val="tx1"/>
              </a:solidFill>
            </a:endParaRPr>
          </a:p>
        </p:txBody>
      </p:sp>
    </p:spTree>
    <p:extLst>
      <p:ext uri="{BB962C8B-B14F-4D97-AF65-F5344CB8AC3E}">
        <p14:creationId xmlns:p14="http://schemas.microsoft.com/office/powerpoint/2010/main" val="91656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60" name="Picture 16" descr="Adobe logo and symbol, meaning, history, PNG">
            <a:extLst>
              <a:ext uri="{FF2B5EF4-FFF2-40B4-BE49-F238E27FC236}">
                <a16:creationId xmlns:a16="http://schemas.microsoft.com/office/drawing/2014/main" id="{DFD425DA-9CE3-4335-8BC3-54FCBC434F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5" y="920750"/>
            <a:ext cx="6440488" cy="3587750"/>
          </a:xfrm>
          <a:prstGeom prst="rect">
            <a:avLst/>
          </a:prstGeom>
          <a:extLst>
            <a:ext uri="{909E8E84-426E-40DD-AFC4-6F175D3DCCD1}">
              <a14:hiddenFill xmlns:a14="http://schemas.microsoft.com/office/drawing/2010/main">
                <a:solidFill>
                  <a:srgbClr val="FFFFFF"/>
                </a:solidFill>
              </a14:hiddenFill>
            </a:ext>
          </a:extLst>
        </p:spPr>
      </p:pic>
      <p:pic>
        <p:nvPicPr>
          <p:cNvPr id="6156" name="Picture 12" descr="Apple | LinkedIn">
            <a:extLst>
              <a:ext uri="{FF2B5EF4-FFF2-40B4-BE49-F238E27FC236}">
                <a16:creationId xmlns:a16="http://schemas.microsoft.com/office/drawing/2014/main" id="{7E55FB1E-9AB9-4CEC-9B38-F9BCB20C1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4587875"/>
            <a:ext cx="1822450" cy="1822450"/>
          </a:xfrm>
          <a:prstGeom prst="rect">
            <a:avLst/>
          </a:prstGeom>
          <a:extLst>
            <a:ext uri="{909E8E84-426E-40DD-AFC4-6F175D3DCCD1}">
              <a14:hiddenFill xmlns:a14="http://schemas.microsoft.com/office/drawing/2010/main">
                <a:solidFill>
                  <a:srgbClr val="FFFFFF"/>
                </a:solidFill>
              </a14:hiddenFill>
            </a:ext>
          </a:extLst>
        </p:spPr>
      </p:pic>
      <p:pic>
        <p:nvPicPr>
          <p:cNvPr id="6148" name="Picture 4" descr="samsung-white-logo-png - Coeurd &amp;#39;Alene Smart Homes">
            <a:extLst>
              <a:ext uri="{FF2B5EF4-FFF2-40B4-BE49-F238E27FC236}">
                <a16:creationId xmlns:a16="http://schemas.microsoft.com/office/drawing/2014/main" id="{9BDEAFFA-2109-4CEE-B863-83456C72BB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1688" y="4587875"/>
            <a:ext cx="4537075" cy="1822450"/>
          </a:xfrm>
          <a:prstGeom prst="rect">
            <a:avLst/>
          </a:prstGeom>
          <a:extLst>
            <a:ext uri="{909E8E84-426E-40DD-AFC4-6F175D3DCCD1}">
              <a14:hiddenFill xmlns:a14="http://schemas.microsoft.com/office/drawing/2010/main">
                <a:solidFill>
                  <a:srgbClr val="FFFFFF"/>
                </a:solidFill>
              </a14:hiddenFill>
            </a:ext>
          </a:extLst>
        </p:spPr>
      </p:pic>
      <p:pic>
        <p:nvPicPr>
          <p:cNvPr id="6158" name="Picture 14" descr="Microsoft - Official Home Page">
            <a:extLst>
              <a:ext uri="{FF2B5EF4-FFF2-40B4-BE49-F238E27FC236}">
                <a16:creationId xmlns:a16="http://schemas.microsoft.com/office/drawing/2014/main" id="{4ED76CE0-99B0-42D8-BCA3-11E0FA5FB45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9725" y="920750"/>
            <a:ext cx="2265363" cy="798513"/>
          </a:xfrm>
          <a:prstGeom prst="rect">
            <a:avLst/>
          </a:prstGeom>
          <a:extLst>
            <a:ext uri="{909E8E84-426E-40DD-AFC4-6F175D3DCCD1}">
              <a14:hiddenFill xmlns:a14="http://schemas.microsoft.com/office/drawing/2010/main">
                <a:solidFill>
                  <a:srgbClr val="FFFFFF"/>
                </a:solidFill>
              </a14:hiddenFill>
            </a:ext>
          </a:extLst>
        </p:spPr>
      </p:pic>
      <p:pic>
        <p:nvPicPr>
          <p:cNvPr id="6152" name="Picture 8" descr="Dell - Wikipedia">
            <a:extLst>
              <a:ext uri="{FF2B5EF4-FFF2-40B4-BE49-F238E27FC236}">
                <a16:creationId xmlns:a16="http://schemas.microsoft.com/office/drawing/2014/main" id="{BE646A03-D9BD-4BB7-8B55-93ECDC7D957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9725" y="1798638"/>
            <a:ext cx="2265363" cy="2265363"/>
          </a:xfrm>
          <a:prstGeom prst="rect">
            <a:avLst/>
          </a:prstGeom>
          <a:extLst>
            <a:ext uri="{909E8E84-426E-40DD-AFC4-6F175D3DCCD1}">
              <a14:hiddenFill xmlns:a14="http://schemas.microsoft.com/office/drawing/2010/main">
                <a:solidFill>
                  <a:srgbClr val="FFFFFF"/>
                </a:solidFill>
              </a14:hiddenFill>
            </a:ext>
          </a:extLst>
        </p:spPr>
      </p:pic>
      <p:pic>
        <p:nvPicPr>
          <p:cNvPr id="6150" name="Picture 6" descr="Hewlett-Packard - Wikipedia">
            <a:extLst>
              <a:ext uri="{FF2B5EF4-FFF2-40B4-BE49-F238E27FC236}">
                <a16:creationId xmlns:a16="http://schemas.microsoft.com/office/drawing/2014/main" id="{4FAADE32-FF10-4978-B5E1-FBDEAEA1144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89725" y="4146550"/>
            <a:ext cx="2265363" cy="226377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3331FB-69EF-43CD-8F7D-2AA8011F5BEA}"/>
              </a:ext>
            </a:extLst>
          </p:cNvPr>
          <p:cNvSpPr>
            <a:spLocks noGrp="1"/>
          </p:cNvSpPr>
          <p:nvPr>
            <p:ph type="title"/>
          </p:nvPr>
        </p:nvSpPr>
        <p:spPr>
          <a:xfrm>
            <a:off x="169863" y="-1588"/>
            <a:ext cx="7858125" cy="693738"/>
          </a:xfrm>
        </p:spPr>
        <p:txBody>
          <a:bodyPr wrap="square" anchor="ctr">
            <a:normAutofit/>
          </a:bodyPr>
          <a:lstStyle/>
          <a:p>
            <a:r>
              <a:rPr kumimoji="1" lang="en-US" altLang="ja-JP" dirty="0"/>
              <a:t>What if...</a:t>
            </a:r>
            <a:endParaRPr kumimoji="1" lang="ja-JP" altLang="en-US" dirty="0"/>
          </a:p>
        </p:txBody>
      </p:sp>
      <p:sp>
        <p:nvSpPr>
          <p:cNvPr id="5" name="Slide Number Placeholder 4">
            <a:extLst>
              <a:ext uri="{FF2B5EF4-FFF2-40B4-BE49-F238E27FC236}">
                <a16:creationId xmlns:a16="http://schemas.microsoft.com/office/drawing/2014/main" id="{D44A8FB4-03A7-4E86-9047-1866B30EE67D}"/>
              </a:ext>
            </a:extLst>
          </p:cNvPr>
          <p:cNvSpPr>
            <a:spLocks noGrp="1"/>
          </p:cNvSpPr>
          <p:nvPr>
            <p:ph type="sldNum" sz="quarter" idx="10"/>
          </p:nvPr>
        </p:nvSpPr>
        <p:spPr>
          <a:xfrm>
            <a:off x="4300538" y="6653213"/>
            <a:ext cx="539750" cy="201612"/>
          </a:xfrm>
        </p:spPr>
        <p:txBody>
          <a:bodyPr wrap="square" anchor="ctr">
            <a:normAutofit/>
          </a:bodyPr>
          <a:lstStyle/>
          <a:p>
            <a:pPr>
              <a:spcAft>
                <a:spcPts val="600"/>
              </a:spcAft>
            </a:pPr>
            <a:fld id="{FCB7B9BA-EF19-4458-B462-893E29D19B1E}" type="slidenum">
              <a:rPr lang="de-DE" altLang="ja-JP" smtClean="0"/>
              <a:pPr>
                <a:spcAft>
                  <a:spcPts val="600"/>
                </a:spcAft>
              </a:pPr>
              <a:t>8</a:t>
            </a:fld>
            <a:endParaRPr lang="de-DE" altLang="ja-JP"/>
          </a:p>
        </p:txBody>
      </p:sp>
      <p:sp>
        <p:nvSpPr>
          <p:cNvPr id="6" name="Footer Placeholder 5">
            <a:extLst>
              <a:ext uri="{FF2B5EF4-FFF2-40B4-BE49-F238E27FC236}">
                <a16:creationId xmlns:a16="http://schemas.microsoft.com/office/drawing/2014/main" id="{6518CBCB-12BE-462E-95BD-D3B120EE7FDA}"/>
              </a:ext>
            </a:extLst>
          </p:cNvPr>
          <p:cNvSpPr>
            <a:spLocks noGrp="1"/>
          </p:cNvSpPr>
          <p:nvPr>
            <p:ph type="ftr" sz="quarter" idx="11"/>
          </p:nvPr>
        </p:nvSpPr>
        <p:spPr>
          <a:xfrm>
            <a:off x="4935538" y="6653213"/>
            <a:ext cx="4022725" cy="201612"/>
          </a:xfrm>
        </p:spPr>
        <p:txBody>
          <a:bodyPr wrap="square" anchor="ctr">
            <a:normAutofit/>
          </a:bodyPr>
          <a:lstStyle/>
          <a:p>
            <a:pPr>
              <a:spcAft>
                <a:spcPts val="600"/>
              </a:spcAft>
            </a:pPr>
            <a:r>
              <a:rPr lang="de-DE" altLang="ja-JP"/>
              <a:t>Copyright 2020 FUJITSU LIMITED</a:t>
            </a:r>
          </a:p>
        </p:txBody>
      </p:sp>
    </p:spTree>
    <p:extLst>
      <p:ext uri="{BB962C8B-B14F-4D97-AF65-F5344CB8AC3E}">
        <p14:creationId xmlns:p14="http://schemas.microsoft.com/office/powerpoint/2010/main" val="107121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fade">
                                      <p:cBhvr>
                                        <p:cTn id="7" dur="500"/>
                                        <p:tgtEl>
                                          <p:spTgt spid="6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58"/>
                                        </p:tgtEl>
                                        <p:attrNameLst>
                                          <p:attrName>style.visibility</p:attrName>
                                        </p:attrNameLst>
                                      </p:cBhvr>
                                      <p:to>
                                        <p:strVal val="visible"/>
                                      </p:to>
                                    </p:set>
                                    <p:animEffect transition="in" filter="fade">
                                      <p:cBhvr>
                                        <p:cTn id="12" dur="500"/>
                                        <p:tgtEl>
                                          <p:spTgt spid="61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500"/>
                                        <p:tgtEl>
                                          <p:spTgt spid="61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500"/>
                                        <p:tgtEl>
                                          <p:spTgt spid="61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56"/>
                                        </p:tgtEl>
                                        <p:attrNameLst>
                                          <p:attrName>style.visibility</p:attrName>
                                        </p:attrNameLst>
                                      </p:cBhvr>
                                      <p:to>
                                        <p:strVal val="visible"/>
                                      </p:to>
                                    </p:set>
                                    <p:animEffect transition="in" filter="fade">
                                      <p:cBhvr>
                                        <p:cTn id="27" dur="500"/>
                                        <p:tgtEl>
                                          <p:spTgt spid="61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50"/>
                                        </p:tgtEl>
                                        <p:attrNameLst>
                                          <p:attrName>style.visibility</p:attrName>
                                        </p:attrNameLst>
                                      </p:cBhvr>
                                      <p:to>
                                        <p:strVal val="visible"/>
                                      </p:to>
                                    </p:set>
                                    <p:animEffect transition="in" filter="fade">
                                      <p:cBhvr>
                                        <p:cTn id="32"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eiryo UI" panose="020B0604030504040204" pitchFamily="50" charset="-128"/>
            <a:ea typeface="Meiryo UI" panose="020B060403050404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vert="horz" wrap="square" rtlCol="0">
        <a:spAutoFit/>
      </a:bodyPr>
      <a:lstStyle>
        <a:defPPr>
          <a:defRPr kumimoji="1" dirty="0" smtClean="0">
            <a:latin typeface="Meiryo UI" panose="020B0604030504040204" pitchFamily="50" charset="-128"/>
            <a:ea typeface="Meiryo UI" panose="020B0604030504040204" pitchFamily="50"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Meiryo UI"/>
        <a:ea typeface="Meiryo UI"/>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eiryo UI"/>
        <a:ea typeface="Meiryo UI"/>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Meiryo UI"/>
        <a:ea typeface="Meiryo UI"/>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eiryo UI"/>
        <a:ea typeface="Meiryo UI"/>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296</Words>
  <Application>Microsoft Office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Meiryo UI</vt:lpstr>
      <vt:lpstr>ＭＳ Ｐゴシック</vt:lpstr>
      <vt:lpstr>Arial</vt:lpstr>
      <vt:lpstr>Source Sans Pro</vt:lpstr>
      <vt:lpstr>Wingdings</vt:lpstr>
      <vt:lpstr>F_Tool_2_JA_R</vt:lpstr>
      <vt:lpstr>PowerPoint Presentation</vt:lpstr>
      <vt:lpstr>Introduction</vt:lpstr>
      <vt:lpstr>Introducing the speaker...</vt:lpstr>
      <vt:lpstr>Let’s get this started</vt:lpstr>
      <vt:lpstr>PowerPoint Presentation</vt:lpstr>
      <vt:lpstr>Let’s put it in this scenario...</vt:lpstr>
      <vt:lpstr>PowerPoint Presentation</vt:lpstr>
      <vt:lpstr>PowerPoint Presentation</vt:lpstr>
      <vt:lpstr>What if...</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2021-08-27T02:59:40Z</dcterms:modified>
  <cp:category/>
</cp:coreProperties>
</file>