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Lst>
  <p:notesMasterIdLst>
    <p:notesMasterId r:id="rId19"/>
  </p:notesMasterIdLst>
  <p:sldIdLst>
    <p:sldId id="303" r:id="rId3"/>
    <p:sldId id="334" r:id="rId4"/>
    <p:sldId id="337" r:id="rId5"/>
    <p:sldId id="338" r:id="rId6"/>
    <p:sldId id="340" r:id="rId7"/>
    <p:sldId id="341" r:id="rId8"/>
    <p:sldId id="339" r:id="rId9"/>
    <p:sldId id="332" r:id="rId10"/>
    <p:sldId id="342" r:id="rId11"/>
    <p:sldId id="343" r:id="rId12"/>
    <p:sldId id="344" r:id="rId13"/>
    <p:sldId id="333" r:id="rId14"/>
    <p:sldId id="345" r:id="rId15"/>
    <p:sldId id="346" r:id="rId16"/>
    <p:sldId id="335" r:id="rId17"/>
    <p:sldId id="347"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an Benin" initials="CB" lastIdx="1" clrIdx="0">
    <p:extLst>
      <p:ext uri="{19B8F6BF-5375-455C-9EA6-DF929625EA0E}">
        <p15:presenceInfo xmlns:p15="http://schemas.microsoft.com/office/powerpoint/2012/main" userId="c9ae986431a313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666699"/>
    <a:srgbClr val="FFFF99"/>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48" autoAdjust="0"/>
    <p:restoredTop sz="98203" autoAdjust="0"/>
  </p:normalViewPr>
  <p:slideViewPr>
    <p:cSldViewPr snapToGrid="0">
      <p:cViewPr varScale="1">
        <p:scale>
          <a:sx n="99" d="100"/>
          <a:sy n="99" d="100"/>
        </p:scale>
        <p:origin x="1710"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11"/>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804C68-725B-4F94-9998-990C43E91FEC}" type="datetimeFigureOut">
              <a:rPr kumimoji="1" lang="ja-JP" altLang="en-US" smtClean="0"/>
              <a:t>2021/3/16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2997E8-A893-4FB5-8740-AEE5FD1C7390}" type="slidenum">
              <a:rPr kumimoji="1" lang="ja-JP" altLang="en-US" smtClean="0"/>
              <a:t>‹#›</a:t>
            </a:fld>
            <a:endParaRPr kumimoji="1" lang="ja-JP" altLang="en-US"/>
          </a:p>
        </p:txBody>
      </p:sp>
    </p:spTree>
    <p:extLst>
      <p:ext uri="{BB962C8B-B14F-4D97-AF65-F5344CB8AC3E}">
        <p14:creationId xmlns:p14="http://schemas.microsoft.com/office/powerpoint/2010/main" val="325804181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9.png"/><Relationship Id="rId5" Type="http://schemas.openxmlformats.org/officeDocument/2006/relationships/image" Target="../media/image4.jpeg"/><Relationship Id="rId4"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0.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xml"/><Relationship Id="rId1" Type="http://schemas.openxmlformats.org/officeDocument/2006/relationships/tags" Target="../tags/tag17.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4" name="Picture 46" descr="TitleRed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5" name="Group 47"/>
          <p:cNvGrpSpPr>
            <a:grpSpLocks noChangeAspect="1"/>
          </p:cNvGrpSpPr>
          <p:nvPr/>
        </p:nvGrpSpPr>
        <p:grpSpPr bwMode="auto">
          <a:xfrm>
            <a:off x="7308851" y="185738"/>
            <a:ext cx="1647825" cy="920750"/>
            <a:chOff x="4604" y="117"/>
            <a:chExt cx="1038" cy="580"/>
          </a:xfrm>
        </p:grpSpPr>
        <p:sp>
          <p:nvSpPr>
            <p:cNvPr id="647216" name="AutoShape 48"/>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z="1800">
                <a:solidFill>
                  <a:srgbClr val="000000"/>
                </a:solidFill>
              </a:endParaRPr>
            </a:p>
          </p:txBody>
        </p:sp>
        <p:sp>
          <p:nvSpPr>
            <p:cNvPr id="647217" name="Freeform 49"/>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18" name="Freeform 50"/>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19" name="Freeform 51"/>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20" name="Freeform 52"/>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21" name="Freeform 53"/>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22" name="Freeform 54"/>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23" name="Freeform 55"/>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24" name="Freeform 56"/>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25" name="Freeform 57"/>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26" name="Freeform 58"/>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27" name="Freeform 59"/>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28" name="Freeform 60"/>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29" name="Freeform 61"/>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30" name="Freeform 62"/>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31" name="Freeform 63"/>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32" name="Freeform 64"/>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33" name="Freeform 65"/>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34" name="Freeform 66"/>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35" name="Freeform 67"/>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36" name="Freeform 68"/>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37" name="Freeform 69"/>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38" name="Freeform 70"/>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39" name="Freeform 71"/>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40" name="Freeform 72"/>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41" name="Freeform 73"/>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42" name="Freeform 74"/>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43" name="Freeform 75"/>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44" name="Freeform 76"/>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45" name="Freeform 77"/>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7246" name="Freeform 78"/>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grpSp>
      <p:sp>
        <p:nvSpPr>
          <p:cNvPr id="647173" name="Rectangle 5"/>
          <p:cNvSpPr>
            <a:spLocks noGrp="1" noChangeArrowheads="1"/>
          </p:cNvSpPr>
          <p:nvPr>
            <p:ph type="subTitle" idx="1"/>
          </p:nvPr>
        </p:nvSpPr>
        <p:spPr>
          <a:xfrm>
            <a:off x="323851" y="4579938"/>
            <a:ext cx="7920038" cy="1784350"/>
          </a:xfrm>
        </p:spPr>
        <p:txBody>
          <a:bodyPr/>
          <a:lstStyle>
            <a:lvl1pPr marL="0" indent="0">
              <a:lnSpc>
                <a:spcPct val="100000"/>
              </a:lnSpc>
              <a:spcBef>
                <a:spcPct val="0"/>
              </a:spcBef>
              <a:spcAft>
                <a:spcPct val="0"/>
              </a:spcAft>
              <a:buFont typeface="Wingdings" pitchFamily="2" charset="2"/>
              <a:buNone/>
              <a:defRPr sz="2400"/>
            </a:lvl1pPr>
          </a:lstStyle>
          <a:p>
            <a:pPr lvl="0"/>
            <a:r>
              <a:rPr lang="ja-JP" altLang="en-US" noProof="0"/>
              <a:t>マスター サブタイトルの書式設定</a:t>
            </a:r>
            <a:endParaRPr lang="en-US" altLang="ja-JP" noProof="0"/>
          </a:p>
        </p:txBody>
      </p:sp>
      <p:sp>
        <p:nvSpPr>
          <p:cNvPr id="647174" name="Rectangle 6"/>
          <p:cNvSpPr>
            <a:spLocks noGrp="1" noChangeArrowheads="1"/>
          </p:cNvSpPr>
          <p:nvPr>
            <p:ph type="ctrTitle"/>
          </p:nvPr>
        </p:nvSpPr>
        <p:spPr>
          <a:xfrm>
            <a:off x="323851"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ja-JP" altLang="en-US" noProof="0"/>
              <a:t>マスター タイトルの書式設定</a:t>
            </a:r>
            <a:endParaRPr lang="de-DE" altLang="ja-JP" noProof="0"/>
          </a:p>
        </p:txBody>
      </p:sp>
      <p:sp>
        <p:nvSpPr>
          <p:cNvPr id="647211" name="Rectangle 43"/>
          <p:cNvSpPr>
            <a:spLocks noGrp="1" noChangeArrowheads="1"/>
          </p:cNvSpPr>
          <p:nvPr>
            <p:ph type="ftr" sz="quarter" idx="3"/>
          </p:nvPr>
        </p:nvSpPr>
        <p:spPr/>
        <p:txBody>
          <a:bodyPr/>
          <a:lstStyle>
            <a:lvl1pPr>
              <a:defRPr sz="800"/>
            </a:lvl1pPr>
          </a:lstStyle>
          <a:p>
            <a:r>
              <a:rPr lang="en-US" altLang="ja-JP">
                <a:solidFill>
                  <a:srgbClr val="000000"/>
                </a:solidFill>
              </a:rPr>
              <a:t>Copyright 2014 FUJITSU LIMITED</a:t>
            </a:r>
            <a:endParaRPr lang="ja-JP" altLang="en-US">
              <a:solidFill>
                <a:srgbClr val="000000"/>
              </a:solidFill>
            </a:endParaRPr>
          </a:p>
        </p:txBody>
      </p:sp>
      <p:pic>
        <p:nvPicPr>
          <p:cNvPr id="3"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9" y="6664325"/>
            <a:ext cx="1583789" cy="192158"/>
          </a:xfrm>
          <a:prstGeom prst="rect">
            <a:avLst/>
          </a:prstGeom>
        </p:spPr>
      </p:pic>
    </p:spTree>
    <p:extLst>
      <p:ext uri="{BB962C8B-B14F-4D97-AF65-F5344CB8AC3E}">
        <p14:creationId xmlns:p14="http://schemas.microsoft.com/office/powerpoint/2010/main" val="114662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p:txBody>
          <a:bodyPr/>
          <a:lstStyle>
            <a:lvl1pPr>
              <a:defRPr/>
            </a:lvl1pPr>
          </a:lstStyle>
          <a:p>
            <a:fld id="{E1B6931D-733D-4D40-B2E5-405F84B449EF}" type="slidenum">
              <a:rPr lang="en-US" altLang="ja-JP" smtClean="0">
                <a:solidFill>
                  <a:srgbClr val="000000"/>
                </a:solidFill>
              </a:rPr>
              <a:pPr/>
              <a:t>‹#›</a:t>
            </a:fld>
            <a:endParaRPr lang="ja-JP" altLang="en-US">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lang="en-US" altLang="ja-JP">
                <a:solidFill>
                  <a:srgbClr val="000000"/>
                </a:solidFill>
              </a:rPr>
              <a:t>Copyright 2014 FUJITSU LIMITED</a:t>
            </a:r>
            <a:endParaRPr lang="ja-JP" altLang="en-US">
              <a:solidFill>
                <a:srgbClr val="000000"/>
              </a:solidFill>
            </a:endParaRPr>
          </a:p>
        </p:txBody>
      </p:sp>
    </p:spTree>
    <p:extLst>
      <p:ext uri="{BB962C8B-B14F-4D97-AF65-F5344CB8AC3E}">
        <p14:creationId xmlns:p14="http://schemas.microsoft.com/office/powerpoint/2010/main" val="4221358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9576" y="-1588"/>
            <a:ext cx="2195513" cy="6464301"/>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168275" y="-1588"/>
            <a:ext cx="6438900" cy="646430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p:txBody>
          <a:bodyPr/>
          <a:lstStyle>
            <a:lvl1pPr>
              <a:defRPr/>
            </a:lvl1pPr>
          </a:lstStyle>
          <a:p>
            <a:fld id="{A0F86538-2540-4900-8768-FFD0686C898C}" type="slidenum">
              <a:rPr lang="en-US" altLang="ja-JP" smtClean="0">
                <a:solidFill>
                  <a:srgbClr val="000000"/>
                </a:solidFill>
              </a:rPr>
              <a:pPr/>
              <a:t>‹#›</a:t>
            </a:fld>
            <a:endParaRPr lang="ja-JP" altLang="en-US">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lang="en-US" altLang="ja-JP">
                <a:solidFill>
                  <a:srgbClr val="000000"/>
                </a:solidFill>
              </a:rPr>
              <a:t>Copyright 2014 FUJITSU LIMITED</a:t>
            </a:r>
            <a:endParaRPr lang="ja-JP" altLang="en-US">
              <a:solidFill>
                <a:srgbClr val="000000"/>
              </a:solidFill>
            </a:endParaRPr>
          </a:p>
        </p:txBody>
      </p:sp>
    </p:spTree>
    <p:extLst>
      <p:ext uri="{BB962C8B-B14F-4D97-AF65-F5344CB8AC3E}">
        <p14:creationId xmlns:p14="http://schemas.microsoft.com/office/powerpoint/2010/main" val="1670317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4" name="Content Placeholder 3"/>
          <p:cNvSpPr>
            <a:spLocks noGrp="1"/>
          </p:cNvSpPr>
          <p:nvPr>
            <p:ph sz="quarter" idx="17"/>
          </p:nvPr>
        </p:nvSpPr>
        <p:spPr>
          <a:xfrm>
            <a:off x="179388" y="908050"/>
            <a:ext cx="4248150" cy="5545138"/>
          </a:xfrm>
          <a:prstGeom prst="rect">
            <a:avLst/>
          </a:prstGeo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i-FI" noProof="0"/>
          </a:p>
        </p:txBody>
      </p:sp>
      <p:sp>
        <p:nvSpPr>
          <p:cNvPr id="6" name="Content Placeholder 5"/>
          <p:cNvSpPr>
            <a:spLocks noGrp="1"/>
          </p:cNvSpPr>
          <p:nvPr>
            <p:ph sz="quarter" idx="18"/>
          </p:nvPr>
        </p:nvSpPr>
        <p:spPr>
          <a:xfrm>
            <a:off x="4716338" y="908050"/>
            <a:ext cx="4248150" cy="5545138"/>
          </a:xfrm>
          <a:prstGeom prst="round1Rect">
            <a:avLst>
              <a:gd name="adj" fmla="val 6988"/>
            </a:avLst>
          </a:prstGeo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i-FI" noProof="0"/>
          </a:p>
        </p:txBody>
      </p:sp>
      <p:sp>
        <p:nvSpPr>
          <p:cNvPr id="8" name="Otsikko 7"/>
          <p:cNvSpPr>
            <a:spLocks noGrp="1"/>
          </p:cNvSpPr>
          <p:nvPr>
            <p:ph type="title"/>
          </p:nvPr>
        </p:nvSpPr>
        <p:spPr/>
        <p:txBody>
          <a:bodyPr/>
          <a:lstStyle/>
          <a:p>
            <a:r>
              <a:rPr lang="en-US"/>
              <a:t>Click to edit Master title style</a:t>
            </a:r>
            <a:endParaRPr lang="en-GB"/>
          </a:p>
        </p:txBody>
      </p:sp>
      <p:sp>
        <p:nvSpPr>
          <p:cNvPr id="5" name="Date Placeholder 2"/>
          <p:cNvSpPr>
            <a:spLocks noGrp="1"/>
          </p:cNvSpPr>
          <p:nvPr>
            <p:ph type="dt" sz="half" idx="19"/>
          </p:nvPr>
        </p:nvSpPr>
        <p:spPr>
          <a:xfrm>
            <a:off x="179389" y="6653213"/>
            <a:ext cx="4021137" cy="201612"/>
          </a:xfrm>
          <a:prstGeom prst="rect">
            <a:avLst/>
          </a:prstGeom>
        </p:spPr>
        <p:txBody>
          <a:bodyPr/>
          <a:lstStyle>
            <a:lvl1pPr>
              <a:defRPr/>
            </a:lvl1pPr>
          </a:lstStyle>
          <a:p>
            <a:pPr>
              <a:defRPr/>
            </a:pPr>
            <a:endParaRPr lang="en-GB">
              <a:solidFill>
                <a:srgbClr val="000000"/>
              </a:solidFill>
            </a:endParaRPr>
          </a:p>
        </p:txBody>
      </p:sp>
      <p:sp>
        <p:nvSpPr>
          <p:cNvPr id="7" name="Footer Placeholder 4"/>
          <p:cNvSpPr>
            <a:spLocks noGrp="1"/>
          </p:cNvSpPr>
          <p:nvPr>
            <p:ph type="ftr" sz="quarter" idx="20"/>
          </p:nvPr>
        </p:nvSpPr>
        <p:spPr/>
        <p:txBody>
          <a:bodyPr/>
          <a:lstStyle>
            <a:lvl1pPr>
              <a:defRPr/>
            </a:lvl1pPr>
          </a:lstStyle>
          <a:p>
            <a:pPr>
              <a:defRPr/>
            </a:pPr>
            <a:r>
              <a:rPr lang="en-GB">
                <a:solidFill>
                  <a:srgbClr val="000000"/>
                </a:solidFill>
              </a:rPr>
              <a:t>Copyright 2014 FUJITSU LIMITED</a:t>
            </a:r>
          </a:p>
        </p:txBody>
      </p:sp>
      <p:sp>
        <p:nvSpPr>
          <p:cNvPr id="9" name="Slide Number Placeholder 6"/>
          <p:cNvSpPr>
            <a:spLocks noGrp="1"/>
          </p:cNvSpPr>
          <p:nvPr>
            <p:ph type="sldNum" sz="quarter" idx="21"/>
          </p:nvPr>
        </p:nvSpPr>
        <p:spPr/>
        <p:txBody>
          <a:bodyPr/>
          <a:lstStyle>
            <a:lvl1pPr>
              <a:defRPr/>
            </a:lvl1pPr>
          </a:lstStyle>
          <a:p>
            <a:pPr>
              <a:defRPr/>
            </a:pPr>
            <a:fld id="{D8D99731-440E-477B-A055-C215D9DD7D69}" type="slidenum">
              <a:rPr lang="fi-FI">
                <a:solidFill>
                  <a:srgbClr val="000000"/>
                </a:solidFill>
              </a:rPr>
              <a:pPr>
                <a:defRPr/>
              </a:pPr>
              <a:t>‹#›</a:t>
            </a:fld>
            <a:endParaRPr lang="fi-FI">
              <a:solidFill>
                <a:srgbClr val="000000"/>
              </a:solidFill>
            </a:endParaRPr>
          </a:p>
        </p:txBody>
      </p:sp>
    </p:spTree>
    <p:extLst>
      <p:ext uri="{BB962C8B-B14F-4D97-AF65-F5344CB8AC3E}">
        <p14:creationId xmlns:p14="http://schemas.microsoft.com/office/powerpoint/2010/main" val="982682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ntermediate Cover + Agenda">
    <p:spTree>
      <p:nvGrpSpPr>
        <p:cNvPr id="1" name=""/>
        <p:cNvGrpSpPr/>
        <p:nvPr/>
      </p:nvGrpSpPr>
      <p:grpSpPr>
        <a:xfrm>
          <a:off x="0" y="0"/>
          <a:ext cx="0" cy="0"/>
          <a:chOff x="0" y="0"/>
          <a:chExt cx="0" cy="0"/>
        </a:xfrm>
      </p:grpSpPr>
      <p:pic>
        <p:nvPicPr>
          <p:cNvPr id="21" name="Picture 12" descr="MiddleGray_L150"/>
          <p:cNvPicPr>
            <a:picLocks noChangeAspect="1" noChangeArrowheads="1"/>
          </p:cNvPicPr>
          <p:nvPr/>
        </p:nvPicPr>
        <p:blipFill>
          <a:blip r:embed="rId2" cstate="print"/>
          <a:srcRect/>
          <a:stretch>
            <a:fillRect/>
          </a:stretch>
        </p:blipFill>
        <p:spPr bwMode="gray">
          <a:xfrm>
            <a:off x="0" y="0"/>
            <a:ext cx="9144000" cy="3913188"/>
          </a:xfrm>
          <a:prstGeom prst="rect">
            <a:avLst/>
          </a:prstGeom>
          <a:noFill/>
        </p:spPr>
      </p:pic>
      <p:sp>
        <p:nvSpPr>
          <p:cNvPr id="16" name="Title 15"/>
          <p:cNvSpPr>
            <a:spLocks noGrp="1"/>
          </p:cNvSpPr>
          <p:nvPr userDrawn="1">
            <p:ph type="title"/>
          </p:nvPr>
        </p:nvSpPr>
        <p:spPr bwMode="gray">
          <a:xfrm>
            <a:off x="252000" y="2133600"/>
            <a:ext cx="8640000" cy="1007360"/>
          </a:xfrm>
          <a:noFill/>
          <a:ln w="9525">
            <a:noFill/>
            <a:miter lim="800000"/>
            <a:headEnd/>
            <a:tailEnd/>
          </a:ln>
          <a:effectLst/>
        </p:spPr>
        <p:txBody>
          <a:bodyPr vert="horz" wrap="square" lIns="0" tIns="0" rIns="0" bIns="0" numCol="1" anchor="b" anchorCtr="0" compatLnSpc="1">
            <a:prstTxWarp prst="textNoShape">
              <a:avLst/>
            </a:prstTxWarp>
          </a:bodyPr>
          <a:lstStyle>
            <a:lvl1pPr algn="l" defTabSz="914400" rtl="0" eaLnBrk="1" fontAlgn="base" latinLnBrk="0" hangingPunct="1">
              <a:spcBef>
                <a:spcPct val="0"/>
              </a:spcBef>
              <a:spcAft>
                <a:spcPct val="0"/>
              </a:spcAft>
              <a:buNone/>
              <a:tabLst>
                <a:tab pos="3676650" algn="l"/>
              </a:tabLst>
              <a:defRPr kumimoji="1" lang="en-US" altLang="ja-JP" sz="3200" kern="1200" noProof="0" dirty="0" err="1" smtClean="0">
                <a:solidFill>
                  <a:schemeClr val="tx1"/>
                </a:solidFill>
                <a:latin typeface="+mj-lt"/>
                <a:ea typeface="+mj-ea"/>
                <a:cs typeface="+mj-cs"/>
              </a:defRPr>
            </a:lvl1pPr>
          </a:lstStyle>
          <a:p>
            <a:r>
              <a:rPr lang="en-US" noProof="0"/>
              <a:t>Click to edit Master title style</a:t>
            </a:r>
            <a:endParaRPr lang="en-US" noProof="0" dirty="0"/>
          </a:p>
        </p:txBody>
      </p:sp>
      <p:sp>
        <p:nvSpPr>
          <p:cNvPr id="20" name="Text Placeholder 19"/>
          <p:cNvSpPr>
            <a:spLocks noGrp="1"/>
          </p:cNvSpPr>
          <p:nvPr userDrawn="1">
            <p:ph type="body" sz="quarter" idx="10"/>
          </p:nvPr>
        </p:nvSpPr>
        <p:spPr bwMode="gray">
          <a:xfrm>
            <a:off x="252000" y="3716338"/>
            <a:ext cx="8640000" cy="2736850"/>
          </a:xfrm>
        </p:spPr>
        <p:txBody>
          <a:bodyPr/>
          <a:lstStyle>
            <a:lvl1pPr marL="357188" indent="-357188">
              <a:lnSpc>
                <a:spcPct val="100000"/>
              </a:lnSpc>
              <a:spcBef>
                <a:spcPts val="300"/>
              </a:spcBef>
              <a:spcAft>
                <a:spcPts val="300"/>
              </a:spcAft>
              <a:buClr>
                <a:schemeClr val="tx2"/>
              </a:buClr>
              <a:buFont typeface="Wingdings" pitchFamily="2" charset="2"/>
              <a:buChar char=""/>
              <a:defRPr sz="2400"/>
            </a:lvl1pPr>
            <a:lvl2pPr marL="357188" indent="-357188">
              <a:spcBef>
                <a:spcPts val="516"/>
              </a:spcBef>
              <a:spcAft>
                <a:spcPts val="288"/>
              </a:spcAft>
              <a:buFont typeface="+mj-lt"/>
              <a:buAutoNum type="arabicPeriod"/>
              <a:defRPr sz="2400"/>
            </a:lvl2pPr>
            <a:lvl3pPr marL="357188" indent="-357188">
              <a:spcBef>
                <a:spcPts val="516"/>
              </a:spcBef>
              <a:spcAft>
                <a:spcPts val="288"/>
              </a:spcAft>
              <a:buFont typeface="+mj-lt"/>
              <a:buAutoNum type="arabicPeriod"/>
              <a:defRPr sz="2400"/>
            </a:lvl3pPr>
            <a:lvl4pPr marL="357188" indent="-357188">
              <a:spcBef>
                <a:spcPts val="516"/>
              </a:spcBef>
              <a:spcAft>
                <a:spcPts val="288"/>
              </a:spcAft>
              <a:buFont typeface="+mj-lt"/>
              <a:buAutoNum type="arabicPeriod"/>
              <a:defRPr sz="2400"/>
            </a:lvl4pPr>
            <a:lvl5pPr marL="357188" indent="-357188">
              <a:spcBef>
                <a:spcPts val="516"/>
              </a:spcBef>
              <a:spcAft>
                <a:spcPts val="288"/>
              </a:spcAft>
              <a:buFont typeface="+mj-lt"/>
              <a:buAutoNum type="arabicPeriod"/>
              <a:defRPr sz="2400"/>
            </a:lvl5pPr>
          </a:lstStyle>
          <a:p>
            <a:pPr lvl="0"/>
            <a:r>
              <a:rPr lang="en-US" noProof="0"/>
              <a:t>Click to edit Master text styles</a:t>
            </a:r>
          </a:p>
        </p:txBody>
      </p:sp>
      <p:pic>
        <p:nvPicPr>
          <p:cNvPr id="17" name="Picture 3" descr="Fujitsu_Logo"/>
          <p:cNvPicPr>
            <a:picLocks noChangeAspect="1" noChangeArrowheads="1"/>
          </p:cNvPicPr>
          <p:nvPr userDrawn="1"/>
        </p:nvPicPr>
        <p:blipFill>
          <a:blip r:embed="rId3" cstate="print"/>
          <a:srcRect b="22313"/>
          <a:stretch>
            <a:fillRect/>
          </a:stretch>
        </p:blipFill>
        <p:spPr bwMode="auto">
          <a:xfrm>
            <a:off x="7470000" y="336752"/>
            <a:ext cx="1454944" cy="564948"/>
          </a:xfrm>
          <a:prstGeom prst="rect">
            <a:avLst/>
          </a:prstGeom>
          <a:noFill/>
        </p:spPr>
      </p:pic>
    </p:spTree>
    <p:extLst>
      <p:ext uri="{BB962C8B-B14F-4D97-AF65-F5344CB8AC3E}">
        <p14:creationId xmlns:p14="http://schemas.microsoft.com/office/powerpoint/2010/main" val="1228960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ext 1 column">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0" name="Text Placeholder 9"/>
          <p:cNvSpPr>
            <a:spLocks noGrp="1"/>
          </p:cNvSpPr>
          <p:nvPr>
            <p:ph type="body" sz="quarter" idx="10"/>
          </p:nvPr>
        </p:nvSpPr>
        <p:spPr bwMode="gray">
          <a:xfrm>
            <a:off x="250582" y="1052513"/>
            <a:ext cx="8642594" cy="5449887"/>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Rectangle 7"/>
          <p:cNvSpPr>
            <a:spLocks noGrp="1" noChangeArrowheads="1"/>
          </p:cNvSpPr>
          <p:nvPr>
            <p:ph type="ftr" sz="quarter" idx="3"/>
          </p:nvPr>
        </p:nvSpPr>
        <p:spPr>
          <a:xfrm>
            <a:off x="6229350" y="6545267"/>
            <a:ext cx="2895600" cy="268287"/>
          </a:xfrm>
          <a:prstGeom prst="rect">
            <a:avLst/>
          </a:prstGeom>
        </p:spPr>
        <p:txBody>
          <a:bodyPr/>
          <a:lstStyle>
            <a:lvl1pPr algn="r">
              <a:defRPr sz="1200"/>
            </a:lvl1pPr>
          </a:lstStyle>
          <a:p>
            <a:r>
              <a:rPr lang="en-US" altLang="ja-JP">
                <a:solidFill>
                  <a:srgbClr val="000000"/>
                </a:solidFill>
              </a:rPr>
              <a:t>Copyright 2014 FUJITSU LIMITED</a:t>
            </a:r>
            <a:endParaRPr lang="ja-JP" altLang="en-US">
              <a:solidFill>
                <a:srgbClr val="000000"/>
              </a:solidFill>
            </a:endParaRPr>
          </a:p>
        </p:txBody>
      </p:sp>
    </p:spTree>
    <p:extLst>
      <p:ext uri="{BB962C8B-B14F-4D97-AF65-F5344CB8AC3E}">
        <p14:creationId xmlns:p14="http://schemas.microsoft.com/office/powerpoint/2010/main" val="270669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ext 1 column">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0" name="Text Placeholder 9"/>
          <p:cNvSpPr>
            <a:spLocks noGrp="1"/>
          </p:cNvSpPr>
          <p:nvPr>
            <p:ph type="body" sz="quarter" idx="10"/>
          </p:nvPr>
        </p:nvSpPr>
        <p:spPr bwMode="gray">
          <a:xfrm>
            <a:off x="252000" y="836612"/>
            <a:ext cx="8640000"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492412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Master">
    <p:spTree>
      <p:nvGrpSpPr>
        <p:cNvPr id="1" name=""/>
        <p:cNvGrpSpPr/>
        <p:nvPr/>
      </p:nvGrpSpPr>
      <p:grpSpPr>
        <a:xfrm>
          <a:off x="0" y="0"/>
          <a:ext cx="0" cy="0"/>
          <a:chOff x="0" y="0"/>
          <a:chExt cx="0" cy="0"/>
        </a:xfrm>
      </p:grpSpPr>
      <p:pic>
        <p:nvPicPr>
          <p:cNvPr id="1026" name="Picture 2" descr="TitleRed_L150"/>
          <p:cNvPicPr>
            <a:picLocks noChangeAspect="1" noChangeArrowheads="1"/>
          </p:cNvPicPr>
          <p:nvPr userDrawn="1"/>
        </p:nvPicPr>
        <p:blipFill>
          <a:blip r:embed="rId5" cstate="print"/>
          <a:srcRect/>
          <a:stretch>
            <a:fillRect/>
          </a:stretch>
        </p:blipFill>
        <p:spPr bwMode="gray">
          <a:xfrm>
            <a:off x="0" y="0"/>
            <a:ext cx="9144000" cy="4852988"/>
          </a:xfrm>
          <a:prstGeom prst="rect">
            <a:avLst/>
          </a:prstGeom>
          <a:noFill/>
        </p:spPr>
      </p:pic>
      <p:sp>
        <p:nvSpPr>
          <p:cNvPr id="7" name="VCT_Marker_ID_7" hidden="1"/>
          <p:cNvSpPr/>
          <p:nvPr userDrawn="1">
            <p:custDataLst>
              <p:tags r:id="rId1"/>
            </p:custDataLst>
          </p:nvPr>
        </p:nvSpPr>
        <p:spPr>
          <a:xfrm>
            <a:off x="1270001" y="127000"/>
            <a:ext cx="127000" cy="12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de-DE" sz="1800">
              <a:solidFill>
                <a:srgbClr val="FFFFFF"/>
              </a:solidFill>
            </a:endParaRPr>
          </a:p>
        </p:txBody>
      </p:sp>
      <p:sp>
        <p:nvSpPr>
          <p:cNvPr id="44" name="VCT_Backup_ID_44" hidden="1"/>
          <p:cNvSpPr txBox="1"/>
          <p:nvPr userDrawn="1">
            <p:custDataLst>
              <p:tags r:id="rId2"/>
            </p:custDataLst>
          </p:nvPr>
        </p:nvSpPr>
        <p:spPr bwMode="auto">
          <a:xfrm>
            <a:off x="324002" y="1738802"/>
            <a:ext cx="8496149" cy="1470025"/>
          </a:xfrm>
          <a:prstGeom prst="rect">
            <a:avLst/>
          </a:prstGeom>
          <a:noFill/>
          <a:ln w="0">
            <a:noFill/>
          </a:ln>
        </p:spPr>
        <p:txBody>
          <a:bodyPr vert="horz" wrap="square" lIns="0" tIns="0" rIns="0" bIns="0" rtlCol="0" anchor="b" anchorCtr="0">
            <a:noAutofit/>
          </a:bodyPr>
          <a:lstStyle/>
          <a:p>
            <a:pPr>
              <a:spcBef>
                <a:spcPct val="0"/>
              </a:spcBef>
              <a:spcAft>
                <a:spcPct val="0"/>
              </a:spcAft>
              <a:tabLst>
                <a:tab pos="3676650" algn="l"/>
              </a:tabLst>
              <a:defRPr/>
            </a:pPr>
            <a:r>
              <a:rPr kumimoji="0" lang="en-GB" sz="4400">
                <a:solidFill>
                  <a:srgbClr val="FFFFFF"/>
                </a:solidFill>
              </a:rPr>
              <a:t>Titelmasterformat durch Klicken bearbeiten</a:t>
            </a:r>
          </a:p>
        </p:txBody>
      </p:sp>
      <p:sp>
        <p:nvSpPr>
          <p:cNvPr id="45" name="VCT_Backup_ID_45" hidden="1"/>
          <p:cNvSpPr txBox="1"/>
          <p:nvPr userDrawn="1">
            <p:custDataLst>
              <p:tags r:id="rId3"/>
            </p:custDataLst>
          </p:nvPr>
        </p:nvSpPr>
        <p:spPr bwMode="auto">
          <a:xfrm>
            <a:off x="323999" y="4579201"/>
            <a:ext cx="8496151" cy="1785599"/>
          </a:xfrm>
          <a:prstGeom prst="rect">
            <a:avLst/>
          </a:prstGeom>
          <a:noFill/>
          <a:ln w="0">
            <a:noFill/>
          </a:ln>
        </p:spPr>
        <p:txBody>
          <a:bodyPr vert="horz" wrap="square" lIns="0" tIns="0" rIns="0" bIns="0" rtlCol="0" anchor="t" anchorCtr="0">
            <a:noAutofit/>
          </a:bodyPr>
          <a:lstStyle/>
          <a:p>
            <a:pPr defTabSz="457200">
              <a:spcBef>
                <a:spcPct val="0"/>
              </a:spcBef>
              <a:spcAft>
                <a:spcPct val="0"/>
              </a:spcAft>
            </a:pPr>
            <a:r>
              <a:rPr kumimoji="0" lang="de-DE" sz="2400">
                <a:solidFill>
                  <a:srgbClr val="000000"/>
                </a:solidFill>
              </a:rPr>
              <a:t>Formatvorlage des Untertitelmasters durch Klicken bearbeiten</a:t>
            </a:r>
            <a:endParaRPr kumimoji="0" lang="en-GB" sz="2400">
              <a:solidFill>
                <a:srgbClr val="000000"/>
              </a:solidFill>
            </a:endParaRPr>
          </a:p>
        </p:txBody>
      </p:sp>
      <p:sp>
        <p:nvSpPr>
          <p:cNvPr id="48" name="Title 47"/>
          <p:cNvSpPr>
            <a:spLocks noGrp="1"/>
          </p:cNvSpPr>
          <p:nvPr>
            <p:ph type="title"/>
          </p:nvPr>
        </p:nvSpPr>
        <p:spPr bwMode="gray">
          <a:xfrm>
            <a:off x="323850" y="1773238"/>
            <a:ext cx="8496300" cy="2303852"/>
          </a:xfrm>
          <a:noFill/>
          <a:ln w="9525">
            <a:noFill/>
            <a:miter lim="800000"/>
            <a:headEnd/>
            <a:tailEnd/>
          </a:ln>
          <a:effectLst/>
        </p:spPr>
        <p:txBody>
          <a:bodyPr vert="horz" wrap="square" lIns="0" tIns="0" rIns="0" bIns="0" numCol="1" anchor="b" anchorCtr="0" compatLnSpc="1">
            <a:prstTxWarp prst="textNoShape">
              <a:avLst/>
            </a:prstTxWarp>
          </a:bodyPr>
          <a:lstStyle>
            <a:lvl1pPr algn="l" defTabSz="914400" rtl="0" eaLnBrk="1" fontAlgn="base" latinLnBrk="0" hangingPunct="1">
              <a:lnSpc>
                <a:spcPct val="100000"/>
              </a:lnSpc>
              <a:spcBef>
                <a:spcPct val="0"/>
              </a:spcBef>
              <a:spcAft>
                <a:spcPct val="0"/>
              </a:spcAft>
              <a:buNone/>
              <a:tabLst>
                <a:tab pos="3676650" algn="l"/>
              </a:tabLst>
              <a:defRPr kumimoji="1" lang="en-US" altLang="ja-JP" sz="4400" kern="1200" noProof="0" smtClean="0">
                <a:solidFill>
                  <a:schemeClr val="bg1"/>
                </a:solidFill>
                <a:latin typeface="+mj-lt"/>
                <a:ea typeface="+mj-ea"/>
                <a:cs typeface="+mj-cs"/>
              </a:defRPr>
            </a:lvl1pPr>
          </a:lstStyle>
          <a:p>
            <a:r>
              <a:rPr lang="en-US" noProof="0"/>
              <a:t>Click to edit Master title style</a:t>
            </a:r>
          </a:p>
        </p:txBody>
      </p:sp>
      <p:sp>
        <p:nvSpPr>
          <p:cNvPr id="59" name="Subtitle 2"/>
          <p:cNvSpPr>
            <a:spLocks noGrp="1"/>
          </p:cNvSpPr>
          <p:nvPr>
            <p:ph type="subTitle" idx="1"/>
          </p:nvPr>
        </p:nvSpPr>
        <p:spPr bwMode="gray">
          <a:xfrm>
            <a:off x="323850" y="4581524"/>
            <a:ext cx="8496300" cy="1800226"/>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0" indent="0" algn="l" defTabSz="457200" rtl="0" eaLnBrk="1" fontAlgn="base" latinLnBrk="0" hangingPunct="1">
              <a:lnSpc>
                <a:spcPct val="100000"/>
              </a:lnSpc>
              <a:spcBef>
                <a:spcPct val="0"/>
              </a:spcBef>
              <a:spcAft>
                <a:spcPct val="0"/>
              </a:spcAft>
              <a:buClr>
                <a:srgbClr val="A30B1A"/>
              </a:buClr>
              <a:buFont typeface="Wingdings" pitchFamily="2" charset="2"/>
              <a:buNone/>
              <a:defRPr kumimoji="1" lang="en-US" altLang="ja-JP" sz="2400" b="0" kern="1200" noProof="0" dirty="0" smtClean="0">
                <a:solidFill>
                  <a:srgbClr val="000000"/>
                </a:solidFill>
                <a:latin typeface="+mn-lt"/>
                <a:ea typeface="+mn-ea"/>
                <a:cs typeface="+mn-cs"/>
              </a:defRPr>
            </a:lvl1pPr>
            <a:lvl2pPr marL="0" indent="0" algn="l">
              <a:buNone/>
              <a:tabLst/>
              <a:defRPr sz="2400">
                <a:solidFill>
                  <a:schemeClr val="tx1"/>
                </a:solidFill>
              </a:defRPr>
            </a:lvl2pPr>
            <a:lvl3pPr marL="0" indent="0" algn="l">
              <a:buNone/>
              <a:tabLst/>
              <a:defRPr sz="2400">
                <a:solidFill>
                  <a:schemeClr val="tx1"/>
                </a:solidFill>
              </a:defRPr>
            </a:lvl3pPr>
            <a:lvl4pPr marL="0" indent="0" algn="l">
              <a:buNone/>
              <a:tabLst/>
              <a:defRPr sz="2400">
                <a:solidFill>
                  <a:schemeClr val="tx1"/>
                </a:solidFill>
              </a:defRPr>
            </a:lvl4pPr>
            <a:lvl5pPr marL="0" indent="0" algn="l">
              <a:buNone/>
              <a:tabLst/>
              <a:defRPr sz="2400">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6" name="Rechteck 45"/>
          <p:cNvSpPr/>
          <p:nvPr userDrawn="1"/>
        </p:nvSpPr>
        <p:spPr>
          <a:xfrm>
            <a:off x="4355976" y="6669360"/>
            <a:ext cx="360040" cy="1886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0" lang="en-US" sz="1800">
              <a:solidFill>
                <a:srgbClr val="000000"/>
              </a:solidFill>
            </a:endParaRPr>
          </a:p>
        </p:txBody>
      </p:sp>
      <p:sp>
        <p:nvSpPr>
          <p:cNvPr id="49"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
        <p:nvSpPr>
          <p:cNvPr id="42" name="Rectangle 41"/>
          <p:cNvSpPr/>
          <p:nvPr userDrawn="1"/>
        </p:nvSpPr>
        <p:spPr>
          <a:xfrm>
            <a:off x="0" y="6448427"/>
            <a:ext cx="9144000" cy="2000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buClr>
                <a:srgbClr val="A30B1A"/>
              </a:buClr>
            </a:pPr>
            <a:endParaRPr kumimoji="0" lang="en-US" sz="1800">
              <a:solidFill>
                <a:srgbClr val="000000"/>
              </a:solidFill>
            </a:endParaRPr>
          </a:p>
        </p:txBody>
      </p:sp>
      <p:pic>
        <p:nvPicPr>
          <p:cNvPr id="47" name="Picture 2" descr="Fujitsu_Logo_white"/>
          <p:cNvPicPr>
            <a:picLocks noChangeAspect="1" noChangeArrowheads="1"/>
          </p:cNvPicPr>
          <p:nvPr userDrawn="1"/>
        </p:nvPicPr>
        <p:blipFill>
          <a:blip r:embed="rId6" cstate="print"/>
          <a:srcRect/>
          <a:stretch>
            <a:fillRect/>
          </a:stretch>
        </p:blipFill>
        <p:spPr bwMode="auto">
          <a:xfrm>
            <a:off x="7375129" y="336754"/>
            <a:ext cx="1454400" cy="726943"/>
          </a:xfrm>
          <a:prstGeom prst="rect">
            <a:avLst/>
          </a:prstGeom>
          <a:noFill/>
        </p:spPr>
      </p:pic>
    </p:spTree>
    <p:extLst>
      <p:ext uri="{BB962C8B-B14F-4D97-AF65-F5344CB8AC3E}">
        <p14:creationId xmlns:p14="http://schemas.microsoft.com/office/powerpoint/2010/main" val="97702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termediate Cover">
    <p:spTree>
      <p:nvGrpSpPr>
        <p:cNvPr id="1" name=""/>
        <p:cNvGrpSpPr/>
        <p:nvPr/>
      </p:nvGrpSpPr>
      <p:grpSpPr>
        <a:xfrm>
          <a:off x="0" y="0"/>
          <a:ext cx="0" cy="0"/>
          <a:chOff x="0" y="0"/>
          <a:chExt cx="0" cy="0"/>
        </a:xfrm>
      </p:grpSpPr>
      <p:pic>
        <p:nvPicPr>
          <p:cNvPr id="21" name="Picture 12" descr="MiddleGray_L150"/>
          <p:cNvPicPr>
            <a:picLocks noChangeAspect="1" noChangeArrowheads="1"/>
          </p:cNvPicPr>
          <p:nvPr/>
        </p:nvPicPr>
        <p:blipFill>
          <a:blip r:embed="rId2" cstate="print"/>
          <a:srcRect/>
          <a:stretch>
            <a:fillRect/>
          </a:stretch>
        </p:blipFill>
        <p:spPr bwMode="gray">
          <a:xfrm>
            <a:off x="0" y="0"/>
            <a:ext cx="9144000" cy="3913188"/>
          </a:xfrm>
          <a:prstGeom prst="rect">
            <a:avLst/>
          </a:prstGeom>
          <a:noFill/>
        </p:spPr>
      </p:pic>
      <p:sp>
        <p:nvSpPr>
          <p:cNvPr id="16" name="Title 15"/>
          <p:cNvSpPr>
            <a:spLocks noGrp="1"/>
          </p:cNvSpPr>
          <p:nvPr userDrawn="1">
            <p:ph type="title"/>
          </p:nvPr>
        </p:nvSpPr>
        <p:spPr bwMode="gray">
          <a:xfrm>
            <a:off x="323850" y="2133470"/>
            <a:ext cx="8496300" cy="1007490"/>
          </a:xfrm>
          <a:noFill/>
          <a:ln w="9525">
            <a:noFill/>
            <a:miter lim="800000"/>
            <a:headEnd/>
            <a:tailEnd/>
          </a:ln>
          <a:effectLst/>
        </p:spPr>
        <p:txBody>
          <a:bodyPr vert="horz" wrap="square" lIns="0" tIns="0" rIns="0" bIns="0" numCol="1" anchor="b" anchorCtr="0" compatLnSpc="1">
            <a:prstTxWarp prst="textNoShape">
              <a:avLst/>
            </a:prstTxWarp>
          </a:bodyPr>
          <a:lstStyle>
            <a:lvl1pPr algn="l" defTabSz="914400" rtl="0" eaLnBrk="1" fontAlgn="base" latinLnBrk="0" hangingPunct="1">
              <a:lnSpc>
                <a:spcPct val="100000"/>
              </a:lnSpc>
              <a:spcBef>
                <a:spcPct val="0"/>
              </a:spcBef>
              <a:spcAft>
                <a:spcPct val="0"/>
              </a:spcAft>
              <a:buNone/>
              <a:tabLst>
                <a:tab pos="3676650" algn="l"/>
              </a:tabLst>
              <a:defRPr kumimoji="1" lang="en-US" altLang="ja-JP" sz="3200" kern="1200" noProof="0" dirty="0" err="1" smtClean="0">
                <a:solidFill>
                  <a:schemeClr val="tx1"/>
                </a:solidFill>
                <a:latin typeface="+mj-lt"/>
                <a:ea typeface="+mj-ea"/>
                <a:cs typeface="+mj-cs"/>
              </a:defRPr>
            </a:lvl1pPr>
          </a:lstStyle>
          <a:p>
            <a:r>
              <a:rPr lang="en-US" noProof="0"/>
              <a:t>Click to edit Master title style</a:t>
            </a:r>
          </a:p>
        </p:txBody>
      </p:sp>
      <p:sp>
        <p:nvSpPr>
          <p:cNvPr id="20" name="Text Placeholder 19"/>
          <p:cNvSpPr>
            <a:spLocks noGrp="1"/>
          </p:cNvSpPr>
          <p:nvPr userDrawn="1">
            <p:ph type="body" sz="quarter" idx="10"/>
          </p:nvPr>
        </p:nvSpPr>
        <p:spPr bwMode="gray">
          <a:xfrm>
            <a:off x="323850" y="3716338"/>
            <a:ext cx="8496300" cy="2736850"/>
          </a:xfrm>
        </p:spPr>
        <p:txBody>
          <a:bodyPr/>
          <a:lstStyle>
            <a:lvl1pPr>
              <a:lnSpc>
                <a:spcPct val="100000"/>
              </a:lnSpc>
              <a:spcBef>
                <a:spcPts val="300"/>
              </a:spcBef>
              <a:spcAft>
                <a:spcPts val="300"/>
              </a:spcAft>
              <a:buClr>
                <a:schemeClr val="tx2"/>
              </a:buClr>
              <a:buFont typeface="Wingdings" pitchFamily="2" charset="2"/>
              <a:buChar char="n"/>
              <a:defRPr sz="2400"/>
            </a:lvl1pPr>
            <a:lvl2pPr marL="269875" indent="-269875">
              <a:spcBef>
                <a:spcPts val="516"/>
              </a:spcBef>
              <a:spcAft>
                <a:spcPts val="288"/>
              </a:spcAft>
              <a:buFont typeface="Wingdings" pitchFamily="2" charset="2"/>
              <a:buChar char="n"/>
              <a:defRPr sz="2400"/>
            </a:lvl2pPr>
            <a:lvl3pPr marL="269875" indent="-269875">
              <a:spcBef>
                <a:spcPts val="516"/>
              </a:spcBef>
              <a:spcAft>
                <a:spcPts val="288"/>
              </a:spcAft>
              <a:buFont typeface="Wingdings" pitchFamily="2" charset="2"/>
              <a:buChar char="n"/>
              <a:defRPr sz="2400"/>
            </a:lvl3pPr>
            <a:lvl4pPr marL="269875" indent="-269875">
              <a:spcBef>
                <a:spcPts val="516"/>
              </a:spcBef>
              <a:spcAft>
                <a:spcPts val="288"/>
              </a:spcAft>
              <a:buFont typeface="Wingdings" pitchFamily="2" charset="2"/>
              <a:buChar char="n"/>
              <a:defRPr sz="2400"/>
            </a:lvl4pPr>
            <a:lvl5pPr marL="269875" indent="-269875">
              <a:spcBef>
                <a:spcPts val="516"/>
              </a:spcBef>
              <a:spcAft>
                <a:spcPts val="288"/>
              </a:spcAft>
              <a:buFont typeface="Wingdings" pitchFamily="2" charset="2"/>
              <a:buChar char="n"/>
              <a:defRPr sz="2400"/>
            </a:lvl5pPr>
          </a:lstStyle>
          <a:p>
            <a:pPr lvl="0"/>
            <a:r>
              <a:rPr lang="en-US" noProof="0"/>
              <a:t>Click to edit Master text styles</a:t>
            </a:r>
          </a:p>
        </p:txBody>
      </p:sp>
      <p:sp>
        <p:nvSpPr>
          <p:cNvPr id="19"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pic>
        <p:nvPicPr>
          <p:cNvPr id="17" name="Picture 3" descr="Fujitsu_Logo"/>
          <p:cNvPicPr>
            <a:picLocks noChangeAspect="1" noChangeArrowheads="1"/>
          </p:cNvPicPr>
          <p:nvPr userDrawn="1"/>
        </p:nvPicPr>
        <p:blipFill>
          <a:blip r:embed="rId3" cstate="print"/>
          <a:srcRect b="22313"/>
          <a:stretch>
            <a:fillRect/>
          </a:stretch>
        </p:blipFill>
        <p:spPr bwMode="auto">
          <a:xfrm>
            <a:off x="7374732" y="336752"/>
            <a:ext cx="1454944" cy="564948"/>
          </a:xfrm>
          <a:prstGeom prst="rect">
            <a:avLst/>
          </a:prstGeom>
          <a:noFill/>
        </p:spPr>
      </p:pic>
    </p:spTree>
    <p:extLst>
      <p:ext uri="{BB962C8B-B14F-4D97-AF65-F5344CB8AC3E}">
        <p14:creationId xmlns:p14="http://schemas.microsoft.com/office/powerpoint/2010/main" val="42759431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ermediate Cover + Agenda">
    <p:spTree>
      <p:nvGrpSpPr>
        <p:cNvPr id="1" name=""/>
        <p:cNvGrpSpPr/>
        <p:nvPr/>
      </p:nvGrpSpPr>
      <p:grpSpPr>
        <a:xfrm>
          <a:off x="0" y="0"/>
          <a:ext cx="0" cy="0"/>
          <a:chOff x="0" y="0"/>
          <a:chExt cx="0" cy="0"/>
        </a:xfrm>
      </p:grpSpPr>
      <p:pic>
        <p:nvPicPr>
          <p:cNvPr id="21" name="Picture 12" descr="MiddleGray_L150"/>
          <p:cNvPicPr>
            <a:picLocks noChangeAspect="1" noChangeArrowheads="1"/>
          </p:cNvPicPr>
          <p:nvPr/>
        </p:nvPicPr>
        <p:blipFill>
          <a:blip r:embed="rId2" cstate="print"/>
          <a:srcRect/>
          <a:stretch>
            <a:fillRect/>
          </a:stretch>
        </p:blipFill>
        <p:spPr bwMode="gray">
          <a:xfrm>
            <a:off x="0" y="0"/>
            <a:ext cx="9144000" cy="3913188"/>
          </a:xfrm>
          <a:prstGeom prst="rect">
            <a:avLst/>
          </a:prstGeom>
          <a:noFill/>
        </p:spPr>
      </p:pic>
      <p:sp>
        <p:nvSpPr>
          <p:cNvPr id="16" name="Title 15"/>
          <p:cNvSpPr>
            <a:spLocks noGrp="1"/>
          </p:cNvSpPr>
          <p:nvPr userDrawn="1">
            <p:ph type="title"/>
          </p:nvPr>
        </p:nvSpPr>
        <p:spPr bwMode="gray">
          <a:xfrm>
            <a:off x="323850" y="2133600"/>
            <a:ext cx="8496300" cy="1007360"/>
          </a:xfrm>
          <a:noFill/>
          <a:ln w="9525">
            <a:noFill/>
            <a:miter lim="800000"/>
            <a:headEnd/>
            <a:tailEnd/>
          </a:ln>
          <a:effectLst/>
        </p:spPr>
        <p:txBody>
          <a:bodyPr vert="horz" wrap="square" lIns="0" tIns="0" rIns="0" bIns="0" numCol="1" anchor="b" anchorCtr="0" compatLnSpc="1">
            <a:prstTxWarp prst="textNoShape">
              <a:avLst/>
            </a:prstTxWarp>
          </a:bodyPr>
          <a:lstStyle>
            <a:lvl1pPr algn="l" defTabSz="914400" rtl="0" eaLnBrk="1" fontAlgn="base" latinLnBrk="0" hangingPunct="1">
              <a:spcBef>
                <a:spcPct val="0"/>
              </a:spcBef>
              <a:spcAft>
                <a:spcPct val="0"/>
              </a:spcAft>
              <a:buNone/>
              <a:tabLst>
                <a:tab pos="3676650" algn="l"/>
              </a:tabLst>
              <a:defRPr kumimoji="1" lang="en-US" altLang="ja-JP" sz="3200" kern="1200" noProof="0" dirty="0" err="1" smtClean="0">
                <a:solidFill>
                  <a:schemeClr val="tx1"/>
                </a:solidFill>
                <a:latin typeface="+mj-lt"/>
                <a:ea typeface="+mj-ea"/>
                <a:cs typeface="+mj-cs"/>
              </a:defRPr>
            </a:lvl1pPr>
          </a:lstStyle>
          <a:p>
            <a:r>
              <a:rPr lang="en-US" noProof="0"/>
              <a:t>Click to edit Master title style</a:t>
            </a:r>
          </a:p>
        </p:txBody>
      </p:sp>
      <p:sp>
        <p:nvSpPr>
          <p:cNvPr id="20" name="Text Placeholder 19"/>
          <p:cNvSpPr>
            <a:spLocks noGrp="1"/>
          </p:cNvSpPr>
          <p:nvPr userDrawn="1">
            <p:ph type="body" sz="quarter" idx="10"/>
          </p:nvPr>
        </p:nvSpPr>
        <p:spPr bwMode="gray">
          <a:xfrm>
            <a:off x="323850" y="3716338"/>
            <a:ext cx="8496300" cy="2736850"/>
          </a:xfrm>
        </p:spPr>
        <p:txBody>
          <a:bodyPr/>
          <a:lstStyle>
            <a:lvl1pPr marL="357188" indent="-357188">
              <a:lnSpc>
                <a:spcPct val="100000"/>
              </a:lnSpc>
              <a:spcBef>
                <a:spcPts val="300"/>
              </a:spcBef>
              <a:spcAft>
                <a:spcPts val="300"/>
              </a:spcAft>
              <a:buClr>
                <a:schemeClr val="tx2"/>
              </a:buClr>
              <a:buFont typeface="+mj-lt"/>
              <a:buAutoNum type="arabicPeriod"/>
              <a:defRPr sz="2400"/>
            </a:lvl1pPr>
            <a:lvl2pPr marL="357188" indent="-357188">
              <a:spcBef>
                <a:spcPts val="516"/>
              </a:spcBef>
              <a:spcAft>
                <a:spcPts val="288"/>
              </a:spcAft>
              <a:buFont typeface="+mj-lt"/>
              <a:buAutoNum type="arabicPeriod"/>
              <a:defRPr sz="2400"/>
            </a:lvl2pPr>
            <a:lvl3pPr marL="357188" indent="-357188">
              <a:spcBef>
                <a:spcPts val="516"/>
              </a:spcBef>
              <a:spcAft>
                <a:spcPts val="288"/>
              </a:spcAft>
              <a:buFont typeface="+mj-lt"/>
              <a:buAutoNum type="arabicPeriod"/>
              <a:defRPr sz="2400"/>
            </a:lvl3pPr>
            <a:lvl4pPr marL="357188" indent="-357188">
              <a:spcBef>
                <a:spcPts val="516"/>
              </a:spcBef>
              <a:spcAft>
                <a:spcPts val="288"/>
              </a:spcAft>
              <a:buFont typeface="+mj-lt"/>
              <a:buAutoNum type="arabicPeriod"/>
              <a:defRPr sz="2400"/>
            </a:lvl4pPr>
            <a:lvl5pPr marL="357188" indent="-357188">
              <a:spcBef>
                <a:spcPts val="516"/>
              </a:spcBef>
              <a:spcAft>
                <a:spcPts val="288"/>
              </a:spcAft>
              <a:buFont typeface="+mj-lt"/>
              <a:buAutoNum type="arabicPeriod"/>
              <a:defRPr sz="2400"/>
            </a:lvl5pPr>
          </a:lstStyle>
          <a:p>
            <a:pPr lvl="0"/>
            <a:r>
              <a:rPr lang="en-US" noProof="0"/>
              <a:t>Click to edit Master text styles</a:t>
            </a:r>
          </a:p>
        </p:txBody>
      </p:sp>
      <p:sp>
        <p:nvSpPr>
          <p:cNvPr id="19" name="Footer Placeholder 19"/>
          <p:cNvSpPr>
            <a:spLocks noGrp="1"/>
          </p:cNvSpPr>
          <p:nvPr userDrawn="1">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pic>
        <p:nvPicPr>
          <p:cNvPr id="17" name="Picture 3" descr="Fujitsu_Logo"/>
          <p:cNvPicPr>
            <a:picLocks noChangeAspect="1" noChangeArrowheads="1"/>
          </p:cNvPicPr>
          <p:nvPr userDrawn="1"/>
        </p:nvPicPr>
        <p:blipFill>
          <a:blip r:embed="rId3" cstate="print"/>
          <a:srcRect b="22313"/>
          <a:stretch>
            <a:fillRect/>
          </a:stretch>
        </p:blipFill>
        <p:spPr bwMode="auto">
          <a:xfrm>
            <a:off x="7374732" y="336752"/>
            <a:ext cx="1454944" cy="564948"/>
          </a:xfrm>
          <a:prstGeom prst="rect">
            <a:avLst/>
          </a:prstGeom>
          <a:noFill/>
        </p:spPr>
      </p:pic>
    </p:spTree>
    <p:extLst>
      <p:ext uri="{BB962C8B-B14F-4D97-AF65-F5344CB8AC3E}">
        <p14:creationId xmlns:p14="http://schemas.microsoft.com/office/powerpoint/2010/main" val="19252377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1 column">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0" name="Text Placeholder 9"/>
          <p:cNvSpPr>
            <a:spLocks noGrp="1"/>
          </p:cNvSpPr>
          <p:nvPr>
            <p:ph type="body" sz="quarter" idx="10"/>
          </p:nvPr>
        </p:nvSpPr>
        <p:spPr bwMode="gray">
          <a:xfrm>
            <a:off x="179388" y="836612"/>
            <a:ext cx="8785225"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395272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p:txBody>
          <a:bodyPr/>
          <a:lstStyle>
            <a:lvl1pPr>
              <a:defRPr/>
            </a:lvl1pPr>
          </a:lstStyle>
          <a:p>
            <a:fld id="{EF356CB7-CFC9-4A5E-8058-56567AD68661}" type="slidenum">
              <a:rPr lang="en-US" altLang="ja-JP" smtClean="0">
                <a:solidFill>
                  <a:srgbClr val="000000"/>
                </a:solidFill>
              </a:rPr>
              <a:pPr/>
              <a:t>‹#›</a:t>
            </a:fld>
            <a:endParaRPr lang="ja-JP" altLang="en-US">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lang="en-US" altLang="ja-JP">
                <a:solidFill>
                  <a:srgbClr val="000000"/>
                </a:solidFill>
              </a:rPr>
              <a:t>Copyright 2014 FUJITSU LIMITED</a:t>
            </a:r>
            <a:endParaRPr lang="ja-JP" altLang="en-US">
              <a:solidFill>
                <a:srgbClr val="000000"/>
              </a:solidFill>
            </a:endParaRPr>
          </a:p>
        </p:txBody>
      </p:sp>
    </p:spTree>
    <p:extLst>
      <p:ext uri="{BB962C8B-B14F-4D97-AF65-F5344CB8AC3E}">
        <p14:creationId xmlns:p14="http://schemas.microsoft.com/office/powerpoint/2010/main" val="4579012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5" name="Text Placeholder 12"/>
          <p:cNvSpPr>
            <a:spLocks noGrp="1"/>
          </p:cNvSpPr>
          <p:nvPr>
            <p:ph type="body" sz="quarter" idx="15"/>
          </p:nvPr>
        </p:nvSpPr>
        <p:spPr bwMode="gray">
          <a:xfrm>
            <a:off x="179389" y="836612"/>
            <a:ext cx="4248596"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 name="Text Placeholder 12"/>
          <p:cNvSpPr>
            <a:spLocks noGrp="1"/>
          </p:cNvSpPr>
          <p:nvPr>
            <p:ph type="body" sz="quarter" idx="16"/>
          </p:nvPr>
        </p:nvSpPr>
        <p:spPr bwMode="gray">
          <a:xfrm>
            <a:off x="4644009" y="836613"/>
            <a:ext cx="4320605"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2201517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3 columns">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4" name="Text Placeholder 9"/>
          <p:cNvSpPr>
            <a:spLocks noGrp="1"/>
          </p:cNvSpPr>
          <p:nvPr>
            <p:ph type="body" sz="quarter" idx="18"/>
          </p:nvPr>
        </p:nvSpPr>
        <p:spPr bwMode="gray">
          <a:xfrm>
            <a:off x="179388" y="836612"/>
            <a:ext cx="2808436"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 name="Text Placeholder 9"/>
          <p:cNvSpPr>
            <a:spLocks noGrp="1"/>
          </p:cNvSpPr>
          <p:nvPr>
            <p:ph type="body" sz="quarter" idx="19"/>
          </p:nvPr>
        </p:nvSpPr>
        <p:spPr bwMode="gray">
          <a:xfrm>
            <a:off x="3203849" y="836613"/>
            <a:ext cx="2808436"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Text Placeholder 9"/>
          <p:cNvSpPr>
            <a:spLocks noGrp="1"/>
          </p:cNvSpPr>
          <p:nvPr>
            <p:ph type="body" sz="quarter" idx="20"/>
          </p:nvPr>
        </p:nvSpPr>
        <p:spPr bwMode="gray">
          <a:xfrm>
            <a:off x="6228309" y="836616"/>
            <a:ext cx="2736305"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10239064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5"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18413746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Pictur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1" name="Picture Placeholder 10"/>
          <p:cNvSpPr>
            <a:spLocks noGrp="1"/>
          </p:cNvSpPr>
          <p:nvPr>
            <p:ph type="pic" sz="quarter" idx="13"/>
            <p:custDataLst>
              <p:tags r:id="rId1"/>
            </p:custDataLst>
          </p:nvPr>
        </p:nvSpPr>
        <p:spPr bwMode="gray">
          <a:xfrm>
            <a:off x="179389" y="908720"/>
            <a:ext cx="8785226" cy="5544468"/>
          </a:xfrm>
          <a:prstGeom prst="round1Rect">
            <a:avLst>
              <a:gd name="adj" fmla="val 6872"/>
            </a:avLst>
          </a:prstGeom>
          <a:noFill/>
          <a:ln>
            <a:noFill/>
          </a:ln>
        </p:spPr>
        <p:txBody>
          <a:bodyPr/>
          <a:lstStyle/>
          <a:p>
            <a:r>
              <a:rPr lang="en-US" noProof="0"/>
              <a:t>Click icon to add picture</a:t>
            </a:r>
          </a:p>
        </p:txBody>
      </p:sp>
      <p:sp>
        <p:nvSpPr>
          <p:cNvPr id="5"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27224984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Pictures">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1" name="Picture Placeholder 10"/>
          <p:cNvSpPr>
            <a:spLocks noGrp="1"/>
          </p:cNvSpPr>
          <p:nvPr>
            <p:ph type="pic" sz="quarter" idx="13"/>
            <p:custDataLst>
              <p:tags r:id="rId1"/>
            </p:custDataLst>
          </p:nvPr>
        </p:nvSpPr>
        <p:spPr bwMode="gray">
          <a:xfrm>
            <a:off x="4716017" y="908720"/>
            <a:ext cx="4248598" cy="5544468"/>
          </a:xfrm>
          <a:prstGeom prst="round1Rect">
            <a:avLst>
              <a:gd name="adj" fmla="val 8968"/>
            </a:avLst>
          </a:prstGeom>
          <a:noFill/>
          <a:ln>
            <a:noFill/>
          </a:ln>
        </p:spPr>
        <p:txBody>
          <a:bodyPr/>
          <a:lstStyle/>
          <a:p>
            <a:r>
              <a:rPr lang="en-US" noProof="0"/>
              <a:t>Click icon to add picture</a:t>
            </a:r>
          </a:p>
        </p:txBody>
      </p:sp>
      <p:sp>
        <p:nvSpPr>
          <p:cNvPr id="10" name="Picture Placeholder 10"/>
          <p:cNvSpPr>
            <a:spLocks noGrp="1"/>
          </p:cNvSpPr>
          <p:nvPr>
            <p:ph type="pic" sz="quarter" idx="16"/>
            <p:custDataLst>
              <p:tags r:id="rId2"/>
            </p:custDataLst>
          </p:nvPr>
        </p:nvSpPr>
        <p:spPr bwMode="gray">
          <a:xfrm>
            <a:off x="179388" y="908720"/>
            <a:ext cx="4248598" cy="5544468"/>
          </a:xfrm>
          <a:prstGeom prst="rect">
            <a:avLst/>
          </a:prstGeom>
          <a:noFill/>
          <a:ln>
            <a:noFill/>
          </a:ln>
        </p:spPr>
        <p:txBody>
          <a:bodyPr/>
          <a:lstStyle/>
          <a:p>
            <a:r>
              <a:rPr lang="en-US" noProof="0"/>
              <a:t>Click icon to add picture</a:t>
            </a:r>
          </a:p>
        </p:txBody>
      </p:sp>
      <p:sp>
        <p:nvSpPr>
          <p:cNvPr id="6"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22353284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left – Picture righ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4" name="Bildplatzhalter 12"/>
          <p:cNvSpPr>
            <a:spLocks noGrp="1"/>
          </p:cNvSpPr>
          <p:nvPr>
            <p:ph type="pic" sz="quarter" idx="14"/>
            <p:custDataLst>
              <p:tags r:id="rId1"/>
            </p:custDataLst>
          </p:nvPr>
        </p:nvSpPr>
        <p:spPr bwMode="gray">
          <a:xfrm>
            <a:off x="4716016" y="908050"/>
            <a:ext cx="4248596" cy="5545138"/>
          </a:xfrm>
          <a:prstGeom prst="round1Rect">
            <a:avLst>
              <a:gd name="adj" fmla="val 8968"/>
            </a:avLst>
          </a:prstGeom>
        </p:spPr>
        <p:txBody>
          <a:bodyPr/>
          <a:lstStyle/>
          <a:p>
            <a:r>
              <a:rPr lang="en-US" noProof="0"/>
              <a:t>Click icon to add picture</a:t>
            </a:r>
          </a:p>
        </p:txBody>
      </p:sp>
      <p:sp>
        <p:nvSpPr>
          <p:cNvPr id="11" name="Text Placeholder 8"/>
          <p:cNvSpPr>
            <a:spLocks noGrp="1"/>
          </p:cNvSpPr>
          <p:nvPr>
            <p:ph type="body" sz="quarter" idx="16"/>
          </p:nvPr>
        </p:nvSpPr>
        <p:spPr bwMode="gray">
          <a:xfrm>
            <a:off x="179389" y="836612"/>
            <a:ext cx="4248596"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31671262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left – Text righ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4" name="Bildplatzhalter 12"/>
          <p:cNvSpPr>
            <a:spLocks noGrp="1"/>
          </p:cNvSpPr>
          <p:nvPr>
            <p:ph type="pic" sz="quarter" idx="14"/>
            <p:custDataLst>
              <p:tags r:id="rId1"/>
            </p:custDataLst>
          </p:nvPr>
        </p:nvSpPr>
        <p:spPr bwMode="gray">
          <a:xfrm>
            <a:off x="179389" y="908050"/>
            <a:ext cx="4248596" cy="5545138"/>
          </a:xfrm>
          <a:prstGeom prst="rect">
            <a:avLst/>
          </a:prstGeom>
        </p:spPr>
        <p:txBody>
          <a:bodyPr/>
          <a:lstStyle/>
          <a:p>
            <a:r>
              <a:rPr lang="en-US" noProof="0"/>
              <a:t>Click icon to add picture</a:t>
            </a:r>
          </a:p>
        </p:txBody>
      </p:sp>
      <p:sp>
        <p:nvSpPr>
          <p:cNvPr id="10" name="Text Placeholder 8"/>
          <p:cNvSpPr>
            <a:spLocks noGrp="1"/>
          </p:cNvSpPr>
          <p:nvPr>
            <p:ph type="body" sz="quarter" idx="16"/>
          </p:nvPr>
        </p:nvSpPr>
        <p:spPr bwMode="gray">
          <a:xfrm>
            <a:off x="4644009" y="836613"/>
            <a:ext cx="4320605"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5658564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left 2/3 – Picture right 1/3">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6" name="Bildplatzhalter 14"/>
          <p:cNvSpPr>
            <a:spLocks noGrp="1"/>
          </p:cNvSpPr>
          <p:nvPr>
            <p:ph type="pic" sz="quarter" idx="16"/>
            <p:custDataLst>
              <p:tags r:id="rId1"/>
            </p:custDataLst>
          </p:nvPr>
        </p:nvSpPr>
        <p:spPr bwMode="gray">
          <a:xfrm>
            <a:off x="6228184" y="908050"/>
            <a:ext cx="2736429" cy="5545138"/>
          </a:xfrm>
          <a:prstGeom prst="round1Rect">
            <a:avLst>
              <a:gd name="adj" fmla="val 13923"/>
            </a:avLst>
          </a:prstGeom>
        </p:spPr>
        <p:txBody>
          <a:bodyPr/>
          <a:lstStyle/>
          <a:p>
            <a:r>
              <a:rPr lang="en-US" noProof="0"/>
              <a:t>Click icon to add picture</a:t>
            </a:r>
          </a:p>
        </p:txBody>
      </p:sp>
      <p:sp>
        <p:nvSpPr>
          <p:cNvPr id="11" name="Text Placeholder 9"/>
          <p:cNvSpPr>
            <a:spLocks noGrp="1"/>
          </p:cNvSpPr>
          <p:nvPr>
            <p:ph type="body" sz="quarter" idx="17"/>
          </p:nvPr>
        </p:nvSpPr>
        <p:spPr bwMode="gray">
          <a:xfrm>
            <a:off x="179388" y="836612"/>
            <a:ext cx="5832772"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26839205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left 1/3 – Text right 2/3">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6" name="Bildplatzhalter 14"/>
          <p:cNvSpPr>
            <a:spLocks noGrp="1"/>
          </p:cNvSpPr>
          <p:nvPr>
            <p:ph type="pic" sz="quarter" idx="16"/>
            <p:custDataLst>
              <p:tags r:id="rId1"/>
            </p:custDataLst>
          </p:nvPr>
        </p:nvSpPr>
        <p:spPr bwMode="gray">
          <a:xfrm>
            <a:off x="179389" y="908050"/>
            <a:ext cx="2736429" cy="5545138"/>
          </a:xfrm>
          <a:prstGeom prst="rect">
            <a:avLst/>
          </a:prstGeom>
        </p:spPr>
        <p:txBody>
          <a:bodyPr/>
          <a:lstStyle/>
          <a:p>
            <a:r>
              <a:rPr lang="en-US" noProof="0"/>
              <a:t>Click icon to add picture</a:t>
            </a:r>
          </a:p>
        </p:txBody>
      </p:sp>
      <p:sp>
        <p:nvSpPr>
          <p:cNvPr id="11" name="Text Placeholder 9"/>
          <p:cNvSpPr>
            <a:spLocks noGrp="1"/>
          </p:cNvSpPr>
          <p:nvPr>
            <p:ph type="body" sz="quarter" idx="17"/>
          </p:nvPr>
        </p:nvSpPr>
        <p:spPr bwMode="gray">
          <a:xfrm>
            <a:off x="3131840" y="836613"/>
            <a:ext cx="5832773" cy="561657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11982098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left 1/3 – Picture right 2/3">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6" name="Bildplatzhalter 14"/>
          <p:cNvSpPr>
            <a:spLocks noGrp="1"/>
          </p:cNvSpPr>
          <p:nvPr>
            <p:ph type="pic" sz="quarter" idx="16"/>
            <p:custDataLst>
              <p:tags r:id="rId1"/>
            </p:custDataLst>
          </p:nvPr>
        </p:nvSpPr>
        <p:spPr bwMode="gray">
          <a:xfrm>
            <a:off x="3132139" y="908052"/>
            <a:ext cx="5832474" cy="5545137"/>
          </a:xfrm>
          <a:prstGeom prst="round1Rect">
            <a:avLst>
              <a:gd name="adj" fmla="val 6871"/>
            </a:avLst>
          </a:prstGeom>
        </p:spPr>
        <p:txBody>
          <a:bodyPr/>
          <a:lstStyle/>
          <a:p>
            <a:r>
              <a:rPr lang="en-US" noProof="0"/>
              <a:t>Click icon to add picture</a:t>
            </a:r>
          </a:p>
        </p:txBody>
      </p:sp>
      <p:sp>
        <p:nvSpPr>
          <p:cNvPr id="10" name="Text Placeholder 8"/>
          <p:cNvSpPr>
            <a:spLocks noGrp="1"/>
          </p:cNvSpPr>
          <p:nvPr>
            <p:ph type="body" sz="quarter" idx="18"/>
          </p:nvPr>
        </p:nvSpPr>
        <p:spPr bwMode="gray">
          <a:xfrm>
            <a:off x="179388" y="836640"/>
            <a:ext cx="2736850" cy="56165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2714181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2"/>
            <a:ext cx="77724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fld id="{21C77B57-5743-4EB4-B391-C8F21EB2CB8A}" type="slidenum">
              <a:rPr lang="en-US" altLang="ja-JP" smtClean="0">
                <a:solidFill>
                  <a:srgbClr val="000000"/>
                </a:solidFill>
              </a:rPr>
              <a:pPr/>
              <a:t>‹#›</a:t>
            </a:fld>
            <a:endParaRPr lang="ja-JP" altLang="en-US">
              <a:solidFill>
                <a:srgbClr val="000000"/>
              </a:solidFill>
            </a:endParaRPr>
          </a:p>
        </p:txBody>
      </p:sp>
      <p:sp>
        <p:nvSpPr>
          <p:cNvPr id="5" name="フッター プレースホルダー 4"/>
          <p:cNvSpPr>
            <a:spLocks noGrp="1"/>
          </p:cNvSpPr>
          <p:nvPr>
            <p:ph type="ftr" sz="quarter" idx="11"/>
          </p:nvPr>
        </p:nvSpPr>
        <p:spPr/>
        <p:txBody>
          <a:bodyPr/>
          <a:lstStyle>
            <a:lvl1pPr>
              <a:defRPr/>
            </a:lvl1pPr>
          </a:lstStyle>
          <a:p>
            <a:r>
              <a:rPr lang="en-US" altLang="ja-JP">
                <a:solidFill>
                  <a:srgbClr val="000000"/>
                </a:solidFill>
              </a:rPr>
              <a:t>Copyright 2014 FUJITSU LIMITED</a:t>
            </a:r>
            <a:endParaRPr lang="ja-JP" altLang="en-US">
              <a:solidFill>
                <a:srgbClr val="000000"/>
              </a:solidFill>
            </a:endParaRPr>
          </a:p>
        </p:txBody>
      </p:sp>
    </p:spTree>
    <p:extLst>
      <p:ext uri="{BB962C8B-B14F-4D97-AF65-F5344CB8AC3E}">
        <p14:creationId xmlns:p14="http://schemas.microsoft.com/office/powerpoint/2010/main" val="30729508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ture left 2/3 – Text right 1/3">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6" name="Bildplatzhalter 14"/>
          <p:cNvSpPr>
            <a:spLocks noGrp="1"/>
          </p:cNvSpPr>
          <p:nvPr>
            <p:ph type="pic" sz="quarter" idx="16"/>
            <p:custDataLst>
              <p:tags r:id="rId1"/>
            </p:custDataLst>
          </p:nvPr>
        </p:nvSpPr>
        <p:spPr bwMode="gray">
          <a:xfrm>
            <a:off x="179389" y="908052"/>
            <a:ext cx="5832474" cy="5545137"/>
          </a:xfrm>
          <a:prstGeom prst="rect">
            <a:avLst/>
          </a:prstGeom>
        </p:spPr>
        <p:txBody>
          <a:bodyPr/>
          <a:lstStyle/>
          <a:p>
            <a:r>
              <a:rPr lang="en-US" noProof="0"/>
              <a:t>Click icon to add picture</a:t>
            </a:r>
          </a:p>
        </p:txBody>
      </p:sp>
      <p:sp>
        <p:nvSpPr>
          <p:cNvPr id="10" name="Text Placeholder 8"/>
          <p:cNvSpPr>
            <a:spLocks noGrp="1"/>
          </p:cNvSpPr>
          <p:nvPr>
            <p:ph type="body" sz="quarter" idx="18"/>
          </p:nvPr>
        </p:nvSpPr>
        <p:spPr bwMode="gray">
          <a:xfrm>
            <a:off x="6227765" y="836640"/>
            <a:ext cx="2736850" cy="56165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35673447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top – Picture bottom">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6" name="Bildplatzhalter 14"/>
          <p:cNvSpPr>
            <a:spLocks noGrp="1"/>
          </p:cNvSpPr>
          <p:nvPr>
            <p:ph type="pic" sz="quarter" idx="18"/>
          </p:nvPr>
        </p:nvSpPr>
        <p:spPr bwMode="gray">
          <a:xfrm>
            <a:off x="179389" y="3789040"/>
            <a:ext cx="8785225" cy="2664148"/>
          </a:xfrm>
          <a:prstGeom prst="rect">
            <a:avLst/>
          </a:prstGeom>
        </p:spPr>
        <p:txBody>
          <a:bodyPr/>
          <a:lstStyle/>
          <a:p>
            <a:r>
              <a:rPr lang="en-US" noProof="0"/>
              <a:t>Click icon to add picture</a:t>
            </a:r>
          </a:p>
        </p:txBody>
      </p:sp>
      <p:sp>
        <p:nvSpPr>
          <p:cNvPr id="11" name="Text Placeholder 9"/>
          <p:cNvSpPr>
            <a:spLocks noGrp="1"/>
          </p:cNvSpPr>
          <p:nvPr>
            <p:ph type="body" sz="quarter" idx="19"/>
          </p:nvPr>
        </p:nvSpPr>
        <p:spPr bwMode="gray">
          <a:xfrm>
            <a:off x="179388" y="836615"/>
            <a:ext cx="8785225" cy="273640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27208653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top – Text bottom">
    <p:spTree>
      <p:nvGrpSpPr>
        <p:cNvPr id="1" name=""/>
        <p:cNvGrpSpPr/>
        <p:nvPr/>
      </p:nvGrpSpPr>
      <p:grpSpPr>
        <a:xfrm>
          <a:off x="0" y="0"/>
          <a:ext cx="0" cy="0"/>
          <a:chOff x="0" y="0"/>
          <a:chExt cx="0" cy="0"/>
        </a:xfrm>
      </p:grpSpPr>
      <p:sp>
        <p:nvSpPr>
          <p:cNvPr id="16" name="Bildplatzhalter 14"/>
          <p:cNvSpPr>
            <a:spLocks noGrp="1"/>
          </p:cNvSpPr>
          <p:nvPr>
            <p:ph type="pic" sz="quarter" idx="18"/>
            <p:custDataLst>
              <p:tags r:id="rId1"/>
            </p:custDataLst>
          </p:nvPr>
        </p:nvSpPr>
        <p:spPr bwMode="gray">
          <a:xfrm>
            <a:off x="179389" y="908052"/>
            <a:ext cx="8785225" cy="2664965"/>
          </a:xfrm>
          <a:prstGeom prst="round1Rect">
            <a:avLst>
              <a:gd name="adj" fmla="val 14297"/>
            </a:avLst>
          </a:prstGeom>
        </p:spPr>
        <p:txBody>
          <a:bodyPr/>
          <a:lstStyle/>
          <a:p>
            <a:r>
              <a:rPr lang="en-US" noProof="0"/>
              <a:t>Click icon to add picture</a:t>
            </a:r>
          </a:p>
        </p:txBody>
      </p:sp>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1" name="Text Placeholder 9"/>
          <p:cNvSpPr>
            <a:spLocks noGrp="1"/>
          </p:cNvSpPr>
          <p:nvPr>
            <p:ph type="body" sz="quarter" idx="19"/>
          </p:nvPr>
        </p:nvSpPr>
        <p:spPr bwMode="gray">
          <a:xfrm>
            <a:off x="179389" y="3717042"/>
            <a:ext cx="8785225" cy="27361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19003254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ubheadline + Text 1 column">
    <p:spTree>
      <p:nvGrpSpPr>
        <p:cNvPr id="1" name=""/>
        <p:cNvGrpSpPr/>
        <p:nvPr/>
      </p:nvGrpSpPr>
      <p:grpSpPr>
        <a:xfrm>
          <a:off x="0" y="0"/>
          <a:ext cx="0" cy="0"/>
          <a:chOff x="0" y="0"/>
          <a:chExt cx="0" cy="0"/>
        </a:xfrm>
      </p:grpSpPr>
      <p:sp>
        <p:nvSpPr>
          <p:cNvPr id="10" name="Text Placeholder 7"/>
          <p:cNvSpPr>
            <a:spLocks noGrp="1"/>
          </p:cNvSpPr>
          <p:nvPr>
            <p:ph type="body" sz="quarter" idx="15"/>
          </p:nvPr>
        </p:nvSpPr>
        <p:spPr bwMode="gray">
          <a:xfrm>
            <a:off x="179389" y="1628800"/>
            <a:ext cx="8785225" cy="48243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itel 12"/>
          <p:cNvSpPr>
            <a:spLocks noGrp="1"/>
          </p:cNvSpPr>
          <p:nvPr>
            <p:ph type="title"/>
          </p:nvPr>
        </p:nvSpPr>
        <p:spPr bwMode="gray"/>
        <p:txBody>
          <a:bodyPr/>
          <a:lstStyle>
            <a:lvl1pPr algn="l">
              <a:defRPr/>
            </a:lvl1pPr>
          </a:lstStyle>
          <a:p>
            <a:r>
              <a:rPr lang="en-US" noProof="0"/>
              <a:t>Click to edit Master title style</a:t>
            </a:r>
          </a:p>
        </p:txBody>
      </p:sp>
      <p:sp>
        <p:nvSpPr>
          <p:cNvPr id="15" name="Textplatzhalter 14"/>
          <p:cNvSpPr>
            <a:spLocks noGrp="1"/>
          </p:cNvSpPr>
          <p:nvPr>
            <p:ph type="body" sz="quarter" idx="14" hasCustomPrompt="1"/>
          </p:nvPr>
        </p:nvSpPr>
        <p:spPr bwMode="gray">
          <a:xfrm>
            <a:off x="179388" y="836712"/>
            <a:ext cx="8785225"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
        <p:nvSpPr>
          <p:cNvPr id="6"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38759358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ubheadline + Text 2 columns">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5" name="Text Placeholder 10"/>
          <p:cNvSpPr>
            <a:spLocks noGrp="1"/>
          </p:cNvSpPr>
          <p:nvPr>
            <p:ph type="body" sz="quarter" idx="16"/>
          </p:nvPr>
        </p:nvSpPr>
        <p:spPr bwMode="gray">
          <a:xfrm>
            <a:off x="179388" y="1628777"/>
            <a:ext cx="4248150"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 name="Text Placeholder 10"/>
          <p:cNvSpPr>
            <a:spLocks noGrp="1"/>
          </p:cNvSpPr>
          <p:nvPr>
            <p:ph type="body" sz="quarter" idx="17"/>
          </p:nvPr>
        </p:nvSpPr>
        <p:spPr bwMode="gray">
          <a:xfrm>
            <a:off x="4644009" y="1628777"/>
            <a:ext cx="4320605"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platzhalter 14"/>
          <p:cNvSpPr>
            <a:spLocks noGrp="1"/>
          </p:cNvSpPr>
          <p:nvPr>
            <p:ph type="body" sz="quarter" idx="14" hasCustomPrompt="1"/>
          </p:nvPr>
        </p:nvSpPr>
        <p:spPr bwMode="gray">
          <a:xfrm>
            <a:off x="179388" y="836712"/>
            <a:ext cx="8785225"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
        <p:nvSpPr>
          <p:cNvPr id="8"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17963744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ubheadline + Text 3 columns">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8" name="Text Placeholder 9"/>
          <p:cNvSpPr>
            <a:spLocks noGrp="1"/>
          </p:cNvSpPr>
          <p:nvPr>
            <p:ph type="body" sz="quarter" idx="19"/>
          </p:nvPr>
        </p:nvSpPr>
        <p:spPr bwMode="gray">
          <a:xfrm>
            <a:off x="179390" y="1628777"/>
            <a:ext cx="2808436"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ext Placeholder 9"/>
          <p:cNvSpPr>
            <a:spLocks noGrp="1"/>
          </p:cNvSpPr>
          <p:nvPr>
            <p:ph type="body" sz="quarter" idx="20"/>
          </p:nvPr>
        </p:nvSpPr>
        <p:spPr bwMode="gray">
          <a:xfrm>
            <a:off x="3203849" y="1628777"/>
            <a:ext cx="2808436"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Text Placeholder 9"/>
          <p:cNvSpPr>
            <a:spLocks noGrp="1"/>
          </p:cNvSpPr>
          <p:nvPr>
            <p:ph type="body" sz="quarter" idx="21"/>
          </p:nvPr>
        </p:nvSpPr>
        <p:spPr bwMode="gray">
          <a:xfrm>
            <a:off x="6228307" y="1628777"/>
            <a:ext cx="2736306"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platzhalter 14"/>
          <p:cNvSpPr>
            <a:spLocks noGrp="1"/>
          </p:cNvSpPr>
          <p:nvPr>
            <p:ph type="body" sz="quarter" idx="14" hasCustomPrompt="1"/>
          </p:nvPr>
        </p:nvSpPr>
        <p:spPr bwMode="gray">
          <a:xfrm>
            <a:off x="179388" y="836712"/>
            <a:ext cx="8785225"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
        <p:nvSpPr>
          <p:cNvPr id="9"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23155578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ubheadline + Titl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4" name="Textplatzhalter 14"/>
          <p:cNvSpPr>
            <a:spLocks noGrp="1"/>
          </p:cNvSpPr>
          <p:nvPr>
            <p:ph type="body" sz="quarter" idx="14" hasCustomPrompt="1"/>
          </p:nvPr>
        </p:nvSpPr>
        <p:spPr bwMode="gray">
          <a:xfrm>
            <a:off x="179388" y="836712"/>
            <a:ext cx="8785225"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
        <p:nvSpPr>
          <p:cNvPr id="6"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15932397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ubheadline + 1 Pictur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1" name="Picture Placeholder 10"/>
          <p:cNvSpPr>
            <a:spLocks noGrp="1"/>
          </p:cNvSpPr>
          <p:nvPr>
            <p:ph type="pic" sz="quarter" idx="13"/>
            <p:custDataLst>
              <p:tags r:id="rId1"/>
            </p:custDataLst>
          </p:nvPr>
        </p:nvSpPr>
        <p:spPr bwMode="gray">
          <a:xfrm>
            <a:off x="179389" y="1700213"/>
            <a:ext cx="8785226" cy="4752974"/>
          </a:xfrm>
          <a:prstGeom prst="round1Rect">
            <a:avLst>
              <a:gd name="adj" fmla="val 8016"/>
            </a:avLst>
          </a:prstGeom>
          <a:noFill/>
          <a:ln>
            <a:noFill/>
          </a:ln>
        </p:spPr>
        <p:txBody>
          <a:bodyPr/>
          <a:lstStyle/>
          <a:p>
            <a:r>
              <a:rPr lang="en-US" noProof="0"/>
              <a:t>Click icon to add picture</a:t>
            </a:r>
          </a:p>
        </p:txBody>
      </p:sp>
      <p:sp>
        <p:nvSpPr>
          <p:cNvPr id="5" name="Textplatzhalter 14"/>
          <p:cNvSpPr>
            <a:spLocks noGrp="1"/>
          </p:cNvSpPr>
          <p:nvPr>
            <p:ph type="body" sz="quarter" idx="14" hasCustomPrompt="1"/>
          </p:nvPr>
        </p:nvSpPr>
        <p:spPr bwMode="gray">
          <a:xfrm>
            <a:off x="179388" y="836712"/>
            <a:ext cx="8785225"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
        <p:nvSpPr>
          <p:cNvPr id="7"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38750950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ubheadline + 2 Pictures">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1" name="Picture Placeholder 10"/>
          <p:cNvSpPr>
            <a:spLocks noGrp="1"/>
          </p:cNvSpPr>
          <p:nvPr>
            <p:ph type="pic" sz="quarter" idx="13"/>
            <p:custDataLst>
              <p:tags r:id="rId1"/>
            </p:custDataLst>
          </p:nvPr>
        </p:nvSpPr>
        <p:spPr bwMode="gray">
          <a:xfrm>
            <a:off x="4716017" y="1700214"/>
            <a:ext cx="4248598" cy="4752975"/>
          </a:xfrm>
          <a:prstGeom prst="round1Rect">
            <a:avLst>
              <a:gd name="adj" fmla="val 8968"/>
            </a:avLst>
          </a:prstGeom>
          <a:noFill/>
          <a:ln>
            <a:noFill/>
          </a:ln>
        </p:spPr>
        <p:txBody>
          <a:bodyPr/>
          <a:lstStyle/>
          <a:p>
            <a:r>
              <a:rPr lang="en-US" noProof="0"/>
              <a:t>Click icon to add picture</a:t>
            </a:r>
          </a:p>
        </p:txBody>
      </p:sp>
      <p:sp>
        <p:nvSpPr>
          <p:cNvPr id="10" name="Picture Placeholder 10"/>
          <p:cNvSpPr>
            <a:spLocks noGrp="1"/>
          </p:cNvSpPr>
          <p:nvPr>
            <p:ph type="pic" sz="quarter" idx="16"/>
            <p:custDataLst>
              <p:tags r:id="rId2"/>
            </p:custDataLst>
          </p:nvPr>
        </p:nvSpPr>
        <p:spPr bwMode="gray">
          <a:xfrm>
            <a:off x="179388" y="1700213"/>
            <a:ext cx="4248598" cy="4752974"/>
          </a:xfrm>
          <a:prstGeom prst="rect">
            <a:avLst/>
          </a:prstGeom>
          <a:noFill/>
          <a:ln>
            <a:noFill/>
          </a:ln>
        </p:spPr>
        <p:txBody>
          <a:bodyPr/>
          <a:lstStyle/>
          <a:p>
            <a:r>
              <a:rPr lang="en-US" noProof="0"/>
              <a:t>Click icon to add picture</a:t>
            </a:r>
          </a:p>
        </p:txBody>
      </p:sp>
      <p:sp>
        <p:nvSpPr>
          <p:cNvPr id="6" name="Textplatzhalter 14"/>
          <p:cNvSpPr>
            <a:spLocks noGrp="1"/>
          </p:cNvSpPr>
          <p:nvPr>
            <p:ph type="body" sz="quarter" idx="14" hasCustomPrompt="1"/>
          </p:nvPr>
        </p:nvSpPr>
        <p:spPr bwMode="gray">
          <a:xfrm>
            <a:off x="179388" y="836712"/>
            <a:ext cx="8785225"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
        <p:nvSpPr>
          <p:cNvPr id="8"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10993318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ubheadline + Text left – Picture righ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4" name="Bildplatzhalter 12"/>
          <p:cNvSpPr>
            <a:spLocks noGrp="1"/>
          </p:cNvSpPr>
          <p:nvPr>
            <p:ph type="pic" sz="quarter" idx="14"/>
            <p:custDataLst>
              <p:tags r:id="rId1"/>
            </p:custDataLst>
          </p:nvPr>
        </p:nvSpPr>
        <p:spPr bwMode="gray">
          <a:xfrm>
            <a:off x="4716018" y="1700213"/>
            <a:ext cx="4248596" cy="4752974"/>
          </a:xfrm>
          <a:prstGeom prst="round1Rect">
            <a:avLst>
              <a:gd name="adj" fmla="val 8968"/>
            </a:avLst>
          </a:prstGeom>
        </p:spPr>
        <p:txBody>
          <a:bodyPr/>
          <a:lstStyle/>
          <a:p>
            <a:r>
              <a:rPr lang="en-US" noProof="0"/>
              <a:t>Click icon to add picture</a:t>
            </a:r>
          </a:p>
        </p:txBody>
      </p:sp>
      <p:sp>
        <p:nvSpPr>
          <p:cNvPr id="11" name="Text Placeholder 8"/>
          <p:cNvSpPr>
            <a:spLocks noGrp="1"/>
          </p:cNvSpPr>
          <p:nvPr>
            <p:ph type="body" sz="quarter" idx="17"/>
          </p:nvPr>
        </p:nvSpPr>
        <p:spPr bwMode="gray">
          <a:xfrm>
            <a:off x="179389" y="1628800"/>
            <a:ext cx="4248596" cy="48243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platzhalter 14"/>
          <p:cNvSpPr>
            <a:spLocks noGrp="1"/>
          </p:cNvSpPr>
          <p:nvPr>
            <p:ph type="body" sz="quarter" idx="18" hasCustomPrompt="1"/>
          </p:nvPr>
        </p:nvSpPr>
        <p:spPr bwMode="gray">
          <a:xfrm>
            <a:off x="179388" y="836712"/>
            <a:ext cx="8785225"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
        <p:nvSpPr>
          <p:cNvPr id="8"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3856608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168276" y="869952"/>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37088" y="869952"/>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スライド番号プレースホルダー 4"/>
          <p:cNvSpPr>
            <a:spLocks noGrp="1"/>
          </p:cNvSpPr>
          <p:nvPr>
            <p:ph type="sldNum" sz="quarter" idx="10"/>
          </p:nvPr>
        </p:nvSpPr>
        <p:spPr/>
        <p:txBody>
          <a:bodyPr/>
          <a:lstStyle>
            <a:lvl1pPr>
              <a:defRPr/>
            </a:lvl1pPr>
          </a:lstStyle>
          <a:p>
            <a:fld id="{AF063606-9EE1-4DD9-B164-E488441766EE}" type="slidenum">
              <a:rPr lang="en-US" altLang="ja-JP" smtClean="0">
                <a:solidFill>
                  <a:srgbClr val="000000"/>
                </a:solidFill>
              </a:rPr>
              <a:pPr/>
              <a:t>‹#›</a:t>
            </a:fld>
            <a:endParaRPr lang="ja-JP" altLang="en-US">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r>
              <a:rPr lang="en-US" altLang="ja-JP">
                <a:solidFill>
                  <a:srgbClr val="000000"/>
                </a:solidFill>
              </a:rPr>
              <a:t>Copyright 2014 FUJITSU LIMITED</a:t>
            </a:r>
            <a:endParaRPr lang="ja-JP" altLang="en-US">
              <a:solidFill>
                <a:srgbClr val="000000"/>
              </a:solidFill>
            </a:endParaRPr>
          </a:p>
        </p:txBody>
      </p:sp>
    </p:spTree>
    <p:extLst>
      <p:ext uri="{BB962C8B-B14F-4D97-AF65-F5344CB8AC3E}">
        <p14:creationId xmlns:p14="http://schemas.microsoft.com/office/powerpoint/2010/main" val="6058519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ubheadline + Picture left – Text right">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4" name="Bildplatzhalter 12"/>
          <p:cNvSpPr>
            <a:spLocks noGrp="1"/>
          </p:cNvSpPr>
          <p:nvPr>
            <p:ph type="pic" sz="quarter" idx="14"/>
            <p:custDataLst>
              <p:tags r:id="rId1"/>
            </p:custDataLst>
          </p:nvPr>
        </p:nvSpPr>
        <p:spPr bwMode="gray">
          <a:xfrm>
            <a:off x="179389" y="1700213"/>
            <a:ext cx="4248596" cy="4752974"/>
          </a:xfrm>
          <a:prstGeom prst="rect">
            <a:avLst/>
          </a:prstGeom>
        </p:spPr>
        <p:txBody>
          <a:bodyPr/>
          <a:lstStyle/>
          <a:p>
            <a:r>
              <a:rPr lang="en-US" noProof="0"/>
              <a:t>Click icon to add picture</a:t>
            </a:r>
          </a:p>
        </p:txBody>
      </p:sp>
      <p:sp>
        <p:nvSpPr>
          <p:cNvPr id="10" name="Text Placeholder 8"/>
          <p:cNvSpPr>
            <a:spLocks noGrp="1"/>
          </p:cNvSpPr>
          <p:nvPr>
            <p:ph type="body" sz="quarter" idx="17"/>
          </p:nvPr>
        </p:nvSpPr>
        <p:spPr bwMode="gray">
          <a:xfrm>
            <a:off x="4643439" y="1628777"/>
            <a:ext cx="4321175"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platzhalter 14"/>
          <p:cNvSpPr>
            <a:spLocks noGrp="1"/>
          </p:cNvSpPr>
          <p:nvPr>
            <p:ph type="body" sz="quarter" idx="18" hasCustomPrompt="1"/>
          </p:nvPr>
        </p:nvSpPr>
        <p:spPr bwMode="gray">
          <a:xfrm>
            <a:off x="179388" y="836712"/>
            <a:ext cx="8785225"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
        <p:nvSpPr>
          <p:cNvPr id="8"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42234975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ubheadline + Text left 2/3 – Picture right 1/3">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6" name="Bildplatzhalter 14"/>
          <p:cNvSpPr>
            <a:spLocks noGrp="1"/>
          </p:cNvSpPr>
          <p:nvPr>
            <p:ph type="pic" sz="quarter" idx="16"/>
            <p:custDataLst>
              <p:tags r:id="rId1"/>
            </p:custDataLst>
          </p:nvPr>
        </p:nvSpPr>
        <p:spPr bwMode="gray">
          <a:xfrm>
            <a:off x="6228184" y="1700214"/>
            <a:ext cx="2736429" cy="4752975"/>
          </a:xfrm>
          <a:prstGeom prst="round1Rect">
            <a:avLst>
              <a:gd name="adj" fmla="val 13923"/>
            </a:avLst>
          </a:prstGeom>
        </p:spPr>
        <p:txBody>
          <a:bodyPr/>
          <a:lstStyle/>
          <a:p>
            <a:r>
              <a:rPr lang="en-US" noProof="0"/>
              <a:t>Click icon to add picture</a:t>
            </a:r>
          </a:p>
        </p:txBody>
      </p:sp>
      <p:sp>
        <p:nvSpPr>
          <p:cNvPr id="10" name="Text Placeholder 8"/>
          <p:cNvSpPr>
            <a:spLocks noGrp="1"/>
          </p:cNvSpPr>
          <p:nvPr>
            <p:ph type="body" sz="quarter" idx="18"/>
          </p:nvPr>
        </p:nvSpPr>
        <p:spPr bwMode="gray">
          <a:xfrm>
            <a:off x="179388" y="1628777"/>
            <a:ext cx="5832772"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platzhalter 14"/>
          <p:cNvSpPr>
            <a:spLocks noGrp="1"/>
          </p:cNvSpPr>
          <p:nvPr>
            <p:ph type="body" sz="quarter" idx="14" hasCustomPrompt="1"/>
          </p:nvPr>
        </p:nvSpPr>
        <p:spPr bwMode="gray">
          <a:xfrm>
            <a:off x="179388" y="836712"/>
            <a:ext cx="8785225"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
        <p:nvSpPr>
          <p:cNvPr id="8"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38734409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ubheadline + Picture left 1/3 – Text right 2/3">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6" name="Bildplatzhalter 14"/>
          <p:cNvSpPr>
            <a:spLocks noGrp="1"/>
          </p:cNvSpPr>
          <p:nvPr>
            <p:ph type="pic" sz="quarter" idx="16"/>
            <p:custDataLst>
              <p:tags r:id="rId1"/>
            </p:custDataLst>
          </p:nvPr>
        </p:nvSpPr>
        <p:spPr bwMode="gray">
          <a:xfrm>
            <a:off x="179389" y="1700214"/>
            <a:ext cx="2736429" cy="4752975"/>
          </a:xfrm>
          <a:prstGeom prst="rect">
            <a:avLst/>
          </a:prstGeom>
        </p:spPr>
        <p:txBody>
          <a:bodyPr/>
          <a:lstStyle/>
          <a:p>
            <a:r>
              <a:rPr lang="en-US" noProof="0"/>
              <a:t>Click icon to add picture</a:t>
            </a:r>
          </a:p>
        </p:txBody>
      </p:sp>
      <p:sp>
        <p:nvSpPr>
          <p:cNvPr id="10" name="Text Placeholder 8"/>
          <p:cNvSpPr>
            <a:spLocks noGrp="1"/>
          </p:cNvSpPr>
          <p:nvPr>
            <p:ph type="body" sz="quarter" idx="18"/>
          </p:nvPr>
        </p:nvSpPr>
        <p:spPr bwMode="gray">
          <a:xfrm>
            <a:off x="3132139" y="1628777"/>
            <a:ext cx="5832475"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platzhalter 14"/>
          <p:cNvSpPr>
            <a:spLocks noGrp="1"/>
          </p:cNvSpPr>
          <p:nvPr>
            <p:ph type="body" sz="quarter" idx="14" hasCustomPrompt="1"/>
          </p:nvPr>
        </p:nvSpPr>
        <p:spPr bwMode="gray">
          <a:xfrm>
            <a:off x="179388" y="836712"/>
            <a:ext cx="8785225"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
        <p:nvSpPr>
          <p:cNvPr id="8"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4872867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ubheadline + Text left 1/3 – Picture right 2/3">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6" name="Bildplatzhalter 14"/>
          <p:cNvSpPr>
            <a:spLocks noGrp="1"/>
          </p:cNvSpPr>
          <p:nvPr>
            <p:ph type="pic" sz="quarter" idx="16"/>
            <p:custDataLst>
              <p:tags r:id="rId1"/>
            </p:custDataLst>
          </p:nvPr>
        </p:nvSpPr>
        <p:spPr bwMode="gray">
          <a:xfrm>
            <a:off x="3132139" y="1700214"/>
            <a:ext cx="5832474" cy="4752975"/>
          </a:xfrm>
          <a:prstGeom prst="round1Rect">
            <a:avLst>
              <a:gd name="adj" fmla="val 8016"/>
            </a:avLst>
          </a:prstGeom>
        </p:spPr>
        <p:txBody>
          <a:bodyPr/>
          <a:lstStyle/>
          <a:p>
            <a:r>
              <a:rPr lang="en-US" noProof="0"/>
              <a:t>Click icon to add picture</a:t>
            </a:r>
          </a:p>
        </p:txBody>
      </p:sp>
      <p:sp>
        <p:nvSpPr>
          <p:cNvPr id="10" name="Text Placeholder 8"/>
          <p:cNvSpPr>
            <a:spLocks noGrp="1"/>
          </p:cNvSpPr>
          <p:nvPr>
            <p:ph type="body" sz="quarter" idx="18"/>
          </p:nvPr>
        </p:nvSpPr>
        <p:spPr bwMode="gray">
          <a:xfrm>
            <a:off x="179388" y="1628777"/>
            <a:ext cx="2736850"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platzhalter 14"/>
          <p:cNvSpPr>
            <a:spLocks noGrp="1"/>
          </p:cNvSpPr>
          <p:nvPr>
            <p:ph type="body" sz="quarter" idx="14" hasCustomPrompt="1"/>
          </p:nvPr>
        </p:nvSpPr>
        <p:spPr bwMode="gray">
          <a:xfrm>
            <a:off x="179388" y="836712"/>
            <a:ext cx="8785225"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
        <p:nvSpPr>
          <p:cNvPr id="8"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36078313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ubheadline + Picture left 2/3 – Text right 1/3">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6" name="Bildplatzhalter 14"/>
          <p:cNvSpPr>
            <a:spLocks noGrp="1"/>
          </p:cNvSpPr>
          <p:nvPr>
            <p:ph type="pic" sz="quarter" idx="16"/>
            <p:custDataLst>
              <p:tags r:id="rId1"/>
            </p:custDataLst>
          </p:nvPr>
        </p:nvSpPr>
        <p:spPr bwMode="gray">
          <a:xfrm>
            <a:off x="179389" y="1700214"/>
            <a:ext cx="5832474" cy="4752975"/>
          </a:xfrm>
          <a:prstGeom prst="rect">
            <a:avLst/>
          </a:prstGeom>
        </p:spPr>
        <p:txBody>
          <a:bodyPr/>
          <a:lstStyle/>
          <a:p>
            <a:r>
              <a:rPr lang="en-US" noProof="0"/>
              <a:t>Click icon to add picture</a:t>
            </a:r>
          </a:p>
        </p:txBody>
      </p:sp>
      <p:sp>
        <p:nvSpPr>
          <p:cNvPr id="10" name="Text Placeholder 8"/>
          <p:cNvSpPr>
            <a:spLocks noGrp="1"/>
          </p:cNvSpPr>
          <p:nvPr>
            <p:ph type="body" sz="quarter" idx="18"/>
          </p:nvPr>
        </p:nvSpPr>
        <p:spPr bwMode="gray">
          <a:xfrm>
            <a:off x="6227765" y="1628777"/>
            <a:ext cx="2736850" cy="48244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platzhalter 14"/>
          <p:cNvSpPr>
            <a:spLocks noGrp="1"/>
          </p:cNvSpPr>
          <p:nvPr>
            <p:ph type="body" sz="quarter" idx="14" hasCustomPrompt="1"/>
          </p:nvPr>
        </p:nvSpPr>
        <p:spPr bwMode="gray">
          <a:xfrm>
            <a:off x="179388" y="836712"/>
            <a:ext cx="8785225"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
        <p:nvSpPr>
          <p:cNvPr id="8"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10327199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ubheadline + Text top – Picture bottom ">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lvl1pPr algn="l">
              <a:defRPr/>
            </a:lvl1pPr>
          </a:lstStyle>
          <a:p>
            <a:r>
              <a:rPr lang="en-US" noProof="0"/>
              <a:t>Click to edit Master title style</a:t>
            </a:r>
          </a:p>
        </p:txBody>
      </p:sp>
      <p:sp>
        <p:nvSpPr>
          <p:cNvPr id="16" name="Bildplatzhalter 14"/>
          <p:cNvSpPr>
            <a:spLocks noGrp="1"/>
          </p:cNvSpPr>
          <p:nvPr>
            <p:ph type="pic" sz="quarter" idx="18"/>
          </p:nvPr>
        </p:nvSpPr>
        <p:spPr bwMode="gray">
          <a:xfrm>
            <a:off x="179389" y="4149080"/>
            <a:ext cx="8785225" cy="2304108"/>
          </a:xfrm>
          <a:prstGeom prst="rect">
            <a:avLst/>
          </a:prstGeom>
        </p:spPr>
        <p:txBody>
          <a:bodyPr/>
          <a:lstStyle/>
          <a:p>
            <a:r>
              <a:rPr lang="en-US" noProof="0"/>
              <a:t>Click icon to add picture</a:t>
            </a:r>
          </a:p>
        </p:txBody>
      </p:sp>
      <p:sp>
        <p:nvSpPr>
          <p:cNvPr id="10" name="Text Placeholder 8"/>
          <p:cNvSpPr>
            <a:spLocks noGrp="1"/>
          </p:cNvSpPr>
          <p:nvPr>
            <p:ph type="body" sz="quarter" idx="19"/>
          </p:nvPr>
        </p:nvSpPr>
        <p:spPr bwMode="gray">
          <a:xfrm>
            <a:off x="179389" y="1628775"/>
            <a:ext cx="8785225" cy="23050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platzhalter 14"/>
          <p:cNvSpPr>
            <a:spLocks noGrp="1"/>
          </p:cNvSpPr>
          <p:nvPr>
            <p:ph type="body" sz="quarter" idx="14" hasCustomPrompt="1"/>
          </p:nvPr>
        </p:nvSpPr>
        <p:spPr bwMode="gray">
          <a:xfrm>
            <a:off x="179388" y="836712"/>
            <a:ext cx="8785225"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
        <p:nvSpPr>
          <p:cNvPr id="8"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36441560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ubheadline + Picture top – Text bottom">
    <p:spTree>
      <p:nvGrpSpPr>
        <p:cNvPr id="1" name=""/>
        <p:cNvGrpSpPr/>
        <p:nvPr/>
      </p:nvGrpSpPr>
      <p:grpSpPr>
        <a:xfrm>
          <a:off x="0" y="0"/>
          <a:ext cx="0" cy="0"/>
          <a:chOff x="0" y="0"/>
          <a:chExt cx="0" cy="0"/>
        </a:xfrm>
      </p:grpSpPr>
      <p:sp>
        <p:nvSpPr>
          <p:cNvPr id="16" name="Bildplatzhalter 14"/>
          <p:cNvSpPr>
            <a:spLocks noGrp="1"/>
          </p:cNvSpPr>
          <p:nvPr>
            <p:ph type="pic" sz="quarter" idx="18"/>
            <p:custDataLst>
              <p:tags r:id="rId1"/>
            </p:custDataLst>
          </p:nvPr>
        </p:nvSpPr>
        <p:spPr bwMode="gray">
          <a:xfrm>
            <a:off x="179389" y="1700214"/>
            <a:ext cx="8785225" cy="2232843"/>
          </a:xfrm>
          <a:prstGeom prst="round1Rect">
            <a:avLst>
              <a:gd name="adj" fmla="val 17063"/>
            </a:avLst>
          </a:prstGeom>
        </p:spPr>
        <p:txBody>
          <a:bodyPr/>
          <a:lstStyle/>
          <a:p>
            <a:r>
              <a:rPr lang="en-US" noProof="0"/>
              <a:t>Click icon to add picture</a:t>
            </a:r>
          </a:p>
        </p:txBody>
      </p:sp>
      <p:sp>
        <p:nvSpPr>
          <p:cNvPr id="2" name="Titel 1"/>
          <p:cNvSpPr>
            <a:spLocks noGrp="1"/>
          </p:cNvSpPr>
          <p:nvPr>
            <p:ph type="title"/>
          </p:nvPr>
        </p:nvSpPr>
        <p:spPr bwMode="gray"/>
        <p:txBody>
          <a:bodyPr/>
          <a:lstStyle>
            <a:lvl1pPr algn="l">
              <a:defRPr/>
            </a:lvl1pPr>
          </a:lstStyle>
          <a:p>
            <a:r>
              <a:rPr lang="en-US" noProof="0"/>
              <a:t>Click to edit Master title style</a:t>
            </a:r>
            <a:endParaRPr lang="en-GB" noProof="0"/>
          </a:p>
        </p:txBody>
      </p:sp>
      <p:sp>
        <p:nvSpPr>
          <p:cNvPr id="10" name="Text Placeholder 8"/>
          <p:cNvSpPr>
            <a:spLocks noGrp="1"/>
          </p:cNvSpPr>
          <p:nvPr>
            <p:ph type="body" sz="quarter" idx="19"/>
          </p:nvPr>
        </p:nvSpPr>
        <p:spPr bwMode="gray">
          <a:xfrm>
            <a:off x="179389" y="4077090"/>
            <a:ext cx="8785225" cy="237609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platzhalter 14"/>
          <p:cNvSpPr>
            <a:spLocks noGrp="1"/>
          </p:cNvSpPr>
          <p:nvPr>
            <p:ph type="body" sz="quarter" idx="14" hasCustomPrompt="1"/>
          </p:nvPr>
        </p:nvSpPr>
        <p:spPr bwMode="gray">
          <a:xfrm>
            <a:off x="179388" y="836712"/>
            <a:ext cx="8785225" cy="792088"/>
          </a:xfrm>
          <a:prstGeom prst="rect">
            <a:avLst/>
          </a:prstGeom>
        </p:spPr>
        <p:txBody>
          <a:bodyPr/>
          <a:lstStyle>
            <a:lvl1pPr marL="0" indent="0">
              <a:spcBef>
                <a:spcPts val="0"/>
              </a:spcBef>
              <a:spcAft>
                <a:spcPts val="0"/>
              </a:spcAft>
              <a:buFont typeface="Arial" pitchFamily="34" charset="0"/>
              <a:buNone/>
              <a:defRPr sz="2000" b="1"/>
            </a:lvl1pPr>
            <a:lvl2pPr marL="0" indent="0">
              <a:spcAft>
                <a:spcPts val="0"/>
              </a:spcAft>
              <a:buNone/>
              <a:defRPr sz="2000" b="1"/>
            </a:lvl2pPr>
            <a:lvl3pPr marL="0" indent="0">
              <a:spcBef>
                <a:spcPts val="0"/>
              </a:spcBef>
              <a:spcAft>
                <a:spcPts val="0"/>
              </a:spcAft>
              <a:buNone/>
              <a:defRPr sz="2000" b="1"/>
            </a:lvl3pPr>
            <a:lvl4pPr marL="0" indent="0">
              <a:spcBef>
                <a:spcPts val="0"/>
              </a:spcBef>
              <a:spcAft>
                <a:spcPts val="0"/>
              </a:spcAft>
              <a:buNone/>
              <a:defRPr sz="2000" b="1"/>
            </a:lvl4pPr>
            <a:lvl5pPr marL="0" indent="0">
              <a:spcBef>
                <a:spcPts val="0"/>
              </a:spcBef>
              <a:spcAft>
                <a:spcPts val="0"/>
              </a:spcAft>
              <a:buNone/>
              <a:defRPr sz="2000" b="1"/>
            </a:lvl5pPr>
          </a:lstStyle>
          <a:p>
            <a:pPr lvl="0"/>
            <a:r>
              <a:rPr lang="en-US" noProof="0"/>
              <a:t>Subheadline</a:t>
            </a:r>
          </a:p>
        </p:txBody>
      </p:sp>
      <p:sp>
        <p:nvSpPr>
          <p:cNvPr id="8"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1454280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3"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9344764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Closing page">
    <p:spTree>
      <p:nvGrpSpPr>
        <p:cNvPr id="1" name=""/>
        <p:cNvGrpSpPr/>
        <p:nvPr/>
      </p:nvGrpSpPr>
      <p:grpSpPr>
        <a:xfrm>
          <a:off x="0" y="0"/>
          <a:ext cx="0" cy="0"/>
          <a:chOff x="0" y="0"/>
          <a:chExt cx="0" cy="0"/>
        </a:xfrm>
      </p:grpSpPr>
      <p:sp>
        <p:nvSpPr>
          <p:cNvPr id="7" name="Rectangle 5"/>
          <p:cNvSpPr>
            <a:spLocks noChangeArrowheads="1"/>
          </p:cNvSpPr>
          <p:nvPr userDrawn="1"/>
        </p:nvSpPr>
        <p:spPr bwMode="gray">
          <a:xfrm>
            <a:off x="0" y="0"/>
            <a:ext cx="9144000" cy="6858000"/>
          </a:xfrm>
          <a:prstGeom prst="rect">
            <a:avLst/>
          </a:prstGeom>
          <a:solidFill>
            <a:srgbClr val="FFFFFF"/>
          </a:solidFill>
          <a:ln w="9525" algn="ctr">
            <a:noFill/>
            <a:miter lim="800000"/>
            <a:headEnd/>
            <a:tailEnd/>
          </a:ln>
          <a:effectLst/>
        </p:spPr>
        <p:txBody>
          <a:bodyPr wrap="none" anchor="ctr"/>
          <a:lstStyle/>
          <a:p>
            <a:endParaRPr kumimoji="0" lang="en-US" sz="1800">
              <a:solidFill>
                <a:srgbClr val="000000"/>
              </a:solidFill>
            </a:endParaRPr>
          </a:p>
        </p:txBody>
      </p:sp>
      <p:sp>
        <p:nvSpPr>
          <p:cNvPr id="9" name="AutoShape 7"/>
          <p:cNvSpPr>
            <a:spLocks noChangeAspect="1" noChangeArrowheads="1" noTextEdit="1"/>
          </p:cNvSpPr>
          <p:nvPr/>
        </p:nvSpPr>
        <p:spPr bwMode="gray">
          <a:xfrm>
            <a:off x="0" y="0"/>
            <a:ext cx="9144000" cy="6858000"/>
          </a:xfrm>
          <a:prstGeom prst="rect">
            <a:avLst/>
          </a:prstGeom>
          <a:noFill/>
          <a:ln w="9525">
            <a:noFill/>
            <a:miter lim="800000"/>
            <a:headEnd/>
            <a:tailEnd/>
          </a:ln>
        </p:spPr>
        <p:txBody>
          <a:bodyPr/>
          <a:lstStyle/>
          <a:p>
            <a:endParaRPr kumimoji="0" lang="en-US" sz="1800">
              <a:solidFill>
                <a:srgbClr val="000000"/>
              </a:solidFill>
            </a:endParaRPr>
          </a:p>
        </p:txBody>
      </p:sp>
      <p:pic>
        <p:nvPicPr>
          <p:cNvPr id="35" name="Picture 2" descr="Fujitsu_Logo"/>
          <p:cNvPicPr>
            <a:picLocks noChangeAspect="1" noChangeArrowheads="1"/>
          </p:cNvPicPr>
          <p:nvPr userDrawn="1"/>
        </p:nvPicPr>
        <p:blipFill>
          <a:blip r:embed="rId2" cstate="print"/>
          <a:srcRect/>
          <a:stretch>
            <a:fillRect/>
          </a:stretch>
        </p:blipFill>
        <p:spPr bwMode="auto">
          <a:xfrm>
            <a:off x="1763351" y="1755024"/>
            <a:ext cx="5569246" cy="2783641"/>
          </a:xfrm>
          <a:prstGeom prst="rect">
            <a:avLst/>
          </a:prstGeom>
          <a:noFill/>
        </p:spPr>
      </p:pic>
    </p:spTree>
    <p:extLst>
      <p:ext uri="{BB962C8B-B14F-4D97-AF65-F5344CB8AC3E}">
        <p14:creationId xmlns:p14="http://schemas.microsoft.com/office/powerpoint/2010/main" val="3765384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スライド番号プレースホルダー 6"/>
          <p:cNvSpPr>
            <a:spLocks noGrp="1"/>
          </p:cNvSpPr>
          <p:nvPr>
            <p:ph type="sldNum" sz="quarter" idx="10"/>
          </p:nvPr>
        </p:nvSpPr>
        <p:spPr/>
        <p:txBody>
          <a:bodyPr/>
          <a:lstStyle>
            <a:lvl1pPr>
              <a:defRPr/>
            </a:lvl1pPr>
          </a:lstStyle>
          <a:p>
            <a:fld id="{0E67B09A-7CA1-4331-96E9-C44221764E45}" type="slidenum">
              <a:rPr lang="en-US" altLang="ja-JP" smtClean="0">
                <a:solidFill>
                  <a:srgbClr val="000000"/>
                </a:solidFill>
              </a:rPr>
              <a:pPr/>
              <a:t>‹#›</a:t>
            </a:fld>
            <a:endParaRPr lang="ja-JP" altLang="en-US">
              <a:solidFill>
                <a:srgbClr val="000000"/>
              </a:solidFill>
            </a:endParaRPr>
          </a:p>
        </p:txBody>
      </p:sp>
      <p:sp>
        <p:nvSpPr>
          <p:cNvPr id="8" name="フッター プレースホルダー 7"/>
          <p:cNvSpPr>
            <a:spLocks noGrp="1"/>
          </p:cNvSpPr>
          <p:nvPr>
            <p:ph type="ftr" sz="quarter" idx="11"/>
          </p:nvPr>
        </p:nvSpPr>
        <p:spPr/>
        <p:txBody>
          <a:bodyPr/>
          <a:lstStyle>
            <a:lvl1pPr>
              <a:defRPr/>
            </a:lvl1pPr>
          </a:lstStyle>
          <a:p>
            <a:r>
              <a:rPr lang="en-US" altLang="ja-JP">
                <a:solidFill>
                  <a:srgbClr val="000000"/>
                </a:solidFill>
              </a:rPr>
              <a:t>Copyright 2014 FUJITSU LIMITED</a:t>
            </a:r>
            <a:endParaRPr lang="ja-JP" altLang="en-US">
              <a:solidFill>
                <a:srgbClr val="000000"/>
              </a:solidFill>
            </a:endParaRPr>
          </a:p>
        </p:txBody>
      </p:sp>
    </p:spTree>
    <p:extLst>
      <p:ext uri="{BB962C8B-B14F-4D97-AF65-F5344CB8AC3E}">
        <p14:creationId xmlns:p14="http://schemas.microsoft.com/office/powerpoint/2010/main" val="3489534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p:txBody>
          <a:bodyPr/>
          <a:lstStyle>
            <a:lvl1pPr>
              <a:defRPr/>
            </a:lvl1pPr>
          </a:lstStyle>
          <a:p>
            <a:fld id="{220B9123-F6F2-4A37-9344-CEE2C68793F2}" type="slidenum">
              <a:rPr lang="en-US" altLang="ja-JP" smtClean="0">
                <a:solidFill>
                  <a:srgbClr val="000000"/>
                </a:solidFill>
              </a:rPr>
              <a:pPr/>
              <a:t>‹#›</a:t>
            </a:fld>
            <a:endParaRPr lang="ja-JP" altLang="en-US">
              <a:solidFill>
                <a:srgbClr val="000000"/>
              </a:solidFill>
            </a:endParaRPr>
          </a:p>
        </p:txBody>
      </p:sp>
      <p:sp>
        <p:nvSpPr>
          <p:cNvPr id="4" name="フッター プレースホルダー 3"/>
          <p:cNvSpPr>
            <a:spLocks noGrp="1"/>
          </p:cNvSpPr>
          <p:nvPr>
            <p:ph type="ftr" sz="quarter" idx="11"/>
          </p:nvPr>
        </p:nvSpPr>
        <p:spPr/>
        <p:txBody>
          <a:bodyPr/>
          <a:lstStyle>
            <a:lvl1pPr>
              <a:defRPr/>
            </a:lvl1pPr>
          </a:lstStyle>
          <a:p>
            <a:r>
              <a:rPr lang="en-US" altLang="ja-JP">
                <a:solidFill>
                  <a:srgbClr val="000000"/>
                </a:solidFill>
              </a:rPr>
              <a:t>Copyright 2014 FUJITSU LIMITED</a:t>
            </a:r>
            <a:endParaRPr lang="ja-JP" altLang="en-US">
              <a:solidFill>
                <a:srgbClr val="000000"/>
              </a:solidFill>
            </a:endParaRPr>
          </a:p>
        </p:txBody>
      </p:sp>
    </p:spTree>
    <p:extLst>
      <p:ext uri="{BB962C8B-B14F-4D97-AF65-F5344CB8AC3E}">
        <p14:creationId xmlns:p14="http://schemas.microsoft.com/office/powerpoint/2010/main" val="1463366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fld id="{B44026E8-BF2A-47AD-865C-6C99D4D0C35B}" type="slidenum">
              <a:rPr lang="en-US" altLang="ja-JP" smtClean="0">
                <a:solidFill>
                  <a:srgbClr val="000000"/>
                </a:solidFill>
              </a:rPr>
              <a:pPr/>
              <a:t>‹#›</a:t>
            </a:fld>
            <a:endParaRPr lang="ja-JP" altLang="en-US">
              <a:solidFill>
                <a:srgbClr val="000000"/>
              </a:solidFill>
            </a:endParaRPr>
          </a:p>
        </p:txBody>
      </p:sp>
      <p:sp>
        <p:nvSpPr>
          <p:cNvPr id="3" name="フッター プレースホルダー 2"/>
          <p:cNvSpPr>
            <a:spLocks noGrp="1"/>
          </p:cNvSpPr>
          <p:nvPr>
            <p:ph type="ftr" sz="quarter" idx="11"/>
          </p:nvPr>
        </p:nvSpPr>
        <p:spPr/>
        <p:txBody>
          <a:bodyPr/>
          <a:lstStyle>
            <a:lvl1pPr>
              <a:defRPr/>
            </a:lvl1pPr>
          </a:lstStyle>
          <a:p>
            <a:r>
              <a:rPr lang="en-US" altLang="ja-JP">
                <a:solidFill>
                  <a:srgbClr val="000000"/>
                </a:solidFill>
              </a:rPr>
              <a:t>Copyright 2014 FUJITSU LIMITED</a:t>
            </a:r>
            <a:endParaRPr lang="ja-JP" altLang="en-US">
              <a:solidFill>
                <a:srgbClr val="000000"/>
              </a:solidFill>
            </a:endParaRPr>
          </a:p>
        </p:txBody>
      </p:sp>
    </p:spTree>
    <p:extLst>
      <p:ext uri="{BB962C8B-B14F-4D97-AF65-F5344CB8AC3E}">
        <p14:creationId xmlns:p14="http://schemas.microsoft.com/office/powerpoint/2010/main" val="809409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73050"/>
            <a:ext cx="3008313"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0BB90123-B7D0-4BFC-AACA-4CF0F5684CC1}" type="slidenum">
              <a:rPr lang="en-US" altLang="ja-JP" smtClean="0">
                <a:solidFill>
                  <a:srgbClr val="000000"/>
                </a:solidFill>
              </a:rPr>
              <a:pPr/>
              <a:t>‹#›</a:t>
            </a:fld>
            <a:endParaRPr lang="ja-JP" altLang="en-US">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r>
              <a:rPr lang="en-US" altLang="ja-JP">
                <a:solidFill>
                  <a:srgbClr val="000000"/>
                </a:solidFill>
              </a:rPr>
              <a:t>Copyright 2014 FUJITSU LIMITED</a:t>
            </a:r>
            <a:endParaRPr lang="ja-JP" altLang="en-US">
              <a:solidFill>
                <a:srgbClr val="000000"/>
              </a:solidFill>
            </a:endParaRPr>
          </a:p>
        </p:txBody>
      </p:sp>
    </p:spTree>
    <p:extLst>
      <p:ext uri="{BB962C8B-B14F-4D97-AF65-F5344CB8AC3E}">
        <p14:creationId xmlns:p14="http://schemas.microsoft.com/office/powerpoint/2010/main" val="3847316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866939BE-32E9-4002-BA3A-847A2F97EE15}" type="slidenum">
              <a:rPr lang="en-US" altLang="ja-JP" smtClean="0">
                <a:solidFill>
                  <a:srgbClr val="000000"/>
                </a:solidFill>
              </a:rPr>
              <a:pPr/>
              <a:t>‹#›</a:t>
            </a:fld>
            <a:endParaRPr lang="ja-JP" altLang="en-US">
              <a:solidFill>
                <a:srgbClr val="000000"/>
              </a:solidFill>
            </a:endParaRPr>
          </a:p>
        </p:txBody>
      </p:sp>
      <p:sp>
        <p:nvSpPr>
          <p:cNvPr id="6" name="フッター プレースホルダー 5"/>
          <p:cNvSpPr>
            <a:spLocks noGrp="1"/>
          </p:cNvSpPr>
          <p:nvPr>
            <p:ph type="ftr" sz="quarter" idx="11"/>
          </p:nvPr>
        </p:nvSpPr>
        <p:spPr/>
        <p:txBody>
          <a:bodyPr/>
          <a:lstStyle>
            <a:lvl1pPr>
              <a:defRPr/>
            </a:lvl1pPr>
          </a:lstStyle>
          <a:p>
            <a:r>
              <a:rPr lang="en-US" altLang="ja-JP">
                <a:solidFill>
                  <a:srgbClr val="000000"/>
                </a:solidFill>
              </a:rPr>
              <a:t>Copyright 2014 FUJITSU LIMITED</a:t>
            </a:r>
            <a:endParaRPr lang="ja-JP" altLang="en-US">
              <a:solidFill>
                <a:srgbClr val="000000"/>
              </a:solidFill>
            </a:endParaRPr>
          </a:p>
        </p:txBody>
      </p:sp>
    </p:spTree>
    <p:extLst>
      <p:ext uri="{BB962C8B-B14F-4D97-AF65-F5344CB8AC3E}">
        <p14:creationId xmlns:p14="http://schemas.microsoft.com/office/powerpoint/2010/main" val="203517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21" Type="http://schemas.openxmlformats.org/officeDocument/2006/relationships/slideLayout" Target="../slideLayouts/slideLayout36.xml"/><Relationship Id="rId34" Type="http://schemas.openxmlformats.org/officeDocument/2006/relationships/theme" Target="../theme/theme2.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image" Target="../media/image8.png"/><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image" Target="../media/image7.jpeg"/><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tags" Target="../tags/tag2.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tags" Target="../tags/tag1.xml"/><Relationship Id="rId8" Type="http://schemas.openxmlformats.org/officeDocument/2006/relationships/slideLayout" Target="../slideLayouts/slideLayout23.xml"/><Relationship Id="rId3"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0" name="Picture 26" descr="ContentGray20_L15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grpSp>
        <p:nvGrpSpPr>
          <p:cNvPr id="646158" name="Group 14"/>
          <p:cNvGrpSpPr>
            <a:grpSpLocks noChangeAspect="1"/>
          </p:cNvGrpSpPr>
          <p:nvPr/>
        </p:nvGrpSpPr>
        <p:grpSpPr bwMode="auto">
          <a:xfrm>
            <a:off x="7888289" y="79377"/>
            <a:ext cx="1176337" cy="657225"/>
            <a:chOff x="4969" y="50"/>
            <a:chExt cx="741" cy="414"/>
          </a:xfrm>
        </p:grpSpPr>
        <p:sp>
          <p:nvSpPr>
            <p:cNvPr id="646159" name="AutoShape 15"/>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z="1800">
                <a:solidFill>
                  <a:srgbClr val="000000"/>
                </a:solidFill>
              </a:endParaRPr>
            </a:p>
          </p:txBody>
        </p:sp>
        <p:sp>
          <p:nvSpPr>
            <p:cNvPr id="646160" name="Freeform 16"/>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6161" name="Freeform 17"/>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6162" name="Freeform 18"/>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6163" name="Freeform 19"/>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6164" name="Freeform 20"/>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6165" name="Freeform 21"/>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6166" name="Freeform 22"/>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sp>
          <p:nvSpPr>
            <p:cNvPr id="646167" name="Freeform 23"/>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solidFill>
                  <a:srgbClr val="000000"/>
                </a:solidFill>
              </a:endParaRPr>
            </a:p>
          </p:txBody>
        </p:sp>
      </p:grpSp>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800">
              <a:solidFill>
                <a:srgbClr val="000000"/>
              </a:solidFill>
            </a:endParaRPr>
          </a:p>
        </p:txBody>
      </p:sp>
      <p:sp>
        <p:nvSpPr>
          <p:cNvPr id="646151" name="Rectangle 7"/>
          <p:cNvSpPr>
            <a:spLocks noGrp="1" noChangeArrowheads="1"/>
          </p:cNvSpPr>
          <p:nvPr>
            <p:ph type="title"/>
          </p:nvPr>
        </p:nvSpPr>
        <p:spPr bwMode="gray">
          <a:xfrm>
            <a:off x="169864"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en-US" altLang="ja-JP"/>
              <a:t>Master title</a:t>
            </a:r>
          </a:p>
        </p:txBody>
      </p:sp>
      <p:sp>
        <p:nvSpPr>
          <p:cNvPr id="646152" name="Rectangle 8"/>
          <p:cNvSpPr>
            <a:spLocks noGrp="1" noChangeArrowheads="1"/>
          </p:cNvSpPr>
          <p:nvPr>
            <p:ph type="body" idx="1"/>
          </p:nvPr>
        </p:nvSpPr>
        <p:spPr bwMode="gray">
          <a:xfrm>
            <a:off x="168276" y="869952"/>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ja-JP"/>
              <a:t>Headline Headline Headline Headline Headline Headline Headline Headline Headline Headline Headline Headline</a:t>
            </a:r>
          </a:p>
          <a:p>
            <a:pPr lvl="1"/>
            <a:r>
              <a:rPr lang="en-US" altLang="ja-JP"/>
              <a:t>1st subhead 1st subhead 1st subhead 1st subhead 1st subhead 1st subhead 1st subhead 1st subhead 1st subhead 1st subhead </a:t>
            </a:r>
          </a:p>
          <a:p>
            <a:pPr lvl="2"/>
            <a:r>
              <a:rPr lang="en-US" altLang="ja-JP"/>
              <a:t>2nd subhead 2nd subhead 2nd subhead 2nd subhead 2nd subhead 2nd subhead 2nd subhead 2nd subhead 2nd subhead 2nd subhead </a:t>
            </a:r>
          </a:p>
          <a:p>
            <a:pPr lvl="3"/>
            <a:r>
              <a:rPr lang="en-US" altLang="ja-JP"/>
              <a:t>Text Text Text Text Text Text Text Text Text Text Text Text Text Text Text Text Text Text Text Text Text Text Text Text Text Text Text Text Text Text Text Text </a:t>
            </a:r>
          </a:p>
        </p:txBody>
      </p:sp>
      <p:sp>
        <p:nvSpPr>
          <p:cNvPr id="646168" name="Rectangle 24"/>
          <p:cNvSpPr>
            <a:spLocks noGrp="1" noChangeArrowheads="1"/>
          </p:cNvSpPr>
          <p:nvPr>
            <p:ph type="sldNum" sz="quarter" idx="4"/>
          </p:nvPr>
        </p:nvSpPr>
        <p:spPr bwMode="gray">
          <a:xfrm>
            <a:off x="4300539"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FF2519AC-3086-4ADC-89F3-BD2D13642215}" type="slidenum">
              <a:rPr lang="en-US" altLang="ja-JP" smtClean="0">
                <a:solidFill>
                  <a:srgbClr val="000000"/>
                </a:solidFill>
              </a:rPr>
              <a:pPr/>
              <a:t>‹#›</a:t>
            </a:fld>
            <a:endParaRPr lang="ja-JP" altLang="en-US">
              <a:solidFill>
                <a:srgbClr val="000000"/>
              </a:solidFill>
            </a:endParaRPr>
          </a:p>
        </p:txBody>
      </p:sp>
      <p:sp>
        <p:nvSpPr>
          <p:cNvPr id="646169" name="Rectangle 25"/>
          <p:cNvSpPr>
            <a:spLocks noGrp="1" noChangeArrowheads="1"/>
          </p:cNvSpPr>
          <p:nvPr>
            <p:ph type="ftr" sz="quarter" idx="3"/>
          </p:nvPr>
        </p:nvSpPr>
        <p:spPr bwMode="gray">
          <a:xfrm>
            <a:off x="4935539"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en-US" altLang="ja-JP">
                <a:solidFill>
                  <a:srgbClr val="000000"/>
                </a:solidFill>
              </a:rPr>
              <a:t>Copyright 2014 FUJITSU LIMITED</a:t>
            </a:r>
            <a:endParaRPr lang="ja-JP" altLang="en-US">
              <a:solidFill>
                <a:srgbClr val="000000"/>
              </a:solidFill>
            </a:endParaRPr>
          </a:p>
        </p:txBody>
      </p:sp>
      <p:pic>
        <p:nvPicPr>
          <p:cNvPr id="3" name="図 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92089" y="6664325"/>
            <a:ext cx="1583789" cy="192158"/>
          </a:xfrm>
          <a:prstGeom prst="rect">
            <a:avLst/>
          </a:prstGeom>
        </p:spPr>
      </p:pic>
    </p:spTree>
    <p:extLst>
      <p:ext uri="{BB962C8B-B14F-4D97-AF65-F5344CB8AC3E}">
        <p14:creationId xmlns:p14="http://schemas.microsoft.com/office/powerpoint/2010/main" val="1503712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dt="0"/>
  <p:txStyles>
    <p:titleStyle>
      <a:lvl1pPr algn="l" rtl="0" eaLnBrk="1" fontAlgn="base" hangingPunct="1">
        <a:spcBef>
          <a:spcPct val="0"/>
        </a:spcBef>
        <a:spcAft>
          <a:spcPct val="0"/>
        </a:spcAft>
        <a:tabLst>
          <a:tab pos="3676650" algn="l"/>
        </a:tabLst>
        <a:defRPr kumimoji="1" sz="3200">
          <a:solidFill>
            <a:schemeClr val="tx2"/>
          </a:solidFill>
          <a:latin typeface="+mj-lt"/>
          <a:ea typeface="+mj-ea"/>
          <a:cs typeface="+mj-cs"/>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sz="1800">
          <a:solidFill>
            <a:srgbClr val="000000"/>
          </a:solidFill>
          <a:latin typeface="+mn-lt"/>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eaLnBrk="1" fontAlgn="base" hangingPunct="1">
        <a:spcBef>
          <a:spcPct val="0"/>
        </a:spcBef>
        <a:spcAft>
          <a:spcPct val="0"/>
        </a:spcAft>
        <a:buBlip>
          <a:blip r:embed="rId19"/>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19"/>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19"/>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19"/>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19"/>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25" name="Picture 13" descr="ContentGray20_L150"/>
          <p:cNvPicPr>
            <a:picLocks noChangeAspect="1" noChangeArrowheads="1"/>
          </p:cNvPicPr>
          <p:nvPr/>
        </p:nvPicPr>
        <p:blipFill>
          <a:blip r:embed="rId37" cstate="print"/>
          <a:srcRect/>
          <a:stretch>
            <a:fillRect/>
          </a:stretch>
        </p:blipFill>
        <p:spPr bwMode="gray">
          <a:xfrm>
            <a:off x="0" y="0"/>
            <a:ext cx="9144000" cy="1073150"/>
          </a:xfrm>
          <a:prstGeom prst="rect">
            <a:avLst/>
          </a:prstGeom>
          <a:noFill/>
        </p:spPr>
      </p:pic>
      <p:sp>
        <p:nvSpPr>
          <p:cNvPr id="2" name="Titelplatzhalter 1"/>
          <p:cNvSpPr>
            <a:spLocks noGrp="1"/>
          </p:cNvSpPr>
          <p:nvPr>
            <p:ph type="title"/>
          </p:nvPr>
        </p:nvSpPr>
        <p:spPr bwMode="gray">
          <a:xfrm>
            <a:off x="179388" y="0"/>
            <a:ext cx="7858800" cy="6948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lgn="l" rtl="0" fontAlgn="base">
              <a:spcBef>
                <a:spcPct val="0"/>
              </a:spcBef>
              <a:spcAft>
                <a:spcPct val="0"/>
              </a:spcAft>
              <a:tabLst>
                <a:tab pos="3676650" algn="l"/>
              </a:tabLst>
            </a:pPr>
            <a:endParaRPr lang="en-US" noProof="0"/>
          </a:p>
        </p:txBody>
      </p:sp>
      <p:sp>
        <p:nvSpPr>
          <p:cNvPr id="7" name="VCT_Marker_ID_7" hidden="1"/>
          <p:cNvSpPr/>
          <p:nvPr>
            <p:custDataLst>
              <p:tags r:id="rId35"/>
            </p:custDataLst>
          </p:nvPr>
        </p:nvSpPr>
        <p:spPr>
          <a:xfrm>
            <a:off x="1270001" y="127000"/>
            <a:ext cx="127000" cy="12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n-GB" sz="1800">
              <a:solidFill>
                <a:srgbClr val="FFFFFF"/>
              </a:solidFill>
            </a:endParaRPr>
          </a:p>
        </p:txBody>
      </p:sp>
      <p:sp>
        <p:nvSpPr>
          <p:cNvPr id="36" name="Line 4"/>
          <p:cNvSpPr>
            <a:spLocks noChangeShapeType="1"/>
          </p:cNvSpPr>
          <p:nvPr/>
        </p:nvSpPr>
        <p:spPr bwMode="gray">
          <a:xfrm>
            <a:off x="0" y="6632575"/>
            <a:ext cx="9144000" cy="0"/>
          </a:xfrm>
          <a:prstGeom prst="line">
            <a:avLst/>
          </a:prstGeom>
          <a:noFill/>
          <a:ln w="12700">
            <a:solidFill>
              <a:srgbClr val="87867E"/>
            </a:solidFill>
            <a:round/>
            <a:headEnd/>
            <a:tailEnd/>
          </a:ln>
          <a:effectLst/>
        </p:spPr>
        <p:txBody>
          <a:bodyPr/>
          <a:lstStyle/>
          <a:p>
            <a:endParaRPr kumimoji="0" lang="en-US" sz="1800">
              <a:solidFill>
                <a:srgbClr val="000000"/>
              </a:solidFill>
            </a:endParaRPr>
          </a:p>
        </p:txBody>
      </p:sp>
      <p:sp>
        <p:nvSpPr>
          <p:cNvPr id="22" name="Rectangle 21"/>
          <p:cNvSpPr/>
          <p:nvPr/>
        </p:nvSpPr>
        <p:spPr bwMode="gray">
          <a:xfrm>
            <a:off x="4302000" y="6652800"/>
            <a:ext cx="5400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algn="ctr" fontAlgn="base">
              <a:spcBef>
                <a:spcPct val="0"/>
              </a:spcBef>
              <a:spcAft>
                <a:spcPct val="0"/>
              </a:spcAft>
            </a:pPr>
            <a:fld id="{AC746033-9F45-4508-8446-72AA2BBAAD2A}" type="slidenum">
              <a:rPr kumimoji="0" lang="en-US" altLang="ja-JP" sz="800" smtClean="0">
                <a:solidFill>
                  <a:srgbClr val="000000"/>
                </a:solidFill>
                <a:ea typeface="ＭＳ Ｐゴシック" charset="-128"/>
              </a:rPr>
              <a:pPr algn="ctr" fontAlgn="base">
                <a:spcBef>
                  <a:spcPct val="0"/>
                </a:spcBef>
                <a:spcAft>
                  <a:spcPct val="0"/>
                </a:spcAft>
              </a:pPr>
              <a:t>‹#›</a:t>
            </a:fld>
            <a:endParaRPr kumimoji="0" lang="en-US" altLang="ja-JP" sz="800">
              <a:solidFill>
                <a:srgbClr val="000000"/>
              </a:solidFill>
              <a:ea typeface="ＭＳ Ｐゴシック" charset="-128"/>
            </a:endParaRPr>
          </a:p>
        </p:txBody>
      </p:sp>
      <p:sp>
        <p:nvSpPr>
          <p:cNvPr id="40" name="Text Placeholder 39"/>
          <p:cNvSpPr>
            <a:spLocks noGrp="1"/>
          </p:cNvSpPr>
          <p:nvPr>
            <p:ph type="body" idx="1"/>
            <p:custDataLst>
              <p:tags r:id="rId36"/>
            </p:custDataLst>
          </p:nvPr>
        </p:nvSpPr>
        <p:spPr bwMode="gray">
          <a:xfrm>
            <a:off x="179513" y="836613"/>
            <a:ext cx="8784976" cy="5616575"/>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Footer Placeholder 19"/>
          <p:cNvSpPr>
            <a:spLocks noGrp="1"/>
          </p:cNvSpPr>
          <p:nvPr>
            <p:ph type="ftr" sz="quarter" idx="3"/>
          </p:nvPr>
        </p:nvSpPr>
        <p:spPr>
          <a:xfrm>
            <a:off x="4933463" y="6653225"/>
            <a:ext cx="4024800" cy="201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marL="0" algn="r" defTabSz="914400" rtl="0" eaLnBrk="1" fontAlgn="base" latinLnBrk="0" hangingPunct="1">
              <a:defRPr kumimoji="0" lang="de-DE" altLang="ja-JP" sz="800" kern="1200" noProof="0" dirty="0" smtClean="0">
                <a:solidFill>
                  <a:schemeClr val="tx1"/>
                </a:solidFill>
                <a:latin typeface="+mn-lt"/>
                <a:ea typeface="+mn-ea"/>
                <a:cs typeface="+mn-cs"/>
              </a:defRPr>
            </a:lvl1pPr>
          </a:lstStyle>
          <a:p>
            <a:r>
              <a:rPr lang="en-IN">
                <a:solidFill>
                  <a:srgbClr val="000000"/>
                </a:solidFill>
              </a:rPr>
              <a:t>Copyright 2014 Fujitsu Philippines GDC</a:t>
            </a:r>
            <a:endParaRPr lang="en-US">
              <a:solidFill>
                <a:srgbClr val="000000"/>
              </a:solidFill>
            </a:endParaRPr>
          </a:p>
        </p:txBody>
      </p:sp>
      <p:pic>
        <p:nvPicPr>
          <p:cNvPr id="20" name="Picture 3" descr="Fujitsu_Logo"/>
          <p:cNvPicPr>
            <a:picLocks noChangeAspect="1" noChangeArrowheads="1"/>
          </p:cNvPicPr>
          <p:nvPr/>
        </p:nvPicPr>
        <p:blipFill>
          <a:blip r:embed="rId38" cstate="print"/>
          <a:srcRect b="22033"/>
          <a:stretch>
            <a:fillRect/>
          </a:stretch>
        </p:blipFill>
        <p:spPr bwMode="auto">
          <a:xfrm>
            <a:off x="7936771" y="186079"/>
            <a:ext cx="1037913" cy="404473"/>
          </a:xfrm>
          <a:prstGeom prst="rect">
            <a:avLst/>
          </a:prstGeom>
          <a:noFill/>
        </p:spPr>
      </p:pic>
    </p:spTree>
    <p:extLst>
      <p:ext uri="{BB962C8B-B14F-4D97-AF65-F5344CB8AC3E}">
        <p14:creationId xmlns:p14="http://schemas.microsoft.com/office/powerpoint/2010/main" val="109700523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1" r:id="rId25"/>
    <p:sldLayoutId id="2147483702" r:id="rId26"/>
    <p:sldLayoutId id="2147483703" r:id="rId27"/>
    <p:sldLayoutId id="2147483704" r:id="rId28"/>
    <p:sldLayoutId id="2147483705" r:id="rId29"/>
    <p:sldLayoutId id="2147483706" r:id="rId30"/>
    <p:sldLayoutId id="2147483707" r:id="rId31"/>
    <p:sldLayoutId id="2147483708" r:id="rId32"/>
    <p:sldLayoutId id="2147483709" r:id="rId33"/>
  </p:sldLayoutIdLst>
  <p:hf sldNum="0" hdr="0" dt="0"/>
  <p:txStyles>
    <p:titleStyle>
      <a:lvl1pPr algn="l" defTabSz="914400" rtl="0" eaLnBrk="1" latinLnBrk="0" hangingPunct="1">
        <a:lnSpc>
          <a:spcPct val="100000"/>
        </a:lnSpc>
        <a:spcBef>
          <a:spcPct val="0"/>
        </a:spcBef>
        <a:buNone/>
        <a:defRPr kumimoji="1" lang="de-DE" altLang="ja-JP" sz="3200" kern="1200" dirty="0" smtClean="0">
          <a:solidFill>
            <a:schemeClr val="tx1"/>
          </a:solidFill>
          <a:latin typeface="+mj-lt"/>
          <a:ea typeface="+mj-ea"/>
          <a:cs typeface="+mj-cs"/>
        </a:defRPr>
      </a:lvl1pPr>
    </p:titleStyle>
    <p:bodyStyle>
      <a:lvl1pPr marL="269875" indent="-269875" algn="l" defTabSz="914400" rtl="0" eaLnBrk="1" latinLnBrk="0" hangingPunct="1">
        <a:lnSpc>
          <a:spcPct val="95000"/>
        </a:lnSpc>
        <a:spcBef>
          <a:spcPts val="400"/>
        </a:spcBef>
        <a:spcAft>
          <a:spcPts val="200"/>
        </a:spcAft>
        <a:buClr>
          <a:schemeClr val="accent2"/>
        </a:buClr>
        <a:buFont typeface="Wingdings" pitchFamily="2" charset="2"/>
        <a:buChar char=""/>
        <a:defRPr sz="2400" b="0" kern="1200">
          <a:solidFill>
            <a:schemeClr val="tx1"/>
          </a:solidFill>
          <a:latin typeface="+mn-lt"/>
          <a:ea typeface="+mn-ea"/>
          <a:cs typeface="+mn-cs"/>
        </a:defRPr>
      </a:lvl1pPr>
      <a:lvl2pPr marL="539750" indent="-269875" algn="l" defTabSz="914400" rtl="0" eaLnBrk="1" latinLnBrk="0" hangingPunct="1">
        <a:lnSpc>
          <a:spcPct val="95000"/>
        </a:lnSpc>
        <a:spcBef>
          <a:spcPts val="400"/>
        </a:spcBef>
        <a:spcAft>
          <a:spcPts val="200"/>
        </a:spcAft>
        <a:buClr>
          <a:schemeClr val="tx2"/>
        </a:buClr>
        <a:buFont typeface="Wingdings" pitchFamily="2" charset="2"/>
        <a:buChar char=""/>
        <a:defRPr sz="2000" kern="1200">
          <a:solidFill>
            <a:schemeClr val="tx1"/>
          </a:solidFill>
          <a:latin typeface="+mn-lt"/>
          <a:ea typeface="+mn-ea"/>
          <a:cs typeface="+mn-cs"/>
        </a:defRPr>
      </a:lvl2pPr>
      <a:lvl3pPr marL="714375" indent="-174625" algn="l" defTabSz="914400" rtl="0" eaLnBrk="1" latinLnBrk="0" hangingPunct="1">
        <a:lnSpc>
          <a:spcPct val="95000"/>
        </a:lnSpc>
        <a:spcBef>
          <a:spcPts val="400"/>
        </a:spcBef>
        <a:spcAft>
          <a:spcPts val="200"/>
        </a:spcAft>
        <a:buClr>
          <a:schemeClr val="tx2"/>
        </a:buClr>
        <a:buFont typeface="Arial" pitchFamily="34" charset="0"/>
        <a:buChar char="•"/>
        <a:tabLst/>
        <a:defRPr sz="1800" kern="1200">
          <a:solidFill>
            <a:schemeClr val="tx1"/>
          </a:solidFill>
          <a:latin typeface="+mn-lt"/>
          <a:ea typeface="+mn-ea"/>
          <a:cs typeface="+mn-cs"/>
        </a:defRPr>
      </a:lvl3pPr>
      <a:lvl4pPr marL="896938" indent="-182563" algn="l" defTabSz="896938" rtl="0" eaLnBrk="1" latinLnBrk="0" hangingPunct="1">
        <a:lnSpc>
          <a:spcPct val="95000"/>
        </a:lnSpc>
        <a:spcBef>
          <a:spcPts val="400"/>
        </a:spcBef>
        <a:spcAft>
          <a:spcPts val="200"/>
        </a:spcAft>
        <a:buClr>
          <a:schemeClr val="tx2"/>
        </a:buClr>
        <a:buFont typeface="Arial" pitchFamily="34" charset="0"/>
        <a:buChar char="•"/>
        <a:defRPr sz="1600" kern="1200">
          <a:solidFill>
            <a:schemeClr val="tx1"/>
          </a:solidFill>
          <a:latin typeface="+mn-lt"/>
          <a:ea typeface="+mn-ea"/>
          <a:cs typeface="+mn-cs"/>
        </a:defRPr>
      </a:lvl4pPr>
      <a:lvl5pPr marL="1079500" indent="-182563" algn="l" defTabSz="914400" rtl="0" eaLnBrk="1" latinLnBrk="0" hangingPunct="1">
        <a:lnSpc>
          <a:spcPct val="95000"/>
        </a:lnSpc>
        <a:spcBef>
          <a:spcPts val="400"/>
        </a:spcBef>
        <a:spcAft>
          <a:spcPts val="200"/>
        </a:spcAft>
        <a:buClr>
          <a:schemeClr val="tx2"/>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prstClr val="black"/>
              <a:schemeClr val="accent1">
                <a:tint val="45000"/>
                <a:satMod val="400000"/>
              </a:schemeClr>
            </a:duotone>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850" y="2133470"/>
            <a:ext cx="8492490" cy="1007490"/>
          </a:xfrm>
        </p:spPr>
        <p:txBody>
          <a:bodyPr/>
          <a:lstStyle/>
          <a:p>
            <a:pPr algn="ctr"/>
            <a:r>
              <a:rPr lang="en-US" b="1" dirty="0">
                <a:solidFill>
                  <a:schemeClr val="accent1">
                    <a:lumMod val="75000"/>
                  </a:schemeClr>
                </a:solidFill>
              </a:rPr>
              <a:t>Visual Basic for Application (VBA) </a:t>
            </a:r>
            <a:br>
              <a:rPr lang="en-US" b="1" dirty="0">
                <a:solidFill>
                  <a:schemeClr val="accent1">
                    <a:lumMod val="75000"/>
                  </a:schemeClr>
                </a:solidFill>
              </a:rPr>
            </a:br>
            <a:r>
              <a:rPr lang="en-US" b="1" dirty="0">
                <a:solidFill>
                  <a:schemeClr val="accent1">
                    <a:lumMod val="75000"/>
                  </a:schemeClr>
                </a:solidFill>
              </a:rPr>
              <a:t>Applications</a:t>
            </a:r>
          </a:p>
        </p:txBody>
      </p:sp>
      <p:sp>
        <p:nvSpPr>
          <p:cNvPr id="4" name="Footer Placeholder 3"/>
          <p:cNvSpPr>
            <a:spLocks noGrp="1"/>
          </p:cNvSpPr>
          <p:nvPr>
            <p:ph type="ftr" sz="quarter" idx="3"/>
          </p:nvPr>
        </p:nvSpPr>
        <p:spPr/>
        <p:txBody>
          <a:bodyPr/>
          <a:lstStyle/>
          <a:p>
            <a:r>
              <a:rPr lang="en-IN" dirty="0">
                <a:solidFill>
                  <a:srgbClr val="000000"/>
                </a:solidFill>
              </a:rPr>
              <a:t>Copyright 2014 Fujitsu Philippines GDC</a:t>
            </a:r>
            <a:endParaRPr lang="en-US" dirty="0">
              <a:solidFill>
                <a:srgbClr val="000000"/>
              </a:solidFill>
            </a:endParaRPr>
          </a:p>
        </p:txBody>
      </p:sp>
    </p:spTree>
    <p:extLst>
      <p:ext uri="{BB962C8B-B14F-4D97-AF65-F5344CB8AC3E}">
        <p14:creationId xmlns:p14="http://schemas.microsoft.com/office/powerpoint/2010/main" val="4084155911"/>
      </p:ext>
    </p:extLst>
  </p:cSld>
  <p:clrMapOvr>
    <a:masterClrMapping/>
  </p:clrMapOvr>
  <mc:AlternateContent xmlns:mc="http://schemas.openxmlformats.org/markup-compatibility/2006" xmlns:p14="http://schemas.microsoft.com/office/powerpoint/2010/main">
    <mc:Choice Requires="p14">
      <p:transition spd="slow" p14:dur="2000" advTm="1180"/>
    </mc:Choice>
    <mc:Fallback xmlns="">
      <p:transition spd="slow" advTm="118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83A24E-0103-4F57-AFEC-AF9A5E8CEA57}"/>
              </a:ext>
            </a:extLst>
          </p:cNvPr>
          <p:cNvSpPr>
            <a:spLocks noGrp="1"/>
          </p:cNvSpPr>
          <p:nvPr>
            <p:ph type="title"/>
          </p:nvPr>
        </p:nvSpPr>
        <p:spPr/>
        <p:txBody>
          <a:bodyPr/>
          <a:lstStyle/>
          <a:p>
            <a:r>
              <a:rPr lang="en-US" dirty="0"/>
              <a:t>The Scripting Runtime Library</a:t>
            </a:r>
          </a:p>
        </p:txBody>
      </p:sp>
      <p:sp>
        <p:nvSpPr>
          <p:cNvPr id="6" name="Text Placeholder 5">
            <a:extLst>
              <a:ext uri="{FF2B5EF4-FFF2-40B4-BE49-F238E27FC236}">
                <a16:creationId xmlns:a16="http://schemas.microsoft.com/office/drawing/2014/main" id="{FC5ACF0D-809D-427D-AE0C-E9EBF60B2D6B}"/>
              </a:ext>
            </a:extLst>
          </p:cNvPr>
          <p:cNvSpPr>
            <a:spLocks noGrp="1"/>
          </p:cNvSpPr>
          <p:nvPr>
            <p:ph type="body" sz="quarter" idx="10"/>
          </p:nvPr>
        </p:nvSpPr>
        <p:spPr/>
        <p:txBody>
          <a:bodyPr/>
          <a:lstStyle/>
          <a:p>
            <a:pPr>
              <a:lnSpc>
                <a:spcPct val="100000"/>
              </a:lnSpc>
              <a:spcBef>
                <a:spcPts val="600"/>
              </a:spcBef>
              <a:spcAft>
                <a:spcPts val="600"/>
              </a:spcAft>
            </a:pPr>
            <a:r>
              <a:rPr lang="en-US" sz="2000" dirty="0"/>
              <a:t>VBA provides user with simple functions to work with Files and Folders. However, to simplify your codes, you can use the Microsoft Scripting Runtime Object Library.</a:t>
            </a:r>
          </a:p>
          <a:p>
            <a:pPr>
              <a:lnSpc>
                <a:spcPct val="100000"/>
              </a:lnSpc>
              <a:spcBef>
                <a:spcPts val="600"/>
              </a:spcBef>
              <a:spcAft>
                <a:spcPts val="600"/>
              </a:spcAft>
            </a:pPr>
            <a:r>
              <a:rPr lang="en-US" sz="2000" dirty="0"/>
              <a:t>The Microsoft Scripting Runtime Object Library offers access to  common file and directory functions. </a:t>
            </a:r>
          </a:p>
          <a:p>
            <a:pPr>
              <a:lnSpc>
                <a:spcPct val="100000"/>
              </a:lnSpc>
              <a:spcBef>
                <a:spcPts val="600"/>
              </a:spcBef>
              <a:spcAft>
                <a:spcPts val="600"/>
              </a:spcAft>
            </a:pPr>
            <a:r>
              <a:rPr lang="en-US" sz="2000" dirty="0"/>
              <a:t>You can access it by adding it to the References under the Tools Menu.</a:t>
            </a:r>
          </a:p>
          <a:p>
            <a:pPr>
              <a:lnSpc>
                <a:spcPct val="100000"/>
              </a:lnSpc>
              <a:spcBef>
                <a:spcPts val="600"/>
              </a:spcBef>
              <a:spcAft>
                <a:spcPts val="600"/>
              </a:spcAft>
            </a:pPr>
            <a:r>
              <a:rPr lang="en-US" sz="2000" dirty="0"/>
              <a:t>The Microsoft Scripting Runtime Object Library gives you access to the </a:t>
            </a:r>
            <a:r>
              <a:rPr lang="en-US" sz="2000" dirty="0" err="1"/>
              <a:t>FileSystemObject</a:t>
            </a:r>
            <a:r>
              <a:rPr lang="en-US" sz="2000" dirty="0"/>
              <a:t> which lets you do the following:</a:t>
            </a:r>
          </a:p>
          <a:p>
            <a:pPr lvl="1">
              <a:lnSpc>
                <a:spcPct val="100000"/>
              </a:lnSpc>
              <a:spcBef>
                <a:spcPts val="600"/>
              </a:spcBef>
              <a:spcAft>
                <a:spcPts val="600"/>
              </a:spcAft>
            </a:pPr>
            <a:r>
              <a:rPr lang="en-US" sz="1800" dirty="0"/>
              <a:t>Check if a folder or a file exist</a:t>
            </a:r>
          </a:p>
          <a:p>
            <a:pPr lvl="1">
              <a:lnSpc>
                <a:spcPct val="100000"/>
              </a:lnSpc>
              <a:spcBef>
                <a:spcPts val="600"/>
              </a:spcBef>
              <a:spcAft>
                <a:spcPts val="600"/>
              </a:spcAft>
            </a:pPr>
            <a:r>
              <a:rPr lang="en-US" sz="1800" dirty="0"/>
              <a:t>Create folders or files</a:t>
            </a:r>
          </a:p>
          <a:p>
            <a:pPr lvl="1">
              <a:lnSpc>
                <a:spcPct val="100000"/>
              </a:lnSpc>
              <a:spcBef>
                <a:spcPts val="600"/>
              </a:spcBef>
              <a:spcAft>
                <a:spcPts val="600"/>
              </a:spcAft>
            </a:pPr>
            <a:r>
              <a:rPr lang="en-US" sz="1800" dirty="0"/>
              <a:t>Get a list of all the files in the folder</a:t>
            </a:r>
          </a:p>
          <a:p>
            <a:pPr lvl="1">
              <a:lnSpc>
                <a:spcPct val="100000"/>
              </a:lnSpc>
              <a:spcBef>
                <a:spcPts val="600"/>
              </a:spcBef>
              <a:spcAft>
                <a:spcPts val="600"/>
              </a:spcAft>
            </a:pPr>
            <a:r>
              <a:rPr lang="en-US" sz="1800" dirty="0"/>
              <a:t>Copy files</a:t>
            </a:r>
          </a:p>
        </p:txBody>
      </p:sp>
      <p:sp>
        <p:nvSpPr>
          <p:cNvPr id="4" name="Footer Placeholder 3">
            <a:extLst>
              <a:ext uri="{FF2B5EF4-FFF2-40B4-BE49-F238E27FC236}">
                <a16:creationId xmlns:a16="http://schemas.microsoft.com/office/drawing/2014/main" id="{75136361-6870-4132-B16C-DA30A11A5637}"/>
              </a:ext>
            </a:extLst>
          </p:cNvPr>
          <p:cNvSpPr>
            <a:spLocks noGrp="1"/>
          </p:cNvSpPr>
          <p:nvPr>
            <p:ph type="ftr" sz="quarter" idx="3"/>
          </p:nvPr>
        </p:nvSpPr>
        <p:spPr/>
        <p:txBody>
          <a:body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324312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8958-0D10-4089-A1E9-143510D3D805}"/>
              </a:ext>
            </a:extLst>
          </p:cNvPr>
          <p:cNvSpPr>
            <a:spLocks noGrp="1"/>
          </p:cNvSpPr>
          <p:nvPr>
            <p:ph type="title"/>
          </p:nvPr>
        </p:nvSpPr>
        <p:spPr/>
        <p:txBody>
          <a:bodyPr/>
          <a:lstStyle/>
          <a:p>
            <a:r>
              <a:rPr lang="en-US" sz="2800" dirty="0"/>
              <a:t>Commonly Used File System Object Statements</a:t>
            </a:r>
          </a:p>
        </p:txBody>
      </p:sp>
      <p:sp>
        <p:nvSpPr>
          <p:cNvPr id="3" name="Text Placeholder 2">
            <a:extLst>
              <a:ext uri="{FF2B5EF4-FFF2-40B4-BE49-F238E27FC236}">
                <a16:creationId xmlns:a16="http://schemas.microsoft.com/office/drawing/2014/main" id="{24C9ECD0-6D62-426E-B8CA-2C9B34981341}"/>
              </a:ext>
            </a:extLst>
          </p:cNvPr>
          <p:cNvSpPr>
            <a:spLocks noGrp="1"/>
          </p:cNvSpPr>
          <p:nvPr>
            <p:ph type="body" sz="quarter" idx="10"/>
          </p:nvPr>
        </p:nvSpPr>
        <p:spPr/>
        <p:txBody>
          <a:bodyPr/>
          <a:lstStyle/>
          <a:p>
            <a:r>
              <a:rPr lang="en-US" sz="2000" dirty="0"/>
              <a:t>Check if Folder Exists</a:t>
            </a:r>
          </a:p>
          <a:p>
            <a:pPr marL="269875" lvl="1" indent="0">
              <a:buNone/>
            </a:pPr>
            <a:r>
              <a:rPr lang="en-US" sz="1400" dirty="0"/>
              <a:t>		</a:t>
            </a:r>
            <a:r>
              <a:rPr lang="en-US" sz="1400" dirty="0" err="1"/>
              <a:t>fileSystemObject.</a:t>
            </a:r>
            <a:r>
              <a:rPr lang="en-US" sz="1400" b="1" dirty="0" err="1"/>
              <a:t>FolderExists</a:t>
            </a:r>
            <a:r>
              <a:rPr lang="en-US" sz="1400" dirty="0"/>
              <a:t>(</a:t>
            </a:r>
            <a:r>
              <a:rPr lang="en-US" sz="1400" i="1" dirty="0" err="1"/>
              <a:t>folderpath</a:t>
            </a:r>
            <a:r>
              <a:rPr lang="en-US" sz="1400" dirty="0"/>
              <a:t>)</a:t>
            </a:r>
          </a:p>
          <a:p>
            <a:endParaRPr lang="en-US" sz="2000" dirty="0"/>
          </a:p>
          <a:p>
            <a:r>
              <a:rPr lang="en-US" sz="2000" dirty="0"/>
              <a:t>Create a New Folder</a:t>
            </a:r>
          </a:p>
          <a:p>
            <a:pPr marL="269875" lvl="1" indent="0">
              <a:buNone/>
            </a:pPr>
            <a:r>
              <a:rPr lang="en-US" sz="1400" dirty="0"/>
              <a:t>		</a:t>
            </a:r>
            <a:r>
              <a:rPr lang="en-US" sz="1400" dirty="0" err="1"/>
              <a:t>fileSystemObject.</a:t>
            </a:r>
            <a:r>
              <a:rPr lang="en-US" sz="1400" b="1" dirty="0" err="1"/>
              <a:t>CreateFolder</a:t>
            </a:r>
            <a:r>
              <a:rPr lang="en-US" sz="1400" dirty="0"/>
              <a:t>(</a:t>
            </a:r>
            <a:r>
              <a:rPr lang="en-US" sz="1400" i="1" dirty="0" err="1"/>
              <a:t>folderpath</a:t>
            </a:r>
            <a:r>
              <a:rPr lang="en-US" sz="1400" dirty="0"/>
              <a:t>)</a:t>
            </a:r>
          </a:p>
          <a:p>
            <a:pPr marL="269875" lvl="1" indent="0">
              <a:buNone/>
            </a:pPr>
            <a:endParaRPr lang="en-US" dirty="0"/>
          </a:p>
          <a:p>
            <a:r>
              <a:rPr lang="en-US" sz="2000" dirty="0"/>
              <a:t>Get the collection of Files from the Folder</a:t>
            </a:r>
          </a:p>
          <a:p>
            <a:pPr marL="269875" lvl="1" indent="0">
              <a:buNone/>
            </a:pPr>
            <a:r>
              <a:rPr lang="en-US" sz="1400" dirty="0"/>
              <a:t>		</a:t>
            </a:r>
            <a:r>
              <a:rPr lang="en-US" sz="1400" dirty="0" err="1"/>
              <a:t>folderObject.</a:t>
            </a:r>
            <a:r>
              <a:rPr lang="en-US" sz="1400" b="1" dirty="0" err="1"/>
              <a:t>Files</a:t>
            </a:r>
            <a:endParaRPr lang="en-US" sz="1400" b="1" dirty="0"/>
          </a:p>
          <a:p>
            <a:pPr marL="269875" lvl="1" indent="0">
              <a:buNone/>
            </a:pPr>
            <a:endParaRPr lang="en-US" sz="1400" b="1" dirty="0"/>
          </a:p>
          <a:p>
            <a:r>
              <a:rPr lang="en-US" sz="2000" dirty="0"/>
              <a:t>Get the collection of </a:t>
            </a:r>
            <a:r>
              <a:rPr lang="en-US" sz="2000" dirty="0" err="1"/>
              <a:t>SubFolders</a:t>
            </a:r>
            <a:r>
              <a:rPr lang="en-US" sz="2000" dirty="0"/>
              <a:t> from the Folder</a:t>
            </a:r>
          </a:p>
          <a:p>
            <a:pPr marL="269875" lvl="1" indent="0">
              <a:buNone/>
            </a:pPr>
            <a:r>
              <a:rPr lang="en-US" sz="1400" dirty="0"/>
              <a:t>		 </a:t>
            </a:r>
            <a:r>
              <a:rPr lang="en-US" sz="1400" dirty="0" err="1"/>
              <a:t>folderObject.</a:t>
            </a:r>
            <a:r>
              <a:rPr lang="en-US" sz="1400" b="1" dirty="0" err="1"/>
              <a:t>SubFolders</a:t>
            </a:r>
            <a:endParaRPr lang="en-US" sz="1400" b="1" dirty="0"/>
          </a:p>
          <a:p>
            <a:pPr marL="269875" lvl="1" indent="0">
              <a:buNone/>
            </a:pPr>
            <a:endParaRPr lang="en-US" sz="1400" b="1" dirty="0"/>
          </a:p>
          <a:p>
            <a:r>
              <a:rPr lang="en-US" sz="2000" dirty="0"/>
              <a:t>Copying Files</a:t>
            </a:r>
          </a:p>
          <a:p>
            <a:pPr marL="269875" lvl="1" indent="0">
              <a:buNone/>
            </a:pPr>
            <a:r>
              <a:rPr lang="en-US" sz="1400" dirty="0"/>
              <a:t>	 </a:t>
            </a:r>
            <a:r>
              <a:rPr lang="en-US" sz="1400" dirty="0" err="1"/>
              <a:t>fileSystemObject.</a:t>
            </a:r>
            <a:r>
              <a:rPr lang="en-US" sz="1400" b="1" dirty="0" err="1"/>
              <a:t>SubFolders</a:t>
            </a:r>
            <a:r>
              <a:rPr lang="en-US" sz="1400" dirty="0"/>
              <a:t>(</a:t>
            </a:r>
            <a:r>
              <a:rPr lang="en-US" sz="1400" i="1" dirty="0" err="1"/>
              <a:t>sourcePath</a:t>
            </a:r>
            <a:r>
              <a:rPr lang="en-US" sz="1400" i="1" dirty="0"/>
              <a:t>, </a:t>
            </a:r>
            <a:r>
              <a:rPr lang="en-US" sz="1400" i="1" dirty="0" err="1"/>
              <a:t>destinationPath</a:t>
            </a:r>
            <a:r>
              <a:rPr lang="en-US" sz="1400" i="1" dirty="0"/>
              <a:t>) 	‘</a:t>
            </a:r>
            <a:r>
              <a:rPr lang="en-US" sz="1400" dirty="0"/>
              <a:t>Using </a:t>
            </a:r>
            <a:r>
              <a:rPr lang="en-US" sz="1400" dirty="0" err="1"/>
              <a:t>FileSystemObject</a:t>
            </a:r>
            <a:endParaRPr lang="en-US" sz="1400" dirty="0"/>
          </a:p>
          <a:p>
            <a:pPr marL="269875" lvl="1" indent="0">
              <a:buNone/>
            </a:pPr>
            <a:r>
              <a:rPr lang="en-US" sz="1400" dirty="0"/>
              <a:t>	 </a:t>
            </a:r>
            <a:r>
              <a:rPr lang="en-US" sz="1400" dirty="0" err="1"/>
              <a:t>fileObject.Copy</a:t>
            </a:r>
            <a:r>
              <a:rPr lang="en-US" sz="1400" dirty="0"/>
              <a:t>(</a:t>
            </a:r>
            <a:r>
              <a:rPr lang="en-US" sz="1400" i="1" dirty="0" err="1"/>
              <a:t>destinationPath</a:t>
            </a:r>
            <a:r>
              <a:rPr lang="en-US" sz="1400" i="1" dirty="0"/>
              <a:t>)				‘Using File Object</a:t>
            </a:r>
            <a:endParaRPr lang="en-US" sz="1400" dirty="0"/>
          </a:p>
          <a:p>
            <a:pPr marL="269875" lvl="1" indent="0">
              <a:buNone/>
            </a:pPr>
            <a:r>
              <a:rPr lang="en-US" sz="1400" b="1" i="1" dirty="0"/>
              <a:t>		</a:t>
            </a:r>
            <a:endParaRPr lang="en-US" sz="1400" b="1" dirty="0"/>
          </a:p>
          <a:p>
            <a:pPr marL="269875" lvl="1" indent="0">
              <a:buNone/>
            </a:pPr>
            <a:endParaRPr lang="en-US" sz="1400" b="1" dirty="0"/>
          </a:p>
          <a:p>
            <a:pPr marL="269875" lvl="1" indent="0">
              <a:buNone/>
            </a:pPr>
            <a:endParaRPr lang="en-US" dirty="0"/>
          </a:p>
        </p:txBody>
      </p:sp>
      <p:sp>
        <p:nvSpPr>
          <p:cNvPr id="4" name="Footer Placeholder 3">
            <a:extLst>
              <a:ext uri="{FF2B5EF4-FFF2-40B4-BE49-F238E27FC236}">
                <a16:creationId xmlns:a16="http://schemas.microsoft.com/office/drawing/2014/main" id="{4020F903-B88E-447E-A49D-52A45D5B0BB7}"/>
              </a:ext>
            </a:extLst>
          </p:cNvPr>
          <p:cNvSpPr>
            <a:spLocks noGrp="1"/>
          </p:cNvSpPr>
          <p:nvPr>
            <p:ph type="ftr" sz="quarter" idx="3"/>
          </p:nvPr>
        </p:nvSpPr>
        <p:spPr/>
        <p:txBody>
          <a:body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2603500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332BF9-C004-4E4F-81CF-38ED01906DDF}"/>
              </a:ext>
            </a:extLst>
          </p:cNvPr>
          <p:cNvSpPr>
            <a:spLocks noGrp="1"/>
          </p:cNvSpPr>
          <p:nvPr>
            <p:ph type="title"/>
          </p:nvPr>
        </p:nvSpPr>
        <p:spPr/>
        <p:txBody>
          <a:bodyPr/>
          <a:lstStyle/>
          <a:p>
            <a:r>
              <a:rPr lang="en-US" dirty="0"/>
              <a:t>Text Files</a:t>
            </a:r>
          </a:p>
        </p:txBody>
      </p:sp>
      <p:sp>
        <p:nvSpPr>
          <p:cNvPr id="4" name="Footer Placeholder 3">
            <a:extLst>
              <a:ext uri="{FF2B5EF4-FFF2-40B4-BE49-F238E27FC236}">
                <a16:creationId xmlns:a16="http://schemas.microsoft.com/office/drawing/2014/main" id="{81A4C235-D752-443E-A698-1A9FFCFD5BAA}"/>
              </a:ext>
            </a:extLst>
          </p:cNvPr>
          <p:cNvSpPr>
            <a:spLocks noGrp="1"/>
          </p:cNvSpPr>
          <p:nvPr>
            <p:ph type="ftr" sz="quarter" idx="3"/>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1517442689"/>
      </p:ext>
    </p:extLst>
  </p:cSld>
  <p:clrMapOvr>
    <a:masterClrMapping/>
  </p:clrMapOvr>
  <mc:AlternateContent xmlns:mc="http://schemas.openxmlformats.org/markup-compatibility/2006" xmlns:p14="http://schemas.microsoft.com/office/powerpoint/2010/main">
    <mc:Choice Requires="p14">
      <p:transition spd="slow" p14:dur="2000" advTm="1386"/>
    </mc:Choice>
    <mc:Fallback xmlns="">
      <p:transition spd="slow" advTm="138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C5ACF0D-809D-427D-AE0C-E9EBF60B2D6B}"/>
              </a:ext>
            </a:extLst>
          </p:cNvPr>
          <p:cNvSpPr>
            <a:spLocks noGrp="1"/>
          </p:cNvSpPr>
          <p:nvPr>
            <p:ph type="body" sz="quarter" idx="10"/>
          </p:nvPr>
        </p:nvSpPr>
        <p:spPr/>
        <p:txBody>
          <a:bodyPr/>
          <a:lstStyle/>
          <a:p>
            <a:pPr>
              <a:lnSpc>
                <a:spcPct val="150000"/>
              </a:lnSpc>
            </a:pPr>
            <a:r>
              <a:rPr lang="en-US" dirty="0"/>
              <a:t>The Scripting Runtime Library</a:t>
            </a:r>
          </a:p>
          <a:p>
            <a:pPr>
              <a:lnSpc>
                <a:spcPct val="150000"/>
              </a:lnSpc>
            </a:pPr>
            <a:r>
              <a:rPr lang="en-US" dirty="0"/>
              <a:t>Create/Write a Text File</a:t>
            </a:r>
          </a:p>
          <a:p>
            <a:pPr>
              <a:lnSpc>
                <a:spcPct val="150000"/>
              </a:lnSpc>
            </a:pPr>
            <a:r>
              <a:rPr lang="en-US" dirty="0"/>
              <a:t>Open an Existing Text File</a:t>
            </a:r>
          </a:p>
          <a:p>
            <a:pPr>
              <a:lnSpc>
                <a:spcPct val="150000"/>
              </a:lnSpc>
            </a:pPr>
            <a:r>
              <a:rPr lang="en-US" dirty="0"/>
              <a:t>Appending Text Files</a:t>
            </a:r>
          </a:p>
          <a:p>
            <a:pPr>
              <a:lnSpc>
                <a:spcPct val="150000"/>
              </a:lnSpc>
            </a:pPr>
            <a:r>
              <a:rPr lang="en-US" dirty="0"/>
              <a:t>Reading Text Files</a:t>
            </a:r>
          </a:p>
        </p:txBody>
      </p:sp>
      <p:sp>
        <p:nvSpPr>
          <p:cNvPr id="4" name="Footer Placeholder 3">
            <a:extLst>
              <a:ext uri="{FF2B5EF4-FFF2-40B4-BE49-F238E27FC236}">
                <a16:creationId xmlns:a16="http://schemas.microsoft.com/office/drawing/2014/main" id="{75136361-6870-4132-B16C-DA30A11A5637}"/>
              </a:ext>
            </a:extLst>
          </p:cNvPr>
          <p:cNvSpPr>
            <a:spLocks noGrp="1"/>
          </p:cNvSpPr>
          <p:nvPr>
            <p:ph type="ftr" sz="quarter" idx="3"/>
          </p:nvPr>
        </p:nvSpPr>
        <p:spPr/>
        <p:txBody>
          <a:body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962185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83A24E-0103-4F57-AFEC-AF9A5E8CEA57}"/>
              </a:ext>
            </a:extLst>
          </p:cNvPr>
          <p:cNvSpPr>
            <a:spLocks noGrp="1"/>
          </p:cNvSpPr>
          <p:nvPr>
            <p:ph type="title"/>
          </p:nvPr>
        </p:nvSpPr>
        <p:spPr/>
        <p:txBody>
          <a:bodyPr/>
          <a:lstStyle/>
          <a:p>
            <a:r>
              <a:rPr lang="en-US" dirty="0"/>
              <a:t>The Scripting Runtime Library</a:t>
            </a:r>
          </a:p>
        </p:txBody>
      </p:sp>
      <p:sp>
        <p:nvSpPr>
          <p:cNvPr id="6" name="Text Placeholder 5">
            <a:extLst>
              <a:ext uri="{FF2B5EF4-FFF2-40B4-BE49-F238E27FC236}">
                <a16:creationId xmlns:a16="http://schemas.microsoft.com/office/drawing/2014/main" id="{FC5ACF0D-809D-427D-AE0C-E9EBF60B2D6B}"/>
              </a:ext>
            </a:extLst>
          </p:cNvPr>
          <p:cNvSpPr>
            <a:spLocks noGrp="1"/>
          </p:cNvSpPr>
          <p:nvPr>
            <p:ph type="body" sz="quarter" idx="10"/>
          </p:nvPr>
        </p:nvSpPr>
        <p:spPr/>
        <p:txBody>
          <a:bodyPr/>
          <a:lstStyle/>
          <a:p>
            <a:pPr>
              <a:lnSpc>
                <a:spcPct val="100000"/>
              </a:lnSpc>
              <a:spcBef>
                <a:spcPts val="600"/>
              </a:spcBef>
              <a:spcAft>
                <a:spcPts val="600"/>
              </a:spcAft>
            </a:pPr>
            <a:r>
              <a:rPr lang="en-US" sz="1800" dirty="0"/>
              <a:t>Aside from File or Folder Operations, the Scripting Runtime Library can be used to process text files.</a:t>
            </a:r>
          </a:p>
          <a:p>
            <a:pPr>
              <a:lnSpc>
                <a:spcPct val="100000"/>
              </a:lnSpc>
              <a:spcBef>
                <a:spcPts val="600"/>
              </a:spcBef>
              <a:spcAft>
                <a:spcPts val="600"/>
              </a:spcAft>
            </a:pPr>
            <a:r>
              <a:rPr lang="en-US" sz="1800" dirty="0"/>
              <a:t>The Scripting Runtime Library has a </a:t>
            </a:r>
            <a:r>
              <a:rPr lang="en-US" sz="1800" dirty="0" err="1"/>
              <a:t>TextStream</a:t>
            </a:r>
            <a:r>
              <a:rPr lang="en-US" sz="1800" dirty="0"/>
              <a:t> object that can be used to read and write to a text file.</a:t>
            </a:r>
          </a:p>
          <a:p>
            <a:pPr>
              <a:lnSpc>
                <a:spcPct val="100000"/>
              </a:lnSpc>
              <a:spcBef>
                <a:spcPts val="600"/>
              </a:spcBef>
              <a:spcAft>
                <a:spcPts val="600"/>
              </a:spcAft>
            </a:pPr>
            <a:r>
              <a:rPr lang="en-US" sz="1800" dirty="0"/>
              <a:t>The </a:t>
            </a:r>
            <a:r>
              <a:rPr lang="en-US" sz="1800" dirty="0" err="1"/>
              <a:t>TextStream</a:t>
            </a:r>
            <a:r>
              <a:rPr lang="en-US" sz="1800" dirty="0"/>
              <a:t> object has the following properties that can be used for file IO:</a:t>
            </a:r>
          </a:p>
          <a:p>
            <a:pPr lvl="1">
              <a:lnSpc>
                <a:spcPct val="100000"/>
              </a:lnSpc>
              <a:spcBef>
                <a:spcPts val="600"/>
              </a:spcBef>
              <a:spcAft>
                <a:spcPts val="600"/>
              </a:spcAft>
            </a:pPr>
            <a:r>
              <a:rPr lang="en-US" sz="1400" b="1" i="1" dirty="0"/>
              <a:t>Read</a:t>
            </a:r>
            <a:r>
              <a:rPr lang="en-US" sz="1400" dirty="0"/>
              <a:t> - Reads a specified number of characters from a </a:t>
            </a:r>
            <a:r>
              <a:rPr lang="en-US" sz="1400" dirty="0" err="1"/>
              <a:t>TextStream</a:t>
            </a:r>
            <a:r>
              <a:rPr lang="en-US" sz="1400" dirty="0"/>
              <a:t> file and returns the result.</a:t>
            </a:r>
          </a:p>
          <a:p>
            <a:pPr lvl="1">
              <a:lnSpc>
                <a:spcPct val="100000"/>
              </a:lnSpc>
              <a:spcBef>
                <a:spcPts val="600"/>
              </a:spcBef>
              <a:spcAft>
                <a:spcPts val="600"/>
              </a:spcAft>
            </a:pPr>
            <a:r>
              <a:rPr lang="en-US" sz="1400" b="1" i="1" dirty="0" err="1"/>
              <a:t>ReadAll</a:t>
            </a:r>
            <a:r>
              <a:rPr lang="en-US" sz="1400" dirty="0"/>
              <a:t> - Reads an entire </a:t>
            </a:r>
            <a:r>
              <a:rPr lang="en-US" sz="1400" dirty="0" err="1"/>
              <a:t>TextStream</a:t>
            </a:r>
            <a:r>
              <a:rPr lang="en-US" sz="1400" dirty="0"/>
              <a:t> file and returns the result.</a:t>
            </a:r>
          </a:p>
          <a:p>
            <a:pPr lvl="1">
              <a:lnSpc>
                <a:spcPct val="100000"/>
              </a:lnSpc>
              <a:spcBef>
                <a:spcPts val="600"/>
              </a:spcBef>
              <a:spcAft>
                <a:spcPts val="600"/>
              </a:spcAft>
            </a:pPr>
            <a:r>
              <a:rPr lang="en-US" sz="1400" b="1" i="1" dirty="0" err="1"/>
              <a:t>ReadLine</a:t>
            </a:r>
            <a:r>
              <a:rPr lang="en-US" sz="1400" dirty="0"/>
              <a:t> - Reads one line from a </a:t>
            </a:r>
            <a:r>
              <a:rPr lang="en-US" sz="1400" dirty="0" err="1"/>
              <a:t>TextStream</a:t>
            </a:r>
            <a:r>
              <a:rPr lang="en-US" sz="1400" dirty="0"/>
              <a:t> file and returns the result.</a:t>
            </a:r>
          </a:p>
          <a:p>
            <a:pPr lvl="1">
              <a:lnSpc>
                <a:spcPct val="100000"/>
              </a:lnSpc>
              <a:spcBef>
                <a:spcPts val="600"/>
              </a:spcBef>
              <a:spcAft>
                <a:spcPts val="600"/>
              </a:spcAft>
            </a:pPr>
            <a:r>
              <a:rPr lang="en-US" sz="1400" b="1" i="1" dirty="0"/>
              <a:t>Write</a:t>
            </a:r>
            <a:r>
              <a:rPr lang="en-US" sz="1400" dirty="0"/>
              <a:t> - Writes a specified text to a </a:t>
            </a:r>
            <a:r>
              <a:rPr lang="en-US" sz="1400" dirty="0" err="1"/>
              <a:t>TextStream</a:t>
            </a:r>
            <a:r>
              <a:rPr lang="en-US" sz="1400" dirty="0"/>
              <a:t> file.</a:t>
            </a:r>
          </a:p>
          <a:p>
            <a:pPr lvl="1">
              <a:lnSpc>
                <a:spcPct val="100000"/>
              </a:lnSpc>
              <a:spcBef>
                <a:spcPts val="600"/>
              </a:spcBef>
              <a:spcAft>
                <a:spcPts val="600"/>
              </a:spcAft>
            </a:pPr>
            <a:r>
              <a:rPr lang="en-US" sz="1400" b="1" i="1" dirty="0"/>
              <a:t>WriteLine</a:t>
            </a:r>
            <a:r>
              <a:rPr lang="en-US" sz="1400" dirty="0"/>
              <a:t> - Writes a specified text and a new-line character to a </a:t>
            </a:r>
            <a:r>
              <a:rPr lang="en-US" sz="1400" dirty="0" err="1"/>
              <a:t>TextStream</a:t>
            </a:r>
            <a:r>
              <a:rPr lang="en-US" sz="1400" dirty="0"/>
              <a:t> file.</a:t>
            </a:r>
          </a:p>
          <a:p>
            <a:pPr lvl="1">
              <a:lnSpc>
                <a:spcPct val="100000"/>
              </a:lnSpc>
              <a:spcBef>
                <a:spcPts val="600"/>
              </a:spcBef>
              <a:spcAft>
                <a:spcPts val="600"/>
              </a:spcAft>
            </a:pPr>
            <a:r>
              <a:rPr lang="en-US" sz="1400" b="1" i="1" dirty="0" err="1"/>
              <a:t>WriteBlankLines</a:t>
            </a:r>
            <a:r>
              <a:rPr lang="en-US" sz="1400" dirty="0"/>
              <a:t> - Writes a specified number of new-line characters to a </a:t>
            </a:r>
            <a:r>
              <a:rPr lang="en-US" sz="1400" dirty="0" err="1"/>
              <a:t>TextStream</a:t>
            </a:r>
            <a:r>
              <a:rPr lang="en-US" sz="1400" dirty="0"/>
              <a:t> file.</a:t>
            </a:r>
          </a:p>
          <a:p>
            <a:pPr lvl="1">
              <a:lnSpc>
                <a:spcPct val="100000"/>
              </a:lnSpc>
              <a:spcBef>
                <a:spcPts val="600"/>
              </a:spcBef>
              <a:spcAft>
                <a:spcPts val="600"/>
              </a:spcAft>
            </a:pPr>
            <a:r>
              <a:rPr lang="en-US" sz="1400" b="1" i="1" dirty="0"/>
              <a:t>Close</a:t>
            </a:r>
            <a:r>
              <a:rPr lang="en-US" sz="1400" dirty="0"/>
              <a:t> - Closes an open </a:t>
            </a:r>
            <a:r>
              <a:rPr lang="en-US" sz="1400" dirty="0" err="1"/>
              <a:t>TextStream</a:t>
            </a:r>
            <a:r>
              <a:rPr lang="en-US" sz="1400" dirty="0"/>
              <a:t> file.</a:t>
            </a:r>
          </a:p>
        </p:txBody>
      </p:sp>
      <p:sp>
        <p:nvSpPr>
          <p:cNvPr id="4" name="Footer Placeholder 3">
            <a:extLst>
              <a:ext uri="{FF2B5EF4-FFF2-40B4-BE49-F238E27FC236}">
                <a16:creationId xmlns:a16="http://schemas.microsoft.com/office/drawing/2014/main" id="{75136361-6870-4132-B16C-DA30A11A5637}"/>
              </a:ext>
            </a:extLst>
          </p:cNvPr>
          <p:cNvSpPr>
            <a:spLocks noGrp="1"/>
          </p:cNvSpPr>
          <p:nvPr>
            <p:ph type="ftr" sz="quarter" idx="3"/>
          </p:nvPr>
        </p:nvSpPr>
        <p:spPr/>
        <p:txBody>
          <a:body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4181055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332BF9-C004-4E4F-81CF-38ED01906DDF}"/>
              </a:ext>
            </a:extLst>
          </p:cNvPr>
          <p:cNvSpPr>
            <a:spLocks noGrp="1"/>
          </p:cNvSpPr>
          <p:nvPr>
            <p:ph type="title"/>
          </p:nvPr>
        </p:nvSpPr>
        <p:spPr/>
        <p:txBody>
          <a:bodyPr/>
          <a:lstStyle/>
          <a:p>
            <a:r>
              <a:rPr lang="en-US" dirty="0"/>
              <a:t>Creating Add Ins</a:t>
            </a:r>
          </a:p>
        </p:txBody>
      </p:sp>
      <p:sp>
        <p:nvSpPr>
          <p:cNvPr id="4" name="Footer Placeholder 3">
            <a:extLst>
              <a:ext uri="{FF2B5EF4-FFF2-40B4-BE49-F238E27FC236}">
                <a16:creationId xmlns:a16="http://schemas.microsoft.com/office/drawing/2014/main" id="{81A4C235-D752-443E-A698-1A9FFCFD5BAA}"/>
              </a:ext>
            </a:extLst>
          </p:cNvPr>
          <p:cNvSpPr>
            <a:spLocks noGrp="1"/>
          </p:cNvSpPr>
          <p:nvPr>
            <p:ph type="ftr" sz="quarter" idx="3"/>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3796760127"/>
      </p:ext>
    </p:extLst>
  </p:cSld>
  <p:clrMapOvr>
    <a:masterClrMapping/>
  </p:clrMapOvr>
  <mc:AlternateContent xmlns:mc="http://schemas.openxmlformats.org/markup-compatibility/2006" xmlns:p14="http://schemas.microsoft.com/office/powerpoint/2010/main">
    <mc:Choice Requires="p14">
      <p:transition spd="slow" p14:dur="2000" advTm="1386"/>
    </mc:Choice>
    <mc:Fallback xmlns="">
      <p:transition spd="slow" advTm="138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83A24E-0103-4F57-AFEC-AF9A5E8CEA57}"/>
              </a:ext>
            </a:extLst>
          </p:cNvPr>
          <p:cNvSpPr>
            <a:spLocks noGrp="1"/>
          </p:cNvSpPr>
          <p:nvPr>
            <p:ph type="title"/>
          </p:nvPr>
        </p:nvSpPr>
        <p:spPr/>
        <p:txBody>
          <a:bodyPr/>
          <a:lstStyle/>
          <a:p>
            <a:r>
              <a:rPr lang="en-US" dirty="0"/>
              <a:t>What is an </a:t>
            </a:r>
            <a:r>
              <a:rPr lang="en-US" dirty="0" err="1"/>
              <a:t>AddIn</a:t>
            </a:r>
            <a:endParaRPr lang="en-US" dirty="0"/>
          </a:p>
        </p:txBody>
      </p:sp>
      <p:sp>
        <p:nvSpPr>
          <p:cNvPr id="6" name="Text Placeholder 5">
            <a:extLst>
              <a:ext uri="{FF2B5EF4-FFF2-40B4-BE49-F238E27FC236}">
                <a16:creationId xmlns:a16="http://schemas.microsoft.com/office/drawing/2014/main" id="{FC5ACF0D-809D-427D-AE0C-E9EBF60B2D6B}"/>
              </a:ext>
            </a:extLst>
          </p:cNvPr>
          <p:cNvSpPr>
            <a:spLocks noGrp="1"/>
          </p:cNvSpPr>
          <p:nvPr>
            <p:ph type="body" sz="quarter" idx="10"/>
          </p:nvPr>
        </p:nvSpPr>
        <p:spPr/>
        <p:txBody>
          <a:bodyPr/>
          <a:lstStyle/>
          <a:p>
            <a:pPr>
              <a:lnSpc>
                <a:spcPct val="100000"/>
              </a:lnSpc>
              <a:spcBef>
                <a:spcPts val="600"/>
              </a:spcBef>
              <a:spcAft>
                <a:spcPts val="600"/>
              </a:spcAft>
            </a:pPr>
            <a:r>
              <a:rPr lang="en-US" sz="2000" dirty="0"/>
              <a:t>An </a:t>
            </a:r>
            <a:r>
              <a:rPr lang="en-US" sz="2000" b="1" dirty="0"/>
              <a:t>Excel add</a:t>
            </a:r>
            <a:r>
              <a:rPr lang="en-US" sz="2000" dirty="0"/>
              <a:t>-</a:t>
            </a:r>
            <a:r>
              <a:rPr lang="en-US" sz="2000" b="1" dirty="0"/>
              <a:t>in</a:t>
            </a:r>
            <a:r>
              <a:rPr lang="en-US" sz="2000" dirty="0"/>
              <a:t> allows you to extend </a:t>
            </a:r>
            <a:r>
              <a:rPr lang="en-US" sz="2000" b="1" dirty="0"/>
              <a:t>Excel</a:t>
            </a:r>
            <a:r>
              <a:rPr lang="en-US" sz="2000" dirty="0"/>
              <a:t> application functionality across multiple platforms including Windows, Mac, iPad, and </a:t>
            </a:r>
            <a:r>
              <a:rPr lang="en-US" sz="2000" b="1" dirty="0"/>
              <a:t>in</a:t>
            </a:r>
            <a:r>
              <a:rPr lang="en-US" sz="2000" dirty="0"/>
              <a:t> a browser. </a:t>
            </a:r>
            <a:r>
              <a:rPr lang="en-US" sz="2000" b="1" dirty="0"/>
              <a:t>Use Excel add</a:t>
            </a:r>
            <a:r>
              <a:rPr lang="en-US" sz="2000" dirty="0"/>
              <a:t>-</a:t>
            </a:r>
            <a:r>
              <a:rPr lang="en-US" sz="2000" b="1" dirty="0"/>
              <a:t>ins</a:t>
            </a:r>
            <a:r>
              <a:rPr lang="en-US" sz="2000" dirty="0"/>
              <a:t> within a workbook to: Interact with </a:t>
            </a:r>
            <a:r>
              <a:rPr lang="en-US" sz="2000" b="1" dirty="0"/>
              <a:t>Excel</a:t>
            </a:r>
            <a:r>
              <a:rPr lang="en-US" sz="2000" dirty="0"/>
              <a:t> objects, read and write </a:t>
            </a:r>
            <a:r>
              <a:rPr lang="en-US" sz="2000" b="1" dirty="0"/>
              <a:t>Excel</a:t>
            </a:r>
            <a:r>
              <a:rPr lang="en-US" sz="2000" dirty="0"/>
              <a:t> data. Extend functionality using web based task pane or content pane.</a:t>
            </a:r>
          </a:p>
          <a:p>
            <a:pPr>
              <a:lnSpc>
                <a:spcPct val="100000"/>
              </a:lnSpc>
              <a:spcBef>
                <a:spcPts val="600"/>
              </a:spcBef>
              <a:spcAft>
                <a:spcPts val="600"/>
              </a:spcAft>
            </a:pPr>
            <a:r>
              <a:rPr lang="en-US" sz="2000" dirty="0"/>
              <a:t>Add ins are especially useful when you developed functionality that is not workbook specific. If you have created a workbook with various user defined functions you can distribute them as an add in.</a:t>
            </a:r>
          </a:p>
          <a:p>
            <a:pPr>
              <a:lnSpc>
                <a:spcPct val="100000"/>
              </a:lnSpc>
              <a:spcBef>
                <a:spcPts val="600"/>
              </a:spcBef>
              <a:spcAft>
                <a:spcPts val="600"/>
              </a:spcAft>
            </a:pPr>
            <a:r>
              <a:rPr lang="en-US" sz="2000" dirty="0"/>
              <a:t>Another benefit of an </a:t>
            </a:r>
            <a:r>
              <a:rPr lang="en-US" sz="2000" dirty="0" err="1"/>
              <a:t>addin</a:t>
            </a:r>
            <a:r>
              <a:rPr lang="en-US" sz="2000" dirty="0"/>
              <a:t> is that the structure is not visible to the user. Also, </a:t>
            </a:r>
            <a:r>
              <a:rPr lang="en-US" sz="2000" dirty="0" err="1"/>
              <a:t>addins</a:t>
            </a:r>
            <a:r>
              <a:rPr lang="en-US" sz="2000" dirty="0"/>
              <a:t> can not be modified in any way by a user. The only way to modify </a:t>
            </a:r>
            <a:r>
              <a:rPr lang="en-US" sz="2000" dirty="0" err="1"/>
              <a:t>addins</a:t>
            </a:r>
            <a:r>
              <a:rPr lang="en-US" sz="2000" dirty="0"/>
              <a:t> is to modify the workbook with which the add-in was created. </a:t>
            </a:r>
          </a:p>
        </p:txBody>
      </p:sp>
      <p:sp>
        <p:nvSpPr>
          <p:cNvPr id="4" name="Footer Placeholder 3">
            <a:extLst>
              <a:ext uri="{FF2B5EF4-FFF2-40B4-BE49-F238E27FC236}">
                <a16:creationId xmlns:a16="http://schemas.microsoft.com/office/drawing/2014/main" id="{75136361-6870-4132-B16C-DA30A11A5637}"/>
              </a:ext>
            </a:extLst>
          </p:cNvPr>
          <p:cNvSpPr>
            <a:spLocks noGrp="1"/>
          </p:cNvSpPr>
          <p:nvPr>
            <p:ph type="ftr" sz="quarter" idx="3"/>
          </p:nvPr>
        </p:nvSpPr>
        <p:spPr/>
        <p:txBody>
          <a:body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992780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332BF9-C004-4E4F-81CF-38ED01906DDF}"/>
              </a:ext>
            </a:extLst>
          </p:cNvPr>
          <p:cNvSpPr>
            <a:spLocks noGrp="1"/>
          </p:cNvSpPr>
          <p:nvPr>
            <p:ph type="title"/>
          </p:nvPr>
        </p:nvSpPr>
        <p:spPr/>
        <p:txBody>
          <a:bodyPr/>
          <a:lstStyle/>
          <a:p>
            <a:r>
              <a:rPr lang="en-US" dirty="0"/>
              <a:t>File Dialogs</a:t>
            </a:r>
          </a:p>
        </p:txBody>
      </p:sp>
      <p:sp>
        <p:nvSpPr>
          <p:cNvPr id="4" name="Footer Placeholder 3">
            <a:extLst>
              <a:ext uri="{FF2B5EF4-FFF2-40B4-BE49-F238E27FC236}">
                <a16:creationId xmlns:a16="http://schemas.microsoft.com/office/drawing/2014/main" id="{81A4C235-D752-443E-A698-1A9FFCFD5BAA}"/>
              </a:ext>
            </a:extLst>
          </p:cNvPr>
          <p:cNvSpPr>
            <a:spLocks noGrp="1"/>
          </p:cNvSpPr>
          <p:nvPr>
            <p:ph type="ftr" sz="quarter" idx="3"/>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1249399212"/>
      </p:ext>
    </p:extLst>
  </p:cSld>
  <p:clrMapOvr>
    <a:masterClrMapping/>
  </p:clrMapOvr>
  <mc:AlternateContent xmlns:mc="http://schemas.openxmlformats.org/markup-compatibility/2006" xmlns:p14="http://schemas.microsoft.com/office/powerpoint/2010/main">
    <mc:Choice Requires="p14">
      <p:transition spd="slow" p14:dur="2000" advTm="1386"/>
    </mc:Choice>
    <mc:Fallback xmlns="">
      <p:transition spd="slow" advTm="138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83A24E-0103-4F57-AFEC-AF9A5E8CEA57}"/>
              </a:ext>
            </a:extLst>
          </p:cNvPr>
          <p:cNvSpPr>
            <a:spLocks noGrp="1"/>
          </p:cNvSpPr>
          <p:nvPr>
            <p:ph type="title"/>
          </p:nvPr>
        </p:nvSpPr>
        <p:spPr/>
        <p:txBody>
          <a:bodyPr/>
          <a:lstStyle/>
          <a:p>
            <a:endParaRPr lang="en-US" dirty="0"/>
          </a:p>
        </p:txBody>
      </p:sp>
      <p:sp>
        <p:nvSpPr>
          <p:cNvPr id="6" name="Text Placeholder 5">
            <a:extLst>
              <a:ext uri="{FF2B5EF4-FFF2-40B4-BE49-F238E27FC236}">
                <a16:creationId xmlns:a16="http://schemas.microsoft.com/office/drawing/2014/main" id="{FC5ACF0D-809D-427D-AE0C-E9EBF60B2D6B}"/>
              </a:ext>
            </a:extLst>
          </p:cNvPr>
          <p:cNvSpPr>
            <a:spLocks noGrp="1"/>
          </p:cNvSpPr>
          <p:nvPr>
            <p:ph type="body" sz="quarter" idx="10"/>
          </p:nvPr>
        </p:nvSpPr>
        <p:spPr/>
        <p:txBody>
          <a:bodyPr/>
          <a:lstStyle/>
          <a:p>
            <a:r>
              <a:rPr lang="en-US" dirty="0"/>
              <a:t>Displaying a File Open Dialog</a:t>
            </a:r>
          </a:p>
          <a:p>
            <a:r>
              <a:rPr lang="en-US" dirty="0"/>
              <a:t>Executing the Default Action</a:t>
            </a:r>
          </a:p>
          <a:p>
            <a:r>
              <a:rPr lang="en-US" dirty="0"/>
              <a:t>Testing Which Button was Clicked</a:t>
            </a:r>
          </a:p>
          <a:p>
            <a:r>
              <a:rPr lang="en-US" dirty="0"/>
              <a:t>Setting File Filters</a:t>
            </a:r>
          </a:p>
          <a:p>
            <a:r>
              <a:rPr lang="en-US" dirty="0"/>
              <a:t>Basic File Dialog Properties</a:t>
            </a:r>
          </a:p>
          <a:p>
            <a:r>
              <a:rPr lang="en-US" dirty="0"/>
              <a:t>Using the Save As Dialog</a:t>
            </a:r>
          </a:p>
          <a:p>
            <a:r>
              <a:rPr lang="en-US" dirty="0"/>
              <a:t>Using File and Folder Pickers</a:t>
            </a:r>
          </a:p>
          <a:p>
            <a:r>
              <a:rPr lang="en-US" dirty="0"/>
              <a:t>Looping Over the Selected Items</a:t>
            </a:r>
          </a:p>
          <a:p>
            <a:r>
              <a:rPr lang="en-US" dirty="0"/>
              <a:t>Combining File Pickers with </a:t>
            </a:r>
            <a:r>
              <a:rPr lang="en-US" dirty="0" err="1"/>
              <a:t>FileSystemObjects</a:t>
            </a:r>
            <a:endParaRPr lang="en-US" dirty="0"/>
          </a:p>
        </p:txBody>
      </p:sp>
      <p:sp>
        <p:nvSpPr>
          <p:cNvPr id="4" name="Footer Placeholder 3">
            <a:extLst>
              <a:ext uri="{FF2B5EF4-FFF2-40B4-BE49-F238E27FC236}">
                <a16:creationId xmlns:a16="http://schemas.microsoft.com/office/drawing/2014/main" id="{75136361-6870-4132-B16C-DA30A11A5637}"/>
              </a:ext>
            </a:extLst>
          </p:cNvPr>
          <p:cNvSpPr>
            <a:spLocks noGrp="1"/>
          </p:cNvSpPr>
          <p:nvPr>
            <p:ph type="ftr" sz="quarter" idx="3"/>
          </p:nvPr>
        </p:nvSpPr>
        <p:spPr/>
        <p:txBody>
          <a:body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307933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83A24E-0103-4F57-AFEC-AF9A5E8CEA57}"/>
              </a:ext>
            </a:extLst>
          </p:cNvPr>
          <p:cNvSpPr>
            <a:spLocks noGrp="1"/>
          </p:cNvSpPr>
          <p:nvPr>
            <p:ph type="title"/>
          </p:nvPr>
        </p:nvSpPr>
        <p:spPr/>
        <p:txBody>
          <a:bodyPr/>
          <a:lstStyle/>
          <a:p>
            <a:r>
              <a:rPr lang="en-US" dirty="0"/>
              <a:t>File Dialog </a:t>
            </a:r>
          </a:p>
        </p:txBody>
      </p:sp>
      <p:sp>
        <p:nvSpPr>
          <p:cNvPr id="6" name="Text Placeholder 5">
            <a:extLst>
              <a:ext uri="{FF2B5EF4-FFF2-40B4-BE49-F238E27FC236}">
                <a16:creationId xmlns:a16="http://schemas.microsoft.com/office/drawing/2014/main" id="{FC5ACF0D-809D-427D-AE0C-E9EBF60B2D6B}"/>
              </a:ext>
            </a:extLst>
          </p:cNvPr>
          <p:cNvSpPr>
            <a:spLocks noGrp="1"/>
          </p:cNvSpPr>
          <p:nvPr>
            <p:ph type="body" sz="quarter" idx="10"/>
          </p:nvPr>
        </p:nvSpPr>
        <p:spPr/>
        <p:txBody>
          <a:bodyPr/>
          <a:lstStyle/>
          <a:p>
            <a:pPr>
              <a:lnSpc>
                <a:spcPct val="150000"/>
              </a:lnSpc>
            </a:pPr>
            <a:r>
              <a:rPr lang="en-US" dirty="0"/>
              <a:t>The </a:t>
            </a:r>
            <a:r>
              <a:rPr lang="en-US" dirty="0" err="1"/>
              <a:t>FileDialog</a:t>
            </a:r>
            <a:r>
              <a:rPr lang="en-US" dirty="0"/>
              <a:t> object is an Application Object that provides a file dialog functionality similar to the standard Open and Save dialog boxes found in MS Office application.</a:t>
            </a:r>
          </a:p>
          <a:p>
            <a:pPr>
              <a:lnSpc>
                <a:spcPct val="150000"/>
              </a:lnSpc>
            </a:pPr>
            <a:r>
              <a:rPr lang="en-US" dirty="0"/>
              <a:t>The property takes a single argument, </a:t>
            </a:r>
            <a:r>
              <a:rPr lang="en-US" dirty="0" err="1"/>
              <a:t>DialogType</a:t>
            </a:r>
            <a:r>
              <a:rPr lang="en-US" dirty="0"/>
              <a:t>, that determines the type of </a:t>
            </a:r>
            <a:r>
              <a:rPr lang="en-US" dirty="0" err="1"/>
              <a:t>FileDialog</a:t>
            </a:r>
            <a:r>
              <a:rPr lang="en-US" dirty="0"/>
              <a:t> object that the property returns. Four types of </a:t>
            </a:r>
            <a:r>
              <a:rPr lang="en-US" dirty="0" err="1"/>
              <a:t>fileDialog</a:t>
            </a:r>
            <a:r>
              <a:rPr lang="en-US" dirty="0"/>
              <a:t> object are:</a:t>
            </a:r>
          </a:p>
          <a:p>
            <a:pPr lvl="1">
              <a:lnSpc>
                <a:spcPct val="150000"/>
              </a:lnSpc>
            </a:pPr>
            <a:r>
              <a:rPr lang="en-US" dirty="0"/>
              <a:t>Open Dialog</a:t>
            </a:r>
          </a:p>
          <a:p>
            <a:pPr lvl="1">
              <a:lnSpc>
                <a:spcPct val="150000"/>
              </a:lnSpc>
            </a:pPr>
            <a:r>
              <a:rPr lang="en-US" dirty="0" err="1"/>
              <a:t>SaveAs</a:t>
            </a:r>
            <a:r>
              <a:rPr lang="en-US" dirty="0"/>
              <a:t> Dialog</a:t>
            </a:r>
          </a:p>
          <a:p>
            <a:pPr lvl="1">
              <a:lnSpc>
                <a:spcPct val="150000"/>
              </a:lnSpc>
            </a:pPr>
            <a:r>
              <a:rPr lang="en-US" dirty="0"/>
              <a:t>File Picker</a:t>
            </a:r>
          </a:p>
          <a:p>
            <a:pPr lvl="1">
              <a:lnSpc>
                <a:spcPct val="150000"/>
              </a:lnSpc>
            </a:pPr>
            <a:r>
              <a:rPr lang="en-US" dirty="0"/>
              <a:t>Folder Picker</a:t>
            </a:r>
          </a:p>
        </p:txBody>
      </p:sp>
      <p:sp>
        <p:nvSpPr>
          <p:cNvPr id="4" name="Footer Placeholder 3">
            <a:extLst>
              <a:ext uri="{FF2B5EF4-FFF2-40B4-BE49-F238E27FC236}">
                <a16:creationId xmlns:a16="http://schemas.microsoft.com/office/drawing/2014/main" id="{75136361-6870-4132-B16C-DA30A11A5637}"/>
              </a:ext>
            </a:extLst>
          </p:cNvPr>
          <p:cNvSpPr>
            <a:spLocks noGrp="1"/>
          </p:cNvSpPr>
          <p:nvPr>
            <p:ph type="ftr" sz="quarter" idx="3"/>
          </p:nvPr>
        </p:nvSpPr>
        <p:spPr/>
        <p:txBody>
          <a:body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706727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83A24E-0103-4F57-AFEC-AF9A5E8CEA57}"/>
              </a:ext>
            </a:extLst>
          </p:cNvPr>
          <p:cNvSpPr>
            <a:spLocks noGrp="1"/>
          </p:cNvSpPr>
          <p:nvPr>
            <p:ph type="title"/>
          </p:nvPr>
        </p:nvSpPr>
        <p:spPr/>
        <p:txBody>
          <a:bodyPr/>
          <a:lstStyle/>
          <a:p>
            <a:r>
              <a:rPr lang="en-US" dirty="0"/>
              <a:t>File Dialog Methods and Properties</a:t>
            </a:r>
          </a:p>
        </p:txBody>
      </p:sp>
      <p:sp>
        <p:nvSpPr>
          <p:cNvPr id="6" name="Text Placeholder 5">
            <a:extLst>
              <a:ext uri="{FF2B5EF4-FFF2-40B4-BE49-F238E27FC236}">
                <a16:creationId xmlns:a16="http://schemas.microsoft.com/office/drawing/2014/main" id="{FC5ACF0D-809D-427D-AE0C-E9EBF60B2D6B}"/>
              </a:ext>
            </a:extLst>
          </p:cNvPr>
          <p:cNvSpPr>
            <a:spLocks noGrp="1"/>
          </p:cNvSpPr>
          <p:nvPr>
            <p:ph type="body" sz="quarter" idx="10"/>
          </p:nvPr>
        </p:nvSpPr>
        <p:spPr/>
        <p:txBody>
          <a:bodyPr/>
          <a:lstStyle/>
          <a:p>
            <a:pPr>
              <a:lnSpc>
                <a:spcPct val="100000"/>
              </a:lnSpc>
              <a:spcBef>
                <a:spcPts val="0"/>
              </a:spcBef>
              <a:spcAft>
                <a:spcPts val="0"/>
              </a:spcAft>
            </a:pPr>
            <a:r>
              <a:rPr lang="en-US" dirty="0"/>
              <a:t>Methods for the File Dialog are as follows:</a:t>
            </a:r>
          </a:p>
          <a:p>
            <a:pPr lvl="1">
              <a:lnSpc>
                <a:spcPct val="100000"/>
              </a:lnSpc>
              <a:spcBef>
                <a:spcPts val="600"/>
              </a:spcBef>
              <a:spcAft>
                <a:spcPts val="0"/>
              </a:spcAft>
            </a:pPr>
            <a:r>
              <a:rPr lang="en-US" sz="1600" b="1" i="1" dirty="0"/>
              <a:t>Execute </a:t>
            </a:r>
            <a:r>
              <a:rPr lang="en-US" sz="1600" i="1" dirty="0"/>
              <a:t>– </a:t>
            </a:r>
            <a:r>
              <a:rPr lang="en-US" sz="1600" dirty="0"/>
              <a:t>Carries out a user's action right after the Show method is invoked.</a:t>
            </a:r>
          </a:p>
          <a:p>
            <a:pPr lvl="1">
              <a:lnSpc>
                <a:spcPct val="100000"/>
              </a:lnSpc>
              <a:spcBef>
                <a:spcPts val="600"/>
              </a:spcBef>
              <a:spcAft>
                <a:spcPts val="0"/>
              </a:spcAft>
            </a:pPr>
            <a:r>
              <a:rPr lang="en-US" sz="1600" b="1" i="1" dirty="0"/>
              <a:t>Show </a:t>
            </a:r>
            <a:r>
              <a:rPr lang="en-US" sz="1600" i="1" dirty="0"/>
              <a:t>– </a:t>
            </a:r>
            <a:r>
              <a:rPr lang="en-US" sz="1600" dirty="0"/>
              <a:t>Displays a file dialog box and returns a Long indicating whether the user pressed the Action button (-1) or the Cancel button (0). </a:t>
            </a:r>
          </a:p>
          <a:p>
            <a:pPr marL="269875" lvl="1" indent="0">
              <a:lnSpc>
                <a:spcPct val="100000"/>
              </a:lnSpc>
              <a:spcBef>
                <a:spcPts val="1200"/>
              </a:spcBef>
              <a:spcAft>
                <a:spcPts val="0"/>
              </a:spcAft>
              <a:buNone/>
            </a:pPr>
            <a:r>
              <a:rPr lang="en-US" sz="1400" i="1" dirty="0">
                <a:solidFill>
                  <a:srgbClr val="002060"/>
                </a:solidFill>
              </a:rPr>
              <a:t>Note: When you call the Show method, no more code executes until the user dismisses the file dialog box. In the case of Open and </a:t>
            </a:r>
            <a:r>
              <a:rPr lang="en-US" sz="1400" i="1" dirty="0" err="1">
                <a:solidFill>
                  <a:srgbClr val="002060"/>
                </a:solidFill>
              </a:rPr>
              <a:t>SaveAs</a:t>
            </a:r>
            <a:r>
              <a:rPr lang="en-US" sz="1400" i="1" dirty="0">
                <a:solidFill>
                  <a:srgbClr val="002060"/>
                </a:solidFill>
              </a:rPr>
              <a:t> dialog boxes, use the Execute method right after the Show method to carry out the user's action.</a:t>
            </a:r>
          </a:p>
          <a:p>
            <a:pPr marL="269875" lvl="1" indent="0">
              <a:lnSpc>
                <a:spcPct val="100000"/>
              </a:lnSpc>
              <a:spcBef>
                <a:spcPts val="1200"/>
              </a:spcBef>
              <a:spcAft>
                <a:spcPts val="0"/>
              </a:spcAft>
              <a:buNone/>
            </a:pPr>
            <a:endParaRPr lang="en-US" sz="1400" i="1" dirty="0">
              <a:solidFill>
                <a:srgbClr val="002060"/>
              </a:solidFill>
            </a:endParaRPr>
          </a:p>
          <a:p>
            <a:pPr>
              <a:lnSpc>
                <a:spcPct val="100000"/>
              </a:lnSpc>
              <a:spcBef>
                <a:spcPts val="0"/>
              </a:spcBef>
              <a:spcAft>
                <a:spcPts val="0"/>
              </a:spcAft>
            </a:pPr>
            <a:r>
              <a:rPr lang="en-US" dirty="0"/>
              <a:t>Properties for the File Dialog are as follows:</a:t>
            </a:r>
          </a:p>
          <a:p>
            <a:pPr lvl="1">
              <a:lnSpc>
                <a:spcPct val="100000"/>
              </a:lnSpc>
              <a:spcBef>
                <a:spcPts val="1200"/>
              </a:spcBef>
              <a:spcAft>
                <a:spcPts val="0"/>
              </a:spcAft>
            </a:pPr>
            <a:r>
              <a:rPr lang="en-US" sz="1600" b="1" i="1" dirty="0" err="1"/>
              <a:t>AllowMultiSelect</a:t>
            </a:r>
            <a:r>
              <a:rPr lang="en-US" sz="1600" dirty="0"/>
              <a:t> – Is True if the user is allowed to select multiple files from a file dialog box. Read/write.</a:t>
            </a:r>
          </a:p>
          <a:p>
            <a:pPr lvl="1">
              <a:lnSpc>
                <a:spcPct val="100000"/>
              </a:lnSpc>
              <a:spcBef>
                <a:spcPts val="1200"/>
              </a:spcBef>
              <a:spcAft>
                <a:spcPts val="0"/>
              </a:spcAft>
            </a:pPr>
            <a:r>
              <a:rPr lang="en-US" sz="1600" b="1" i="1" dirty="0" err="1"/>
              <a:t>FilterIndex</a:t>
            </a:r>
            <a:r>
              <a:rPr lang="en-US" sz="1600" b="1" i="1" dirty="0"/>
              <a:t> –</a:t>
            </a:r>
            <a:r>
              <a:rPr lang="en-US" sz="1600" dirty="0"/>
              <a:t>	Gets or sets a Long indicating the default file filter of a file dialog box. The default filter determines which types of files are displayed when the file dialog box is first opened. Read/write.</a:t>
            </a:r>
          </a:p>
          <a:p>
            <a:pPr lvl="1">
              <a:lnSpc>
                <a:spcPct val="100000"/>
              </a:lnSpc>
              <a:spcBef>
                <a:spcPts val="1200"/>
              </a:spcBef>
              <a:spcAft>
                <a:spcPts val="0"/>
              </a:spcAft>
            </a:pPr>
            <a:r>
              <a:rPr lang="en-US" sz="1600" b="1" i="1" dirty="0"/>
              <a:t>Filters – </a:t>
            </a:r>
            <a:r>
              <a:rPr lang="en-US" sz="1600" dirty="0"/>
              <a:t>Gets a </a:t>
            </a:r>
            <a:r>
              <a:rPr lang="en-US" sz="1600" dirty="0" err="1"/>
              <a:t>FileDialogFilters</a:t>
            </a:r>
            <a:r>
              <a:rPr lang="en-US" sz="1600" dirty="0"/>
              <a:t> collection. Read-only.</a:t>
            </a:r>
          </a:p>
          <a:p>
            <a:pPr lvl="1">
              <a:lnSpc>
                <a:spcPct val="100000"/>
              </a:lnSpc>
              <a:spcBef>
                <a:spcPts val="1200"/>
              </a:spcBef>
              <a:spcAft>
                <a:spcPts val="0"/>
              </a:spcAft>
            </a:pPr>
            <a:r>
              <a:rPr lang="en-US" sz="1600" b="1" i="1" dirty="0" err="1"/>
              <a:t>InitialFileName</a:t>
            </a:r>
            <a:r>
              <a:rPr lang="en-US" sz="1600" b="1" i="1" dirty="0"/>
              <a:t> – </a:t>
            </a:r>
            <a:r>
              <a:rPr lang="en-US" sz="1600" dirty="0"/>
              <a:t>Sets or returns a String representing the path or file name that is initially displayed in a file dialog box. Read/write.</a:t>
            </a:r>
          </a:p>
          <a:p>
            <a:pPr lvl="1">
              <a:lnSpc>
                <a:spcPct val="100000"/>
              </a:lnSpc>
              <a:spcBef>
                <a:spcPts val="1200"/>
              </a:spcBef>
              <a:spcAft>
                <a:spcPts val="0"/>
              </a:spcAft>
            </a:pPr>
            <a:endParaRPr lang="en-US" sz="1600" dirty="0"/>
          </a:p>
        </p:txBody>
      </p:sp>
      <p:sp>
        <p:nvSpPr>
          <p:cNvPr id="4" name="Footer Placeholder 3">
            <a:extLst>
              <a:ext uri="{FF2B5EF4-FFF2-40B4-BE49-F238E27FC236}">
                <a16:creationId xmlns:a16="http://schemas.microsoft.com/office/drawing/2014/main" id="{75136361-6870-4132-B16C-DA30A11A5637}"/>
              </a:ext>
            </a:extLst>
          </p:cNvPr>
          <p:cNvSpPr>
            <a:spLocks noGrp="1"/>
          </p:cNvSpPr>
          <p:nvPr>
            <p:ph type="ftr" sz="quarter" idx="3"/>
          </p:nvPr>
        </p:nvSpPr>
        <p:spPr/>
        <p:txBody>
          <a:body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2091288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83A24E-0103-4F57-AFEC-AF9A5E8CEA57}"/>
              </a:ext>
            </a:extLst>
          </p:cNvPr>
          <p:cNvSpPr>
            <a:spLocks noGrp="1"/>
          </p:cNvSpPr>
          <p:nvPr>
            <p:ph type="title"/>
          </p:nvPr>
        </p:nvSpPr>
        <p:spPr/>
        <p:txBody>
          <a:bodyPr/>
          <a:lstStyle/>
          <a:p>
            <a:r>
              <a:rPr lang="en-US" dirty="0"/>
              <a:t>File Dialog Properties</a:t>
            </a:r>
          </a:p>
        </p:txBody>
      </p:sp>
      <p:sp>
        <p:nvSpPr>
          <p:cNvPr id="6" name="Text Placeholder 5">
            <a:extLst>
              <a:ext uri="{FF2B5EF4-FFF2-40B4-BE49-F238E27FC236}">
                <a16:creationId xmlns:a16="http://schemas.microsoft.com/office/drawing/2014/main" id="{FC5ACF0D-809D-427D-AE0C-E9EBF60B2D6B}"/>
              </a:ext>
            </a:extLst>
          </p:cNvPr>
          <p:cNvSpPr>
            <a:spLocks noGrp="1"/>
          </p:cNvSpPr>
          <p:nvPr>
            <p:ph type="body" sz="quarter" idx="10"/>
          </p:nvPr>
        </p:nvSpPr>
        <p:spPr/>
        <p:txBody>
          <a:bodyPr/>
          <a:lstStyle/>
          <a:p>
            <a:pPr>
              <a:lnSpc>
                <a:spcPct val="100000"/>
              </a:lnSpc>
              <a:spcBef>
                <a:spcPts val="0"/>
              </a:spcBef>
              <a:spcAft>
                <a:spcPts val="0"/>
              </a:spcAft>
            </a:pPr>
            <a:r>
              <a:rPr lang="en-US" dirty="0"/>
              <a:t>Properties for the File Dialog are as follows:</a:t>
            </a:r>
          </a:p>
          <a:p>
            <a:pPr lvl="1">
              <a:lnSpc>
                <a:spcPct val="150000"/>
              </a:lnSpc>
              <a:spcBef>
                <a:spcPts val="1200"/>
              </a:spcBef>
              <a:spcAft>
                <a:spcPts val="0"/>
              </a:spcAft>
            </a:pPr>
            <a:r>
              <a:rPr lang="en-US" sz="1600" b="1" i="1" dirty="0" err="1"/>
              <a:t>SelectedItems</a:t>
            </a:r>
            <a:r>
              <a:rPr lang="en-US" sz="1600" dirty="0"/>
              <a:t> – Gets a </a:t>
            </a:r>
            <a:r>
              <a:rPr lang="en-US" sz="1600" dirty="0" err="1"/>
              <a:t>FileDialogSelectedItems</a:t>
            </a:r>
            <a:r>
              <a:rPr lang="en-US" sz="1600" dirty="0"/>
              <a:t> collection. This collection contains a list of the paths of the files that a user selected from a file dialog box displayed by using the Show method of the </a:t>
            </a:r>
            <a:r>
              <a:rPr lang="en-US" sz="1600" dirty="0" err="1"/>
              <a:t>FileDialog</a:t>
            </a:r>
            <a:r>
              <a:rPr lang="en-US" sz="1600" dirty="0"/>
              <a:t> object. Read-only.</a:t>
            </a:r>
          </a:p>
          <a:p>
            <a:pPr lvl="1">
              <a:lnSpc>
                <a:spcPct val="150000"/>
              </a:lnSpc>
              <a:spcBef>
                <a:spcPts val="1200"/>
              </a:spcBef>
              <a:spcAft>
                <a:spcPts val="0"/>
              </a:spcAft>
            </a:pPr>
            <a:r>
              <a:rPr lang="en-US" sz="1600" b="1" i="1" dirty="0"/>
              <a:t>Title</a:t>
            </a:r>
            <a:r>
              <a:rPr lang="en-US" sz="1600" dirty="0"/>
              <a:t> – Gets or sets the title of a file dialog box displayed by using the </a:t>
            </a:r>
            <a:r>
              <a:rPr lang="en-US" sz="1600" dirty="0" err="1"/>
              <a:t>FileDialog</a:t>
            </a:r>
            <a:r>
              <a:rPr lang="en-US" sz="1600" dirty="0"/>
              <a:t> object.</a:t>
            </a:r>
          </a:p>
        </p:txBody>
      </p:sp>
      <p:sp>
        <p:nvSpPr>
          <p:cNvPr id="4" name="Footer Placeholder 3">
            <a:extLst>
              <a:ext uri="{FF2B5EF4-FFF2-40B4-BE49-F238E27FC236}">
                <a16:creationId xmlns:a16="http://schemas.microsoft.com/office/drawing/2014/main" id="{75136361-6870-4132-B16C-DA30A11A5637}"/>
              </a:ext>
            </a:extLst>
          </p:cNvPr>
          <p:cNvSpPr>
            <a:spLocks noGrp="1"/>
          </p:cNvSpPr>
          <p:nvPr>
            <p:ph type="ftr" sz="quarter" idx="3"/>
          </p:nvPr>
        </p:nvSpPr>
        <p:spPr/>
        <p:txBody>
          <a:body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3987690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83A24E-0103-4F57-AFEC-AF9A5E8CEA57}"/>
              </a:ext>
            </a:extLst>
          </p:cNvPr>
          <p:cNvSpPr>
            <a:spLocks noGrp="1"/>
          </p:cNvSpPr>
          <p:nvPr>
            <p:ph type="title"/>
          </p:nvPr>
        </p:nvSpPr>
        <p:spPr/>
        <p:txBody>
          <a:bodyPr/>
          <a:lstStyle/>
          <a:p>
            <a:r>
              <a:rPr lang="en-US" dirty="0"/>
              <a:t>Using </a:t>
            </a:r>
            <a:r>
              <a:rPr lang="en-US" dirty="0" err="1"/>
              <a:t>FileDialog</a:t>
            </a:r>
            <a:endParaRPr lang="en-US" dirty="0"/>
          </a:p>
        </p:txBody>
      </p:sp>
      <p:sp>
        <p:nvSpPr>
          <p:cNvPr id="6" name="Text Placeholder 5">
            <a:extLst>
              <a:ext uri="{FF2B5EF4-FFF2-40B4-BE49-F238E27FC236}">
                <a16:creationId xmlns:a16="http://schemas.microsoft.com/office/drawing/2014/main" id="{FC5ACF0D-809D-427D-AE0C-E9EBF60B2D6B}"/>
              </a:ext>
            </a:extLst>
          </p:cNvPr>
          <p:cNvSpPr>
            <a:spLocks noGrp="1"/>
          </p:cNvSpPr>
          <p:nvPr>
            <p:ph type="body" sz="quarter" idx="10"/>
          </p:nvPr>
        </p:nvSpPr>
        <p:spPr/>
        <p:txBody>
          <a:bodyPr/>
          <a:lstStyle/>
          <a:p>
            <a:pPr marL="457200" indent="-457200">
              <a:lnSpc>
                <a:spcPct val="100000"/>
              </a:lnSpc>
              <a:spcBef>
                <a:spcPts val="600"/>
              </a:spcBef>
              <a:spcAft>
                <a:spcPts val="600"/>
              </a:spcAft>
              <a:buFont typeface="+mj-lt"/>
              <a:buAutoNum type="arabicPeriod"/>
            </a:pPr>
            <a:r>
              <a:rPr lang="en-US" sz="2000" dirty="0"/>
              <a:t>Assign a variable as </a:t>
            </a:r>
            <a:r>
              <a:rPr lang="en-US" sz="2000" dirty="0" err="1"/>
              <a:t>FileDialog</a:t>
            </a:r>
            <a:r>
              <a:rPr lang="en-US" sz="2000" dirty="0"/>
              <a:t> object.</a:t>
            </a:r>
          </a:p>
          <a:p>
            <a:pPr marL="457200" indent="-457200">
              <a:lnSpc>
                <a:spcPct val="100000"/>
              </a:lnSpc>
              <a:spcBef>
                <a:spcPts val="600"/>
              </a:spcBef>
              <a:spcAft>
                <a:spcPts val="600"/>
              </a:spcAft>
              <a:buFont typeface="+mj-lt"/>
              <a:buAutoNum type="arabicPeriod"/>
            </a:pPr>
            <a:r>
              <a:rPr lang="en-US" sz="2000" dirty="0"/>
              <a:t>Set the file dialog type.</a:t>
            </a:r>
          </a:p>
          <a:p>
            <a:pPr marL="457200" indent="-457200">
              <a:lnSpc>
                <a:spcPct val="100000"/>
              </a:lnSpc>
              <a:spcBef>
                <a:spcPts val="600"/>
              </a:spcBef>
              <a:spcAft>
                <a:spcPts val="600"/>
              </a:spcAft>
              <a:buFont typeface="+mj-lt"/>
              <a:buAutoNum type="arabicPeriod"/>
            </a:pPr>
            <a:r>
              <a:rPr lang="en-US" sz="2000" dirty="0"/>
              <a:t>Assign a variable to contain the selected item/s. It is advisable to use a variant type for the variable type in case of multiple selections. </a:t>
            </a:r>
          </a:p>
          <a:p>
            <a:pPr marL="457200" indent="-457200">
              <a:lnSpc>
                <a:spcPct val="100000"/>
              </a:lnSpc>
              <a:spcBef>
                <a:spcPts val="600"/>
              </a:spcBef>
              <a:spcAft>
                <a:spcPts val="600"/>
              </a:spcAft>
              <a:buFont typeface="+mj-lt"/>
              <a:buAutoNum type="arabicPeriod"/>
            </a:pPr>
            <a:r>
              <a:rPr lang="en-US" sz="2000" dirty="0"/>
              <a:t>Optional – Set the Filters </a:t>
            </a:r>
          </a:p>
          <a:p>
            <a:pPr marL="457200" indent="-457200">
              <a:lnSpc>
                <a:spcPct val="100000"/>
              </a:lnSpc>
              <a:spcBef>
                <a:spcPts val="600"/>
              </a:spcBef>
              <a:spcAft>
                <a:spcPts val="600"/>
              </a:spcAft>
              <a:buFont typeface="+mj-lt"/>
              <a:buAutoNum type="arabicPeriod"/>
            </a:pPr>
            <a:r>
              <a:rPr lang="en-US" sz="2000" dirty="0"/>
              <a:t>Use the Show method to display the File Picker dialog box and return the user's action</a:t>
            </a:r>
          </a:p>
          <a:p>
            <a:pPr marL="457200" indent="-457200">
              <a:lnSpc>
                <a:spcPct val="100000"/>
              </a:lnSpc>
              <a:spcBef>
                <a:spcPts val="600"/>
              </a:spcBef>
              <a:spcAft>
                <a:spcPts val="600"/>
              </a:spcAft>
              <a:buFont typeface="+mj-lt"/>
              <a:buAutoNum type="arabicPeriod"/>
            </a:pPr>
            <a:r>
              <a:rPr lang="en-US" sz="2000" dirty="0"/>
              <a:t>The variable on step 3 will contain a string that contains the path of the file selected.</a:t>
            </a:r>
          </a:p>
          <a:p>
            <a:pPr marL="457200" indent="-457200">
              <a:lnSpc>
                <a:spcPct val="100000"/>
              </a:lnSpc>
              <a:spcBef>
                <a:spcPts val="600"/>
              </a:spcBef>
              <a:spcAft>
                <a:spcPts val="600"/>
              </a:spcAft>
              <a:buFont typeface="+mj-lt"/>
              <a:buAutoNum type="arabicPeriod"/>
            </a:pPr>
            <a:r>
              <a:rPr lang="en-US" sz="2000" dirty="0"/>
              <a:t>Process the file path by conducting any file I/O functions.</a:t>
            </a:r>
          </a:p>
          <a:p>
            <a:pPr marL="457200" indent="-457200">
              <a:lnSpc>
                <a:spcPct val="150000"/>
              </a:lnSpc>
              <a:buFont typeface="+mj-lt"/>
              <a:buAutoNum type="arabicPeriod"/>
            </a:pPr>
            <a:endParaRPr lang="en-US" dirty="0"/>
          </a:p>
        </p:txBody>
      </p:sp>
      <p:sp>
        <p:nvSpPr>
          <p:cNvPr id="4" name="Footer Placeholder 3">
            <a:extLst>
              <a:ext uri="{FF2B5EF4-FFF2-40B4-BE49-F238E27FC236}">
                <a16:creationId xmlns:a16="http://schemas.microsoft.com/office/drawing/2014/main" id="{75136361-6870-4132-B16C-DA30A11A5637}"/>
              </a:ext>
            </a:extLst>
          </p:cNvPr>
          <p:cNvSpPr>
            <a:spLocks noGrp="1"/>
          </p:cNvSpPr>
          <p:nvPr>
            <p:ph type="ftr" sz="quarter" idx="3"/>
          </p:nvPr>
        </p:nvSpPr>
        <p:spPr/>
        <p:txBody>
          <a:body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3724939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332BF9-C004-4E4F-81CF-38ED01906DDF}"/>
              </a:ext>
            </a:extLst>
          </p:cNvPr>
          <p:cNvSpPr>
            <a:spLocks noGrp="1"/>
          </p:cNvSpPr>
          <p:nvPr>
            <p:ph type="title"/>
          </p:nvPr>
        </p:nvSpPr>
        <p:spPr/>
        <p:txBody>
          <a:bodyPr/>
          <a:lstStyle/>
          <a:p>
            <a:r>
              <a:rPr lang="en-US" dirty="0"/>
              <a:t>Files and Folders</a:t>
            </a:r>
          </a:p>
        </p:txBody>
      </p:sp>
      <p:sp>
        <p:nvSpPr>
          <p:cNvPr id="4" name="Footer Placeholder 3">
            <a:extLst>
              <a:ext uri="{FF2B5EF4-FFF2-40B4-BE49-F238E27FC236}">
                <a16:creationId xmlns:a16="http://schemas.microsoft.com/office/drawing/2014/main" id="{81A4C235-D752-443E-A698-1A9FFCFD5BAA}"/>
              </a:ext>
            </a:extLst>
          </p:cNvPr>
          <p:cNvSpPr>
            <a:spLocks noGrp="1"/>
          </p:cNvSpPr>
          <p:nvPr>
            <p:ph type="ftr" sz="quarter" idx="3"/>
          </p:nvPr>
        </p:nvSpPr>
        <p:spPr/>
        <p:txBody>
          <a:bodyPr/>
          <a:lstStyle/>
          <a:p>
            <a:pPr>
              <a:defRPr/>
            </a:pPr>
            <a:r>
              <a:rPr lang="de-DE" altLang="ja-JP"/>
              <a:t>Copyright 2010 FUJITSU LIMITED</a:t>
            </a:r>
          </a:p>
        </p:txBody>
      </p:sp>
    </p:spTree>
    <p:extLst>
      <p:ext uri="{BB962C8B-B14F-4D97-AF65-F5344CB8AC3E}">
        <p14:creationId xmlns:p14="http://schemas.microsoft.com/office/powerpoint/2010/main" val="823636347"/>
      </p:ext>
    </p:extLst>
  </p:cSld>
  <p:clrMapOvr>
    <a:masterClrMapping/>
  </p:clrMapOvr>
  <mc:AlternateContent xmlns:mc="http://schemas.openxmlformats.org/markup-compatibility/2006" xmlns:p14="http://schemas.microsoft.com/office/powerpoint/2010/main">
    <mc:Choice Requires="p14">
      <p:transition spd="slow" p14:dur="2000" advTm="1386"/>
    </mc:Choice>
    <mc:Fallback xmlns="">
      <p:transition spd="slow" advTm="138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83A24E-0103-4F57-AFEC-AF9A5E8CEA57}"/>
              </a:ext>
            </a:extLst>
          </p:cNvPr>
          <p:cNvSpPr>
            <a:spLocks noGrp="1"/>
          </p:cNvSpPr>
          <p:nvPr>
            <p:ph type="title"/>
          </p:nvPr>
        </p:nvSpPr>
        <p:spPr/>
        <p:txBody>
          <a:bodyPr/>
          <a:lstStyle/>
          <a:p>
            <a:endParaRPr lang="en-US" dirty="0"/>
          </a:p>
        </p:txBody>
      </p:sp>
      <p:sp>
        <p:nvSpPr>
          <p:cNvPr id="6" name="Text Placeholder 5">
            <a:extLst>
              <a:ext uri="{FF2B5EF4-FFF2-40B4-BE49-F238E27FC236}">
                <a16:creationId xmlns:a16="http://schemas.microsoft.com/office/drawing/2014/main" id="{FC5ACF0D-809D-427D-AE0C-E9EBF60B2D6B}"/>
              </a:ext>
            </a:extLst>
          </p:cNvPr>
          <p:cNvSpPr>
            <a:spLocks noGrp="1"/>
          </p:cNvSpPr>
          <p:nvPr>
            <p:ph type="body" sz="quarter" idx="10"/>
          </p:nvPr>
        </p:nvSpPr>
        <p:spPr/>
        <p:txBody>
          <a:bodyPr/>
          <a:lstStyle/>
          <a:p>
            <a:pPr>
              <a:lnSpc>
                <a:spcPct val="150000"/>
              </a:lnSpc>
            </a:pPr>
            <a:r>
              <a:rPr lang="en-US" dirty="0"/>
              <a:t>The Scripting Runtime Library</a:t>
            </a:r>
          </a:p>
          <a:p>
            <a:pPr>
              <a:lnSpc>
                <a:spcPct val="150000"/>
              </a:lnSpc>
            </a:pPr>
            <a:r>
              <a:rPr lang="en-US" dirty="0"/>
              <a:t>Creating a </a:t>
            </a:r>
            <a:r>
              <a:rPr lang="en-US" dirty="0" err="1"/>
              <a:t>FileSystemObject</a:t>
            </a:r>
            <a:endParaRPr lang="en-US" dirty="0"/>
          </a:p>
          <a:p>
            <a:pPr>
              <a:lnSpc>
                <a:spcPct val="150000"/>
              </a:lnSpc>
            </a:pPr>
            <a:r>
              <a:rPr lang="en-US" dirty="0"/>
              <a:t>Creating Folders</a:t>
            </a:r>
          </a:p>
          <a:p>
            <a:pPr>
              <a:lnSpc>
                <a:spcPct val="150000"/>
              </a:lnSpc>
            </a:pPr>
            <a:r>
              <a:rPr lang="en-US" dirty="0"/>
              <a:t>Copying Files</a:t>
            </a:r>
          </a:p>
          <a:p>
            <a:pPr>
              <a:lnSpc>
                <a:spcPct val="150000"/>
              </a:lnSpc>
            </a:pPr>
            <a:r>
              <a:rPr lang="en-US" dirty="0"/>
              <a:t>Looping Over Files in a Folder</a:t>
            </a:r>
          </a:p>
          <a:p>
            <a:pPr>
              <a:lnSpc>
                <a:spcPct val="150000"/>
              </a:lnSpc>
            </a:pPr>
            <a:r>
              <a:rPr lang="en-US" dirty="0"/>
              <a:t>Recursive looping over folders</a:t>
            </a:r>
          </a:p>
        </p:txBody>
      </p:sp>
      <p:sp>
        <p:nvSpPr>
          <p:cNvPr id="4" name="Footer Placeholder 3">
            <a:extLst>
              <a:ext uri="{FF2B5EF4-FFF2-40B4-BE49-F238E27FC236}">
                <a16:creationId xmlns:a16="http://schemas.microsoft.com/office/drawing/2014/main" id="{75136361-6870-4132-B16C-DA30A11A5637}"/>
              </a:ext>
            </a:extLst>
          </p:cNvPr>
          <p:cNvSpPr>
            <a:spLocks noGrp="1"/>
          </p:cNvSpPr>
          <p:nvPr>
            <p:ph type="ftr" sz="quarter" idx="3"/>
          </p:nvPr>
        </p:nvSpPr>
        <p:spPr/>
        <p:txBody>
          <a:bodyPr/>
          <a:lstStyle/>
          <a:p>
            <a:r>
              <a:rPr lang="en-IN">
                <a:solidFill>
                  <a:srgbClr val="000000"/>
                </a:solidFill>
              </a:rPr>
              <a:t>Copyright 2014 Fujitsu Philippines GDC</a:t>
            </a:r>
            <a:endParaRPr lang="en-US">
              <a:solidFill>
                <a:srgbClr val="000000"/>
              </a:solidFill>
            </a:endParaRPr>
          </a:p>
        </p:txBody>
      </p:sp>
    </p:spTree>
    <p:extLst>
      <p:ext uri="{BB962C8B-B14F-4D97-AF65-F5344CB8AC3E}">
        <p14:creationId xmlns:p14="http://schemas.microsoft.com/office/powerpoint/2010/main" val="15462576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TYLE" val="VCT_Marker"/>
  <p:tag name="DATE" val="12.10.2010 13:26:00"/>
  <p:tag name="VCT-TEMPLATE" val="Master 4-3_red.potx"/>
  <p:tag name="VCTMASTER" val="Fujitsu Master 4-3 red"/>
  <p:tag name="VCTORDER" val="1"/>
</p:tagLst>
</file>

<file path=ppt/tags/tag10.xml><?xml version="1.0" encoding="utf-8"?>
<p:tagLst xmlns:a="http://schemas.openxmlformats.org/drawingml/2006/main" xmlns:r="http://schemas.openxmlformats.org/officeDocument/2006/relationships" xmlns:p="http://schemas.openxmlformats.org/presentationml/2006/main">
  <p:tag name="VCT-RADIUS" val="30"/>
</p:tagLst>
</file>

<file path=ppt/tags/tag11.xml><?xml version="1.0" encoding="utf-8"?>
<p:tagLst xmlns:a="http://schemas.openxmlformats.org/drawingml/2006/main" xmlns:r="http://schemas.openxmlformats.org/officeDocument/2006/relationships" xmlns:p="http://schemas.openxmlformats.org/presentationml/2006/main">
  <p:tag name="VCT-RADIUS" val="30"/>
</p:tagLst>
</file>

<file path=ppt/tags/tag12.xml><?xml version="1.0" encoding="utf-8"?>
<p:tagLst xmlns:a="http://schemas.openxmlformats.org/drawingml/2006/main" xmlns:r="http://schemas.openxmlformats.org/officeDocument/2006/relationships" xmlns:p="http://schemas.openxmlformats.org/presentationml/2006/main">
  <p:tag name="VCT-RADIUS" val="30"/>
</p:tagLst>
</file>

<file path=ppt/tags/tag13.xml><?xml version="1.0" encoding="utf-8"?>
<p:tagLst xmlns:a="http://schemas.openxmlformats.org/drawingml/2006/main" xmlns:r="http://schemas.openxmlformats.org/officeDocument/2006/relationships" xmlns:p="http://schemas.openxmlformats.org/presentationml/2006/main">
  <p:tag name="VCT-RADIUS" val="30"/>
</p:tagLst>
</file>

<file path=ppt/tags/tag14.xml><?xml version="1.0" encoding="utf-8"?>
<p:tagLst xmlns:a="http://schemas.openxmlformats.org/drawingml/2006/main" xmlns:r="http://schemas.openxmlformats.org/officeDocument/2006/relationships" xmlns:p="http://schemas.openxmlformats.org/presentationml/2006/main">
  <p:tag name="VCT-RADIUS" val="30"/>
</p:tagLst>
</file>

<file path=ppt/tags/tag15.xml><?xml version="1.0" encoding="utf-8"?>
<p:tagLst xmlns:a="http://schemas.openxmlformats.org/drawingml/2006/main" xmlns:r="http://schemas.openxmlformats.org/officeDocument/2006/relationships" xmlns:p="http://schemas.openxmlformats.org/presentationml/2006/main">
  <p:tag name="VCT-RADIUS" val="30"/>
</p:tagLst>
</file>

<file path=ppt/tags/tag16.xml><?xml version="1.0" encoding="utf-8"?>
<p:tagLst xmlns:a="http://schemas.openxmlformats.org/drawingml/2006/main" xmlns:r="http://schemas.openxmlformats.org/officeDocument/2006/relationships" xmlns:p="http://schemas.openxmlformats.org/presentationml/2006/main">
  <p:tag name="VCT-RADIUS" val="30"/>
</p:tagLst>
</file>

<file path=ppt/tags/tag17.xml><?xml version="1.0" encoding="utf-8"?>
<p:tagLst xmlns:a="http://schemas.openxmlformats.org/drawingml/2006/main" xmlns:r="http://schemas.openxmlformats.org/officeDocument/2006/relationships" xmlns:p="http://schemas.openxmlformats.org/presentationml/2006/main">
  <p:tag name="VCT-RADIUS" val="30"/>
</p:tagLst>
</file>

<file path=ppt/tags/tag18.xml><?xml version="1.0" encoding="utf-8"?>
<p:tagLst xmlns:a="http://schemas.openxmlformats.org/drawingml/2006/main" xmlns:r="http://schemas.openxmlformats.org/officeDocument/2006/relationships" xmlns:p="http://schemas.openxmlformats.org/presentationml/2006/main">
  <p:tag name="VCT-RADIUS" val="30"/>
</p:tagLst>
</file>

<file path=ppt/tags/tag19.xml><?xml version="1.0" encoding="utf-8"?>
<p:tagLst xmlns:a="http://schemas.openxmlformats.org/drawingml/2006/main" xmlns:r="http://schemas.openxmlformats.org/officeDocument/2006/relationships" xmlns:p="http://schemas.openxmlformats.org/presentationml/2006/main">
  <p:tag name="VCT-RADIUS" val="30"/>
</p:tagLst>
</file>

<file path=ppt/tags/tag2.xml><?xml version="1.0" encoding="utf-8"?>
<p:tagLst xmlns:a="http://schemas.openxmlformats.org/drawingml/2006/main" xmlns:r="http://schemas.openxmlformats.org/officeDocument/2006/relationships" xmlns:p="http://schemas.openxmlformats.org/presentationml/2006/main">
  <p:tag name="VCT-BODYINDENTATION" val="0;21.25;21.25;42.5;42.5;56.25;56.25;70.62504;70.62496;85;"/>
  <p:tag name="VCT-BULLETVISIBILITY" val="G*****"/>
</p:tagLst>
</file>

<file path=ppt/tags/tag20.xml><?xml version="1.0" encoding="utf-8"?>
<p:tagLst xmlns:a="http://schemas.openxmlformats.org/drawingml/2006/main" xmlns:r="http://schemas.openxmlformats.org/officeDocument/2006/relationships" xmlns:p="http://schemas.openxmlformats.org/presentationml/2006/main">
  <p:tag name="VCT-RADIUS" val="30"/>
</p:tagLst>
</file>

<file path=ppt/tags/tag21.xml><?xml version="1.0" encoding="utf-8"?>
<p:tagLst xmlns:a="http://schemas.openxmlformats.org/drawingml/2006/main" xmlns:r="http://schemas.openxmlformats.org/officeDocument/2006/relationships" xmlns:p="http://schemas.openxmlformats.org/presentationml/2006/main">
  <p:tag name="VCT-RADIUS" val="30"/>
</p:tagLst>
</file>

<file path=ppt/tags/tag22.xml><?xml version="1.0" encoding="utf-8"?>
<p:tagLst xmlns:a="http://schemas.openxmlformats.org/drawingml/2006/main" xmlns:r="http://schemas.openxmlformats.org/officeDocument/2006/relationships" xmlns:p="http://schemas.openxmlformats.org/presentationml/2006/main">
  <p:tag name="VCT-RADIUS" val="30"/>
</p:tagLst>
</file>

<file path=ppt/tags/tag23.xml><?xml version="1.0" encoding="utf-8"?>
<p:tagLst xmlns:a="http://schemas.openxmlformats.org/drawingml/2006/main" xmlns:r="http://schemas.openxmlformats.org/officeDocument/2006/relationships" xmlns:p="http://schemas.openxmlformats.org/presentationml/2006/main">
  <p:tag name="VCT-RADIUS" val="30"/>
</p:tagLst>
</file>

<file path=ppt/tags/tag24.xml><?xml version="1.0" encoding="utf-8"?>
<p:tagLst xmlns:a="http://schemas.openxmlformats.org/drawingml/2006/main" xmlns:r="http://schemas.openxmlformats.org/officeDocument/2006/relationships" xmlns:p="http://schemas.openxmlformats.org/presentationml/2006/main">
  <p:tag name="VCT-RADIUS" val="30"/>
</p:tagLst>
</file>

<file path=ppt/tags/tag25.xml><?xml version="1.0" encoding="utf-8"?>
<p:tagLst xmlns:a="http://schemas.openxmlformats.org/drawingml/2006/main" xmlns:r="http://schemas.openxmlformats.org/officeDocument/2006/relationships" xmlns:p="http://schemas.openxmlformats.org/presentationml/2006/main">
  <p:tag name="VCT-RADIUS" val="30"/>
</p:tagLst>
</file>

<file path=ppt/tags/tag3.xml><?xml version="1.0" encoding="utf-8"?>
<p:tagLst xmlns:a="http://schemas.openxmlformats.org/drawingml/2006/main" xmlns:r="http://schemas.openxmlformats.org/officeDocument/2006/relationships" xmlns:p="http://schemas.openxmlformats.org/presentationml/2006/main">
  <p:tag name="STYLE" val="VCT_Marker"/>
  <p:tag name="DATE" val="12.10.2010 13:26:00"/>
  <p:tag name="VCTMASTER" val="Fujitsu"/>
  <p:tag name="VCTLAYOUT" val="title"/>
  <p:tag name="VCTORDER" val="1"/>
</p:tagLst>
</file>

<file path=ppt/tags/tag4.xml><?xml version="1.0" encoding="utf-8"?>
<p:tagLst xmlns:a="http://schemas.openxmlformats.org/drawingml/2006/main" xmlns:r="http://schemas.openxmlformats.org/officeDocument/2006/relationships" xmlns:p="http://schemas.openxmlformats.org/presentationml/2006/main">
  <p:tag name="STYLE" val="VCT_Backup"/>
  <p:tag name="DATE" val="25.10.2010 11:11:35"/>
  <p:tag name="PLACEHFMT" val="3"/>
  <p:tag name="VCT-BODYINDENTATION" val="0;0;"/>
  <p:tag name="VCT-BULLETVISIBILITY" val="L "/>
</p:tagLst>
</file>

<file path=ppt/tags/tag5.xml><?xml version="1.0" encoding="utf-8"?>
<p:tagLst xmlns:a="http://schemas.openxmlformats.org/drawingml/2006/main" xmlns:r="http://schemas.openxmlformats.org/officeDocument/2006/relationships" xmlns:p="http://schemas.openxmlformats.org/presentationml/2006/main">
  <p:tag name="STYLE" val="VCT_Backup"/>
  <p:tag name="DATE" val="25.10.2010 11:11:35"/>
  <p:tag name="PLACEHFMT" val="4"/>
  <p:tag name="VCT-BODYINDENTATION" val="0;0;"/>
  <p:tag name="VCT-BULLETVISIBILITY" val="L "/>
</p:tagLst>
</file>

<file path=ppt/tags/tag6.xml><?xml version="1.0" encoding="utf-8"?>
<p:tagLst xmlns:a="http://schemas.openxmlformats.org/drawingml/2006/main" xmlns:r="http://schemas.openxmlformats.org/officeDocument/2006/relationships" xmlns:p="http://schemas.openxmlformats.org/presentationml/2006/main">
  <p:tag name="VCT-RADIUS" val="30"/>
</p:tagLst>
</file>

<file path=ppt/tags/tag7.xml><?xml version="1.0" encoding="utf-8"?>
<p:tagLst xmlns:a="http://schemas.openxmlformats.org/drawingml/2006/main" xmlns:r="http://schemas.openxmlformats.org/officeDocument/2006/relationships" xmlns:p="http://schemas.openxmlformats.org/presentationml/2006/main">
  <p:tag name="VCT-RADIUS" val="30"/>
</p:tagLst>
</file>

<file path=ppt/tags/tag8.xml><?xml version="1.0" encoding="utf-8"?>
<p:tagLst xmlns:a="http://schemas.openxmlformats.org/drawingml/2006/main" xmlns:r="http://schemas.openxmlformats.org/officeDocument/2006/relationships" xmlns:p="http://schemas.openxmlformats.org/presentationml/2006/main">
  <p:tag name="VCT-RADIUS" val="30"/>
</p:tagLst>
</file>

<file path=ppt/tags/tag9.xml><?xml version="1.0" encoding="utf-8"?>
<p:tagLst xmlns:a="http://schemas.openxmlformats.org/drawingml/2006/main" xmlns:r="http://schemas.openxmlformats.org/officeDocument/2006/relationships" xmlns:p="http://schemas.openxmlformats.org/presentationml/2006/main">
  <p:tag name="VCT-RADIUS" val="30"/>
</p:tagLst>
</file>

<file path=ppt/theme/theme1.xml><?xml version="1.0" encoding="utf-8"?>
<a:theme xmlns:a="http://schemas.openxmlformats.org/drawingml/2006/main" name="F_Tool_2_EN_R">
  <a:themeElements>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EN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40" tIns="45720" rIns="91440" bIns="45720" numCol="1" rtlCol="0" anchor="t" anchorCtr="0" compatLnSpc="1">
        <a:prstTxWarp prst="textNoShape">
          <a:avLst/>
        </a:prstTxWarp>
        <a:noAutofit/>
      </a:bodyPr>
      <a:lstStyle>
        <a:defPPr marL="0" marR="0" indent="0" defTabSz="914400" rtl="0" eaLnBrk="1" fontAlgn="ctr" latinLnBrk="0" hangingPunct="1">
          <a:spcBef>
            <a:spcPct val="0"/>
          </a:spcBef>
          <a:spcAft>
            <a:spcPts val="200"/>
          </a:spcAft>
          <a:buClrTx/>
          <a:buSzTx/>
          <a:buFontTx/>
          <a:buNone/>
          <a:tabLst/>
          <a:defRPr kumimoji="1" sz="1600" b="1" u="sng"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defRPr>
        </a:defPPr>
      </a:lstStyle>
      <a:style>
        <a:lnRef idx="0">
          <a:schemeClr val="accent3"/>
        </a:lnRef>
        <a:fillRef idx="3">
          <a:schemeClr val="accent3"/>
        </a:fillRef>
        <a:effectRef idx="3">
          <a:schemeClr val="accent3"/>
        </a:effectRef>
        <a:fontRef idx="minor">
          <a:schemeClr val="lt1"/>
        </a:fontRef>
      </a: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PT Template for GDC Collateral">
  <a:themeElements>
    <a:clrScheme name="Fujitsu">
      <a:dk1>
        <a:srgbClr val="000000"/>
      </a:dk1>
      <a:lt1>
        <a:srgbClr val="FFFFFF"/>
      </a:lt1>
      <a:dk2>
        <a:srgbClr val="87867E"/>
      </a:dk2>
      <a:lt2>
        <a:srgbClr val="DAD9D6"/>
      </a:lt2>
      <a:accent1>
        <a:srgbClr val="FF0000"/>
      </a:accent1>
      <a:accent2>
        <a:srgbClr val="A30B1A"/>
      </a:accent2>
      <a:accent3>
        <a:srgbClr val="861718"/>
      </a:accent3>
      <a:accent4>
        <a:srgbClr val="681A14"/>
      </a:accent4>
      <a:accent5>
        <a:srgbClr val="48190A"/>
      </a:accent5>
      <a:accent6>
        <a:srgbClr val="3C3C35"/>
      </a:accent6>
      <a:hlink>
        <a:srgbClr val="1782DB"/>
      </a:hlink>
      <a:folHlink>
        <a:srgbClr val="FF0000"/>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t" anchorCtr="0"/>
      <a:lstStyle>
        <a:defPPr algn="ctr">
          <a:buClr>
            <a:schemeClr val="accent2"/>
          </a:buCl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28610</TotalTime>
  <Words>958</Words>
  <Application>Microsoft Office PowerPoint</Application>
  <PresentationFormat>On-screen Show (4:3)</PresentationFormat>
  <Paragraphs>112</Paragraphs>
  <Slides>16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ＭＳ Ｐゴシック</vt:lpstr>
      <vt:lpstr>Arial</vt:lpstr>
      <vt:lpstr>Calibri</vt:lpstr>
      <vt:lpstr>Wingdings</vt:lpstr>
      <vt:lpstr>F_Tool_2_EN_R</vt:lpstr>
      <vt:lpstr>PPT Template for GDC Collateral</vt:lpstr>
      <vt:lpstr>Visual Basic for Application (VBA)  Applications</vt:lpstr>
      <vt:lpstr>File Dialogs</vt:lpstr>
      <vt:lpstr>PowerPoint Presentation</vt:lpstr>
      <vt:lpstr>File Dialog </vt:lpstr>
      <vt:lpstr>File Dialog Methods and Properties</vt:lpstr>
      <vt:lpstr>File Dialog Properties</vt:lpstr>
      <vt:lpstr>Using FileDialog</vt:lpstr>
      <vt:lpstr>Files and Folders</vt:lpstr>
      <vt:lpstr>PowerPoint Presentation</vt:lpstr>
      <vt:lpstr>The Scripting Runtime Library</vt:lpstr>
      <vt:lpstr>Commonly Used File System Object Statements</vt:lpstr>
      <vt:lpstr>Text Files</vt:lpstr>
      <vt:lpstr>PowerPoint Presentation</vt:lpstr>
      <vt:lpstr>The Scripting Runtime Library</vt:lpstr>
      <vt:lpstr>Creating Add Ins</vt:lpstr>
      <vt:lpstr>What is an AddIn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De Dios, Ralph Darrell</dc:creator>
  <cp:lastModifiedBy>Christian Benin</cp:lastModifiedBy>
  <cp:revision>974</cp:revision>
  <dcterms:created xsi:type="dcterms:W3CDTF">2014-08-15T04:51:15Z</dcterms:created>
  <dcterms:modified xsi:type="dcterms:W3CDTF">2021-03-19T09:04:52Z</dcterms:modified>
</cp:coreProperties>
</file>