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B4543-93D0-4DFE-A662-C709DE3952A9}">
  <a:tblStyle styleId="{977B4543-93D0-4DFE-A662-C709DE395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, Zachary" userId="S::z.go@fujitsu.com::eb9cef4b-c1b2-4e48-b10c-5736be7b3b70" providerId="AD" clId="Web-{5507995A-6CF8-D719-6CD8-1467BA0FCF2C}"/>
    <pc:docChg chg="mod">
      <pc:chgData name="Go, Zachary" userId="S::z.go@fujitsu.com::eb9cef4b-c1b2-4e48-b10c-5736be7b3b70" providerId="AD" clId="Web-{5507995A-6CF8-D719-6CD8-1467BA0FCF2C}" dt="2024-12-28T12:30:31.802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c0456d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c0456d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6a90887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6a90887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6a90887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6a90887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6a90887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6a90887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6a90887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6a90887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6a90887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6a90887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6a90887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6a90887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a3ac8e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a3ac8e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c0456d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c0456d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2119500" y="2797175"/>
            <a:ext cx="4905000" cy="1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VI Text Editor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Solution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387900" y="807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2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436050" y="740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98" y="3211300"/>
            <a:ext cx="7138800" cy="1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09" y="1361012"/>
            <a:ext cx="7353979" cy="14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895000" y="1011525"/>
            <a:ext cx="42627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Script: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95000" y="2837675"/>
            <a:ext cx="42627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Output: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Commonly used text editor in Linux.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Used to edit all kinds of plain text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Useful for editing programs.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Most often Vim is started to edit a single file with the command: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vim file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More generally Vim is started with: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vim [options] [filelist]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VI IMproved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Command mode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491038" y="1326775"/>
            <a:ext cx="4064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To enter VI Text editor in command mode: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0" y="1721575"/>
            <a:ext cx="3919776" cy="94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44" y="2967050"/>
            <a:ext cx="4654329" cy="21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1050" y="2662650"/>
            <a:ext cx="40641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Command mode view: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961950" y="2676850"/>
            <a:ext cx="28704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 command mode, we can take user commands to: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Move the cursor.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Cut, copy and paste text.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Save changes to the file.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* Commands are case sensitive.</a:t>
            </a:r>
            <a:endParaRPr i="1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mode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387900" y="9599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382013" y="1098175"/>
            <a:ext cx="4064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To go to insert mode press 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and you can begin typing: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256400" y="2261925"/>
            <a:ext cx="28704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 insert mode we can edit text in the file. Any key will be taken as an input.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Press 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ESC </a:t>
            </a: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to save changes and return to command mode.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3" y="1937325"/>
            <a:ext cx="4514605" cy="21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Commands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387900" y="807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941525"/>
          <a:ext cx="7239000" cy="4175460"/>
        </p:xfrm>
        <a:graphic>
          <a:graphicData uri="http://schemas.openxmlformats.org/drawingml/2006/table">
            <a:tbl>
              <a:tblPr>
                <a:noFill/>
                <a:tableStyleId>{977B4543-93D0-4DFE-A662-C709DE3952A9}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Insert mode: Insert at cursor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Insert mode: write after cursor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Insert mode: write at end of line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ESC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Save changes and terminate insert mode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undo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undo changes to line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Insert mode: new line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dd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3dd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Delete line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Delete 3 lines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Delete contents of line after the cursor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3436050" y="740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Cursor movement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387900" y="807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8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952500" y="9415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{977B4543-93D0-4DFE-A662-C709DE3952A9}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k, ↑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Cursor up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j, ↓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Cursor down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h, ←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Cursor left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l, →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Cursor right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3436050" y="740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Saving or closing a file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>
            <a:off x="387900" y="807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952500" y="94152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{977B4543-93D0-4DFE-A662-C709DE3952A9}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Shift + zz, :wq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Save and quit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:w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Save and remain open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:q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Quit without saving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3436050" y="740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Saving or closing a file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387900" y="807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0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952500" y="94152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{977B4543-93D0-4DFE-A662-C709DE3952A9}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Shift + zz, :wq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Save and quit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:w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Save and remain open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:q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Quit without saving</a:t>
                      </a:r>
                      <a:endParaRPr>
                        <a:solidFill>
                          <a:srgbClr val="FFFFF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3436050" y="740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Exercise</a:t>
            </a:r>
            <a:endParaRPr sz="2400"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387900" y="8075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1"/>
          <p:cNvSpPr txBox="1"/>
          <p:nvPr/>
        </p:nvSpPr>
        <p:spPr>
          <a:xfrm>
            <a:off x="5919600" y="2676750"/>
            <a:ext cx="27024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436050" y="740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AutoNum type="arabicPeriod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Make a script using VI Text editor that will prompt the user to input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. The password should be type in silent.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AutoNum type="arabicPeriod"/>
            </a:pP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Add a message confirming the registration and will inform the user to verify the account. Include variables: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b="1" i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username </a:t>
            </a:r>
            <a:r>
              <a:rPr lang="en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message.</a:t>
            </a:r>
            <a:endParaRPr>
              <a:solidFill>
                <a:srgbClr val="F3F3F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Dark</vt:lpstr>
      <vt:lpstr>PowerPoint Presentation</vt:lpstr>
      <vt:lpstr>VI IMproved</vt:lpstr>
      <vt:lpstr>Command mode</vt:lpstr>
      <vt:lpstr>Insert mode</vt:lpstr>
      <vt:lpstr>Commands</vt:lpstr>
      <vt:lpstr>Cursor movement</vt:lpstr>
      <vt:lpstr>Saving or closing a file</vt:lpstr>
      <vt:lpstr>Saving or closing a file</vt:lpstr>
      <vt:lpstr>Exercise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2024-12-28T12:30:32Z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2024-12-28T12:30:31Z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5ceed15e-01d5-47cd-8fc1-7f9cb7e38abf</vt:lpwstr>
  </property>
  <property fmtid="{D5CDD505-2E9C-101B-9397-08002B2CF9AE}" pid="8" name="MSIP_Label_a7295cc1-d279-42ac-ab4d-3b0f4fece050_ContentBits">
    <vt:lpwstr>0</vt:lpwstr>
  </property>
</Properties>
</file>