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3A27-DD74-4876-A150-F29ED82B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73E68-F97B-49C0-8DDD-FBCA6AE9A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0890-ACB9-4358-B011-84B893C4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C4E3-B8C8-44DF-BD2E-849D18F6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EF2E-CA51-48ED-97E1-1F3234A5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BD95-1906-4A34-AA7B-5AB080D3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5DED1-E1A9-40F5-B191-39BB4AF22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B818-A550-4513-9F99-DD48D406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5B68-66B2-4B2E-93C1-41CB49E6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6353-D14D-46CB-B0D4-7FAFD11A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ED2E5-2804-4E0B-AA59-EBE061BC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297D2-3A47-4611-82A8-DB52686E4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DCC1-08B4-4F11-BA95-FBBDEA14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64C3-AF01-4272-892B-57BB619D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9124-7D8E-4369-8BDF-33DF1D63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39DC-C1F8-4D4D-8A38-92698FC6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9152-E582-4D9A-B886-D39856B1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259C-E240-40B5-A59A-9E3E59AA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ADBB-2271-4134-A543-81BD9F2F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FDA1-8341-4472-92FA-FE6240E1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096F-143C-4412-A25A-A1D674E2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A862-39E5-40DD-88DC-B2A56559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84F19-63AF-45DE-B5DD-AA44462B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B85D-06E3-47B6-B314-F6F0C2A1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E0B4-5A56-40A4-8810-0E1107D4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F27F-5D66-466E-9278-E7A16E2B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E03A-EFE4-42AD-BE6A-52A301C58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4B6B8-EEC1-4C6A-8156-3758C7854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641D-3021-446B-9699-4B8921B6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4D6AD-6577-4BB0-B963-B9CDB557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8CE0-72CD-43C3-8A50-F7B7EC20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F6F6-1D32-4F0B-893B-DD707D25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1A561-85E9-4728-8AB8-F2AF0F21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DA42-755D-4A1D-B1BC-5AC13D0A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0A02D-C3DB-4C18-B950-EC003042C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E5AD8-F27B-4777-A538-6E7A76FD2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96B57-6A3C-41A8-B78B-174FBF2F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97C88-0692-4A74-BC9F-18CAB630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7AE04-DC2B-4706-9604-15634163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06E-DF63-41E0-94F3-B140C329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E3402-F12E-4A50-95D7-815A76AB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D7C53-31A8-4B06-9AC7-BA7F26ED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85583-EF85-4A38-82C1-78E7B98F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096E7-7797-4D2D-8347-6D2E97B4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0598A-1658-4C6C-80CF-DECAAD8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E93D4-B31D-4784-86F9-B142D7CB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0DDC-13B0-4666-BEF6-AF80430C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E40B-E36A-4223-AEBE-D49C1EAF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4AB42-02FA-4401-8162-819119AB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0AC13-0FD9-49EF-A72F-3C123BE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AAB22-15B8-4B0C-9068-224507B7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222BA-BB24-47EF-8403-062E666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247C-5B76-4C44-BBDF-BF24D101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12D9B-783A-4C99-97E6-C499EBEEF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888A0-0E83-402A-B114-69FF48B0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3F0B9-CAF8-47FF-AA90-E7A95E05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39977-BA59-43F8-82A4-D1F72BB8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F483-829E-4EC6-AB84-36BCD2F0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EE2A7-3470-4E6A-9809-58890323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FAA7C-D3CE-42D9-B887-88892091D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80E7-D7EB-4D48-B643-F893EF7B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E8B9-829A-491F-879D-355B6B7D1A3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06BB-B240-424D-A7CE-52B833B6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BE1D-1D5F-4D11-B2C4-467AEF9A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1A37-2446-422C-8932-DC099A9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185F6ED-BE15-5744-49BE-82A09BED7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5" r="7523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F8801-080F-5216-A89A-603EF501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endParaRPr lang="en-MY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2567-FB12-419C-4290-2C08462F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Every year we dumped a massive 2.12 billion tons of waste in Landfilled. How are we going to live with this in Future ?</a:t>
            </a:r>
          </a:p>
          <a:p>
            <a:pPr>
              <a:buFontTx/>
              <a:buChar char="-"/>
            </a:pPr>
            <a:r>
              <a:rPr lang="en-US" sz="1600" dirty="0"/>
              <a:t>Survey Result show positive response from Community that everyone aware regarding Reduce, Recycle and Reuse , but how many of us really agree we have such environment or facility being set in community ?</a:t>
            </a:r>
          </a:p>
          <a:p>
            <a:r>
              <a:rPr lang="en-US" sz="1600" dirty="0"/>
              <a:t>Objective :  To reduce the garbage on the landfill by 30% , will eventually we will be having Eco Friendly environment </a:t>
            </a:r>
          </a:p>
          <a:p>
            <a:r>
              <a:rPr lang="en-MY" sz="1600" dirty="0"/>
              <a:t>Vision: To improve the Waste Management system in the community. </a:t>
            </a:r>
            <a:endParaRPr lang="en-US" sz="1600" dirty="0"/>
          </a:p>
          <a:p>
            <a:pPr marL="0" indent="0">
              <a:buNone/>
            </a:pPr>
            <a:endParaRPr lang="en-MY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88907-9925-54AA-DC6B-B9B2F8E28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30" y="220451"/>
            <a:ext cx="6385937" cy="22404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1C5021-6424-7391-1A6C-8B8DAF4D6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697" y="2680848"/>
            <a:ext cx="5440470" cy="1624734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7727262-751A-B7EA-721A-196CDE29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23993" cy="11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FAA4A3DF-800A-1447-ECEE-46F991552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89" y="4461584"/>
            <a:ext cx="2255201" cy="224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04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whopping 91% of plastic isn’t reculced billion of tons fo plastic have been made over th past decased which much of it is becoming trash and litter</dc:title>
  <dc:creator>Yousefi, Manijeh</dc:creator>
  <cp:lastModifiedBy>Ramana, Agila</cp:lastModifiedBy>
  <cp:revision>9</cp:revision>
  <dcterms:created xsi:type="dcterms:W3CDTF">2022-06-15T08:28:22Z</dcterms:created>
  <dcterms:modified xsi:type="dcterms:W3CDTF">2022-06-16T05:22:19Z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2022-06-15T08:28:22Z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e0ccbaf5-9dd3-4be2-8eaa-e291ea667b6d</vt:lpwstr>
  </property>
  <property fmtid="{D5CDD505-2E9C-101B-9397-08002B2CF9AE}" pid="8" name="MSIP_Label_a7295cc1-d279-42ac-ab4d-3b0f4fece050_ContentBits">
    <vt:lpwstr>0</vt:lpwstr>
  </property>
</Properties>
</file>