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4"/>
    <p:sldMasterId id="2147483690" r:id="rId5"/>
    <p:sldMasterId id="2147483697" r:id="rId6"/>
    <p:sldMasterId id="2147483704" r:id="rId7"/>
    <p:sldMasterId id="2147483711" r:id="rId8"/>
  </p:sldMasterIdLst>
  <p:notesMasterIdLst>
    <p:notesMasterId r:id="rId11"/>
  </p:notesMasterIdLst>
  <p:handoutMasterIdLst>
    <p:handoutMasterId r:id="rId12"/>
  </p:handoutMasterIdLst>
  <p:sldIdLst>
    <p:sldId id="283" r:id="rId9"/>
    <p:sldId id="284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577" userDrawn="1">
          <p15:clr>
            <a:srgbClr val="A4A3A4"/>
          </p15:clr>
        </p15:guide>
        <p15:guide id="5" orient="horz" pos="2981" userDrawn="1">
          <p15:clr>
            <a:srgbClr val="A4A3A4"/>
          </p15:clr>
        </p15:guide>
        <p15:guide id="6" pos="1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00"/>
    <a:srgbClr val="00E7EF"/>
    <a:srgbClr val="FFFFFF"/>
    <a:srgbClr val="000000"/>
    <a:srgbClr val="EA0000"/>
    <a:srgbClr val="FF8000"/>
    <a:srgbClr val="D80084"/>
    <a:srgbClr val="2400B0"/>
    <a:srgbClr val="61D600"/>
    <a:srgbClr val="008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3EEA96-211B-7C36-E008-2ACA4F89A3D0}" v="84" dt="2021-12-06T00:55:55.607"/>
    <p1510:client id="{5D4E82A9-9025-1F86-EA7F-E06A9F0190C2}" v="13" dt="2021-11-29T05:40:35.481"/>
    <p1510:client id="{90C36FE7-23A5-400D-8138-CB92D4F92615}" v="7" dt="2021-11-29T05:41:21.7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  <p:guide pos="5602"/>
        <p:guide orient="horz" pos="577"/>
        <p:guide orient="horz" pos="2981"/>
        <p:guide pos="158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61361770-CF84-48C2-8710-34DAB79A95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ED8D3B-9082-49AA-B4BC-F3F4425AA7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ACFA8-1AB5-47AD-8712-789ED582E266}" type="datetimeFigureOut">
              <a:rPr kumimoji="1" lang="ja-JP" altLang="en-US" smtClean="0"/>
              <a:t>2022/3/22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AB9B36-94C5-4135-B352-9570B260F3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ja-JP" sz="1000"/>
              <a:t>© 2021 Fujitsu Limited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1EDE976-DD9F-4E5B-8DD7-50A554BDD8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A504E-F46D-4C99-BD4A-3BE220F742A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6" name="図 5" descr="FUJITSU-RESTRICTED">
            <a:extLst>
              <a:ext uri="{FF2B5EF4-FFF2-40B4-BE49-F238E27FC236}">
                <a16:creationId xmlns:a16="http://schemas.microsoft.com/office/drawing/2014/main" id="{EF70CBE9-4701-4CA4-A96C-FFD75BE72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" y="53975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416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49E156C8-D1E6-4437-B817-0C57EC289493}" type="datetimeFigureOut">
              <a:rPr kumimoji="1" lang="ja-JP" altLang="en-US" smtClean="0"/>
              <a:pPr/>
              <a:t>2022/3/22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Headline</a:t>
            </a:r>
            <a:endParaRPr kumimoji="1" lang="ja-JP" altLang="en-US"/>
          </a:p>
          <a:p>
            <a:pPr lvl="1"/>
            <a:r>
              <a:rPr kumimoji="1" lang="en-US" altLang="ja-JP"/>
              <a:t>1st subhead</a:t>
            </a:r>
            <a:endParaRPr kumimoji="1" lang="ja-JP" altLang="en-US"/>
          </a:p>
          <a:p>
            <a:pPr lvl="2"/>
            <a:r>
              <a:rPr kumimoji="1" lang="en-US" altLang="ja-JP"/>
              <a:t>2nd subhead</a:t>
            </a:r>
            <a:endParaRPr kumimoji="1" lang="ja-JP" altLang="en-US"/>
          </a:p>
          <a:p>
            <a:pPr lvl="3"/>
            <a:r>
              <a:rPr kumimoji="1" lang="en-US" altLang="ja-JP"/>
              <a:t>Text</a:t>
            </a:r>
          </a:p>
          <a:p>
            <a:pPr lvl="4"/>
            <a:r>
              <a:rPr kumimoji="1" lang="en-US" altLang="ja-JP"/>
              <a:t>Text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+mn-lt"/>
              </a:defRPr>
            </a:lvl1pPr>
          </a:lstStyle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+mn-lt"/>
              </a:defRPr>
            </a:lvl1pPr>
          </a:lstStyle>
          <a:p>
            <a:fld id="{C0644275-5C74-4E59-8F01-9B0DD8D2F6F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図 7" descr="FUJITSU-RESTRICTED">
            <a:extLst>
              <a:ext uri="{FF2B5EF4-FFF2-40B4-BE49-F238E27FC236}">
                <a16:creationId xmlns:a16="http://schemas.microsoft.com/office/drawing/2014/main" id="{D6B6F53D-2030-4C6E-851A-2220828DD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" y="53975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9710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5692AF0-2E90-4E8E-8159-82825E681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6601333" y="0"/>
            <a:ext cx="2542667" cy="5143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33999" y="1116000"/>
            <a:ext cx="5400000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タイトルを入力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34000" y="3067200"/>
            <a:ext cx="4748400" cy="1260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サブタイトルを入力</a:t>
            </a:r>
            <a:endParaRPr 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943DCFA9-F6CE-4F0F-B3EE-23D84F3C6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5162716" y="1350838"/>
            <a:ext cx="3142800" cy="2442021"/>
          </a:xfrm>
          <a:prstGeom prst="rect">
            <a:avLst/>
          </a:prstGeom>
        </p:spPr>
      </p:pic>
      <p:pic>
        <p:nvPicPr>
          <p:cNvPr id="22" name="図 21" descr="FUJITSU-RESTRICTED">
            <a:extLst>
              <a:ext uri="{FF2B5EF4-FFF2-40B4-BE49-F238E27FC236}">
                <a16:creationId xmlns:a16="http://schemas.microsoft.com/office/drawing/2014/main" id="{9A7F1DCF-6C8B-47E0-BBD7-55A136B6DD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30400" y="4863874"/>
            <a:ext cx="1292691" cy="166263"/>
          </a:xfrm>
          <a:prstGeom prst="rect">
            <a:avLst/>
          </a:prstGeom>
        </p:spPr>
      </p:pic>
      <p:grpSp>
        <p:nvGrpSpPr>
          <p:cNvPr id="23" name="Group 22" descr="Fujitsu">
            <a:extLst>
              <a:ext uri="{FF2B5EF4-FFF2-40B4-BE49-F238E27FC236}">
                <a16:creationId xmlns:a16="http://schemas.microsoft.com/office/drawing/2014/main" id="{EA0FA9AC-AC26-48E3-BF47-91D55901E917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7940675" y="242808"/>
            <a:ext cx="968769" cy="472173"/>
            <a:chOff x="8012114" y="249161"/>
            <a:chExt cx="892174" cy="434841"/>
          </a:xfrm>
        </p:grpSpPr>
        <p:sp>
          <p:nvSpPr>
            <p:cNvPr id="24" name="Freeform 34">
              <a:extLst>
                <a:ext uri="{FF2B5EF4-FFF2-40B4-BE49-F238E27FC236}">
                  <a16:creationId xmlns:a16="http://schemas.microsoft.com/office/drawing/2014/main" id="{6DD794C0-B5B1-4749-93AE-C0B3DA7765D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35">
              <a:extLst>
                <a:ext uri="{FF2B5EF4-FFF2-40B4-BE49-F238E27FC236}">
                  <a16:creationId xmlns:a16="http://schemas.microsoft.com/office/drawing/2014/main" id="{C8AFA1DF-E2AD-431B-9A71-F99A68BFE07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36">
              <a:extLst>
                <a:ext uri="{FF2B5EF4-FFF2-40B4-BE49-F238E27FC236}">
                  <a16:creationId xmlns:a16="http://schemas.microsoft.com/office/drawing/2014/main" id="{DCCF753C-FF99-4C0C-94D0-F2FE9DC1EC9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37">
              <a:extLst>
                <a:ext uri="{FF2B5EF4-FFF2-40B4-BE49-F238E27FC236}">
                  <a16:creationId xmlns:a16="http://schemas.microsoft.com/office/drawing/2014/main" id="{BB8A9FF0-74AF-4BF0-B63E-8CF3120C967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38">
              <a:extLst>
                <a:ext uri="{FF2B5EF4-FFF2-40B4-BE49-F238E27FC236}">
                  <a16:creationId xmlns:a16="http://schemas.microsoft.com/office/drawing/2014/main" id="{3EFD3576-7BB3-4739-A24F-50250CAEBEE9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39">
              <a:extLst>
                <a:ext uri="{FF2B5EF4-FFF2-40B4-BE49-F238E27FC236}">
                  <a16:creationId xmlns:a16="http://schemas.microsoft.com/office/drawing/2014/main" id="{FC6758ED-3FB6-42D3-9F56-BDE1752E62A0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40">
              <a:extLst>
                <a:ext uri="{FF2B5EF4-FFF2-40B4-BE49-F238E27FC236}">
                  <a16:creationId xmlns:a16="http://schemas.microsoft.com/office/drawing/2014/main" id="{1A0FF2C9-FB26-4EE6-9744-A33823AB18C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41">
              <a:extLst>
                <a:ext uri="{FF2B5EF4-FFF2-40B4-BE49-F238E27FC236}">
                  <a16:creationId xmlns:a16="http://schemas.microsoft.com/office/drawing/2014/main" id="{3652132C-1D36-46D8-B40D-EFABBC1421B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00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4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  <a:p>
            <a:pPr lvl="5"/>
            <a:r>
              <a:rPr lang="ja-JP" altLang="en-US"/>
              <a:t>テキスト</a:t>
            </a:r>
            <a:endParaRPr lang="en-US" altLang="ja-JP"/>
          </a:p>
          <a:p>
            <a:pPr lvl="6"/>
            <a:r>
              <a:rPr lang="ja-JP" altLang="en-US"/>
              <a:t>テキスト</a:t>
            </a:r>
            <a:endParaRPr lang="en-US" altLang="ja-JP"/>
          </a:p>
          <a:p>
            <a:pPr lvl="7"/>
            <a:r>
              <a:rPr lang="ja-JP" altLang="en-US"/>
              <a:t>テキスト</a:t>
            </a:r>
            <a:endParaRPr lang="en-US" altLang="ja-JP"/>
          </a:p>
          <a:p>
            <a:pPr lvl="8"/>
            <a:r>
              <a:rPr lang="ja-JP" altLang="en-US"/>
              <a:t>テキスト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6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  <a:p>
            <a:pPr lvl="5"/>
            <a:r>
              <a:rPr lang="ja-JP" altLang="en-US"/>
              <a:t>テキスト</a:t>
            </a:r>
            <a:endParaRPr lang="en-US" altLang="ja-JP"/>
          </a:p>
          <a:p>
            <a:pPr lvl="6"/>
            <a:r>
              <a:rPr lang="ja-JP" altLang="en-US"/>
              <a:t>テキスト</a:t>
            </a:r>
            <a:endParaRPr lang="en-US" altLang="ja-JP"/>
          </a:p>
          <a:p>
            <a:pPr lvl="7"/>
            <a:r>
              <a:rPr lang="ja-JP" altLang="en-US"/>
              <a:t>テキスト</a:t>
            </a:r>
            <a:endParaRPr lang="en-US" altLang="ja-JP"/>
          </a:p>
          <a:p>
            <a:pPr lvl="8"/>
            <a:r>
              <a:rPr lang="ja-JP" altLang="en-US"/>
              <a:t>テキスト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96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83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23CC6D9-6EFF-494A-BF84-DA0874602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3384" y="0"/>
            <a:ext cx="4570616" cy="514349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8B2F974C-2586-44F6-B521-85BC5FA49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04888" y="1298597"/>
            <a:ext cx="3276000" cy="2545521"/>
          </a:xfrm>
          <a:prstGeom prst="rect">
            <a:avLst/>
          </a:prstGeom>
        </p:spPr>
      </p:pic>
      <p:grpSp>
        <p:nvGrpSpPr>
          <p:cNvPr id="19" name="Group 22" descr="Fujitsu">
            <a:extLst>
              <a:ext uri="{FF2B5EF4-FFF2-40B4-BE49-F238E27FC236}">
                <a16:creationId xmlns:a16="http://schemas.microsoft.com/office/drawing/2014/main" id="{30D807CB-9C19-40CB-9ADA-F5FD7669522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940675" y="242808"/>
            <a:ext cx="968769" cy="472173"/>
            <a:chOff x="8012114" y="249161"/>
            <a:chExt cx="892174" cy="434841"/>
          </a:xfrm>
        </p:grpSpPr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8877A15F-B670-4519-AB23-C001B82B9FBA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35">
              <a:extLst>
                <a:ext uri="{FF2B5EF4-FFF2-40B4-BE49-F238E27FC236}">
                  <a16:creationId xmlns:a16="http://schemas.microsoft.com/office/drawing/2014/main" id="{DA8B768A-A97D-490B-93AE-5E275BCA6988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36">
              <a:extLst>
                <a:ext uri="{FF2B5EF4-FFF2-40B4-BE49-F238E27FC236}">
                  <a16:creationId xmlns:a16="http://schemas.microsoft.com/office/drawing/2014/main" id="{4B37A482-6532-4170-98AF-22DF8FB9C97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37">
              <a:extLst>
                <a:ext uri="{FF2B5EF4-FFF2-40B4-BE49-F238E27FC236}">
                  <a16:creationId xmlns:a16="http://schemas.microsoft.com/office/drawing/2014/main" id="{30D79590-2C60-41D2-B7FF-F45AC7FE2B11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38">
              <a:extLst>
                <a:ext uri="{FF2B5EF4-FFF2-40B4-BE49-F238E27FC236}">
                  <a16:creationId xmlns:a16="http://schemas.microsoft.com/office/drawing/2014/main" id="{0142B91E-6DB6-4543-AD78-EB25DDD078A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39">
              <a:extLst>
                <a:ext uri="{FF2B5EF4-FFF2-40B4-BE49-F238E27FC236}">
                  <a16:creationId xmlns:a16="http://schemas.microsoft.com/office/drawing/2014/main" id="{60628E7A-A810-4212-B4B2-7491E343EAE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id="{FF33B481-F09E-41F9-A16D-ABCE1EFBE5F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7E5FB21F-1485-49A3-BE1D-880B4556A005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613DED7-82D0-49B9-8E63-BB17EBF8CE0D}"/>
              </a:ext>
            </a:extLst>
          </p:cNvPr>
          <p:cNvSpPr txBox="1"/>
          <p:nvPr userDrawn="1"/>
        </p:nvSpPr>
        <p:spPr>
          <a:xfrm>
            <a:off x="129600" y="2008800"/>
            <a:ext cx="2876108" cy="73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200" b="1"/>
              <a:t>Thank you</a:t>
            </a:r>
            <a:endParaRPr kumimoji="1" lang="ja-JP" altLang="en-US" sz="4200" b="1"/>
          </a:p>
        </p:txBody>
      </p:sp>
    </p:spTree>
    <p:extLst>
      <p:ext uri="{BB962C8B-B14F-4D97-AF65-F5344CB8AC3E}">
        <p14:creationId xmlns:p14="http://schemas.microsoft.com/office/powerpoint/2010/main" val="256262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9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AF46A06C-9A3F-471C-999E-CB75C4DB0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03386" y="0"/>
            <a:ext cx="254061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3999" y="1116000"/>
            <a:ext cx="5400000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タイトルを入力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3067200"/>
            <a:ext cx="4748400" cy="1260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サブタイトルを入力</a:t>
            </a:r>
            <a:endParaRPr 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943DCFA9-F6CE-4F0F-B3EE-23D84F3C6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2717" y="1350838"/>
            <a:ext cx="3142798" cy="2442021"/>
          </a:xfrm>
          <a:prstGeom prst="rect">
            <a:avLst/>
          </a:prstGeom>
        </p:spPr>
      </p:pic>
      <p:pic>
        <p:nvPicPr>
          <p:cNvPr id="22" name="図 21" descr="FUJITSU-RESTRICTED">
            <a:extLst>
              <a:ext uri="{FF2B5EF4-FFF2-40B4-BE49-F238E27FC236}">
                <a16:creationId xmlns:a16="http://schemas.microsoft.com/office/drawing/2014/main" id="{9A7F1DCF-6C8B-47E0-BBD7-55A136B6DD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  <p:grpSp>
        <p:nvGrpSpPr>
          <p:cNvPr id="23" name="Group 22" descr="Fujitsu">
            <a:extLst>
              <a:ext uri="{FF2B5EF4-FFF2-40B4-BE49-F238E27FC236}">
                <a16:creationId xmlns:a16="http://schemas.microsoft.com/office/drawing/2014/main" id="{EA0FA9AC-AC26-48E3-BF47-91D55901E91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940675" y="242808"/>
            <a:ext cx="968769" cy="472173"/>
            <a:chOff x="8012114" y="249161"/>
            <a:chExt cx="892174" cy="434841"/>
          </a:xfrm>
        </p:grpSpPr>
        <p:sp>
          <p:nvSpPr>
            <p:cNvPr id="24" name="Freeform 34">
              <a:extLst>
                <a:ext uri="{FF2B5EF4-FFF2-40B4-BE49-F238E27FC236}">
                  <a16:creationId xmlns:a16="http://schemas.microsoft.com/office/drawing/2014/main" id="{6DD794C0-B5B1-4749-93AE-C0B3DA7765D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35">
              <a:extLst>
                <a:ext uri="{FF2B5EF4-FFF2-40B4-BE49-F238E27FC236}">
                  <a16:creationId xmlns:a16="http://schemas.microsoft.com/office/drawing/2014/main" id="{C8AFA1DF-E2AD-431B-9A71-F99A68BFE07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36">
              <a:extLst>
                <a:ext uri="{FF2B5EF4-FFF2-40B4-BE49-F238E27FC236}">
                  <a16:creationId xmlns:a16="http://schemas.microsoft.com/office/drawing/2014/main" id="{DCCF753C-FF99-4C0C-94D0-F2FE9DC1EC9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37">
              <a:extLst>
                <a:ext uri="{FF2B5EF4-FFF2-40B4-BE49-F238E27FC236}">
                  <a16:creationId xmlns:a16="http://schemas.microsoft.com/office/drawing/2014/main" id="{BB8A9FF0-74AF-4BF0-B63E-8CF3120C967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38">
              <a:extLst>
                <a:ext uri="{FF2B5EF4-FFF2-40B4-BE49-F238E27FC236}">
                  <a16:creationId xmlns:a16="http://schemas.microsoft.com/office/drawing/2014/main" id="{3EFD3576-7BB3-4739-A24F-50250CAEBEE9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39">
              <a:extLst>
                <a:ext uri="{FF2B5EF4-FFF2-40B4-BE49-F238E27FC236}">
                  <a16:creationId xmlns:a16="http://schemas.microsoft.com/office/drawing/2014/main" id="{FC6758ED-3FB6-42D3-9F56-BDE1752E62A0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40">
              <a:extLst>
                <a:ext uri="{FF2B5EF4-FFF2-40B4-BE49-F238E27FC236}">
                  <a16:creationId xmlns:a16="http://schemas.microsoft.com/office/drawing/2014/main" id="{1A0FF2C9-FB26-4EE6-9744-A33823AB18C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41">
              <a:extLst>
                <a:ext uri="{FF2B5EF4-FFF2-40B4-BE49-F238E27FC236}">
                  <a16:creationId xmlns:a16="http://schemas.microsoft.com/office/drawing/2014/main" id="{3652132C-1D36-46D8-B40D-EFABBC1421B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64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di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16">
            <a:extLst>
              <a:ext uri="{FF2B5EF4-FFF2-40B4-BE49-F238E27FC236}">
                <a16:creationId xmlns:a16="http://schemas.microsoft.com/office/drawing/2014/main" id="{4E6397AD-310C-48CA-885C-F7B1DFD09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55"/>
            <a:ext cx="9144000" cy="5141190"/>
          </a:xfrm>
          <a:prstGeom prst="rect">
            <a:avLst/>
          </a:prstGeom>
        </p:spPr>
      </p:pic>
      <p:sp>
        <p:nvSpPr>
          <p:cNvPr id="24" name="正方形/長方形 3">
            <a:extLst>
              <a:ext uri="{FF2B5EF4-FFF2-40B4-BE49-F238E27FC236}">
                <a16:creationId xmlns:a16="http://schemas.microsoft.com/office/drawing/2014/main" id="{CD577E9E-58F6-407C-9583-7A2B1D256100}"/>
              </a:ext>
            </a:extLst>
          </p:cNvPr>
          <p:cNvSpPr/>
          <p:nvPr userDrawn="1"/>
        </p:nvSpPr>
        <p:spPr>
          <a:xfrm>
            <a:off x="3200400" y="-2055"/>
            <a:ext cx="5943600" cy="5144400"/>
          </a:xfrm>
          <a:prstGeom prst="rect">
            <a:avLst/>
          </a:prstGeom>
          <a:gradFill flip="none" rotWithShape="1">
            <a:gsLst>
              <a:gs pos="0">
                <a:schemeClr val="accent4">
                  <a:alpha val="70000"/>
                </a:schemeClr>
              </a:gs>
              <a:gs pos="100000">
                <a:schemeClr val="accent4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err="1">
              <a:solidFill>
                <a:schemeClr val="tx1"/>
              </a:solidFill>
            </a:endParaRPr>
          </a:p>
        </p:txBody>
      </p:sp>
      <p:grpSp>
        <p:nvGrpSpPr>
          <p:cNvPr id="20" name="Group 22" descr="Fujitsu">
            <a:extLst>
              <a:ext uri="{FF2B5EF4-FFF2-40B4-BE49-F238E27FC236}">
                <a16:creationId xmlns:a16="http://schemas.microsoft.com/office/drawing/2014/main" id="{DDC40295-912F-4B75-825E-6A19D918735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940675" y="242808"/>
            <a:ext cx="968769" cy="472173"/>
            <a:chOff x="8012114" y="249161"/>
            <a:chExt cx="892174" cy="434841"/>
          </a:xfrm>
        </p:grpSpPr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58651FFA-FC3B-4BF1-AE37-56C9BAC03808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35">
              <a:extLst>
                <a:ext uri="{FF2B5EF4-FFF2-40B4-BE49-F238E27FC236}">
                  <a16:creationId xmlns:a16="http://schemas.microsoft.com/office/drawing/2014/main" id="{F38D1057-B75F-4A54-AF90-A8D57DDB5EA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FA8FF41-1874-4F27-9ACB-8F9DD0AC90F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50E67408-B338-4449-B662-76E98D8E5C11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4AC7696B-9860-489B-BE9B-00D46469390B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" name="Freeform 39">
              <a:extLst>
                <a:ext uri="{FF2B5EF4-FFF2-40B4-BE49-F238E27FC236}">
                  <a16:creationId xmlns:a16="http://schemas.microsoft.com/office/drawing/2014/main" id="{CDE404E4-3DFC-433A-8E05-E73F0F493EE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" name="Freeform 40">
              <a:extLst>
                <a:ext uri="{FF2B5EF4-FFF2-40B4-BE49-F238E27FC236}">
                  <a16:creationId xmlns:a16="http://schemas.microsoft.com/office/drawing/2014/main" id="{606859B5-A1E4-47EF-9016-922C15E0DCD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Freeform 41">
              <a:extLst>
                <a:ext uri="{FF2B5EF4-FFF2-40B4-BE49-F238E27FC236}">
                  <a16:creationId xmlns:a16="http://schemas.microsoft.com/office/drawing/2014/main" id="{9916EAC5-51B3-4315-A6F9-67FA3906E9D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4000" y="1116000"/>
            <a:ext cx="8280000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タイトルを入力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2710800"/>
            <a:ext cx="8280000" cy="144720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サブタイトルを入力</a:t>
            </a:r>
            <a:endParaRPr lang="en-US"/>
          </a:p>
        </p:txBody>
      </p:sp>
      <p:pic>
        <p:nvPicPr>
          <p:cNvPr id="17" name="図 16" descr="FUJITSU-RESTRICTED">
            <a:extLst>
              <a:ext uri="{FF2B5EF4-FFF2-40B4-BE49-F238E27FC236}">
                <a16:creationId xmlns:a16="http://schemas.microsoft.com/office/drawing/2014/main" id="{6441D025-D670-4F20-95EC-6C7CD7AEB5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52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  <a:p>
            <a:pPr lvl="5"/>
            <a:r>
              <a:rPr lang="ja-JP" altLang="en-US"/>
              <a:t>テキスト</a:t>
            </a:r>
            <a:endParaRPr lang="en-US" altLang="ja-JP"/>
          </a:p>
          <a:p>
            <a:pPr lvl="6"/>
            <a:r>
              <a:rPr lang="ja-JP" altLang="en-US"/>
              <a:t>テキスト</a:t>
            </a:r>
            <a:endParaRPr lang="en-US" altLang="ja-JP"/>
          </a:p>
          <a:p>
            <a:pPr lvl="7"/>
            <a:r>
              <a:rPr lang="ja-JP" altLang="en-US"/>
              <a:t>テキスト</a:t>
            </a:r>
            <a:endParaRPr lang="en-US" altLang="ja-JP"/>
          </a:p>
          <a:p>
            <a:pPr lvl="8"/>
            <a:r>
              <a:rPr lang="ja-JP" altLang="en-US"/>
              <a:t>テキスト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197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4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  <a:p>
            <a:pPr lvl="5"/>
            <a:r>
              <a:rPr lang="ja-JP" altLang="en-US"/>
              <a:t>テキスト</a:t>
            </a:r>
            <a:endParaRPr lang="en-US" altLang="ja-JP"/>
          </a:p>
          <a:p>
            <a:pPr lvl="6"/>
            <a:r>
              <a:rPr lang="ja-JP" altLang="en-US"/>
              <a:t>テキスト</a:t>
            </a:r>
            <a:endParaRPr lang="en-US" altLang="ja-JP"/>
          </a:p>
          <a:p>
            <a:pPr lvl="7"/>
            <a:r>
              <a:rPr lang="ja-JP" altLang="en-US"/>
              <a:t>テキスト</a:t>
            </a:r>
            <a:endParaRPr lang="en-US" altLang="ja-JP"/>
          </a:p>
          <a:p>
            <a:pPr lvl="8"/>
            <a:r>
              <a:rPr lang="ja-JP" altLang="en-US"/>
              <a:t>テキスト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6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  <a:p>
            <a:pPr lvl="5"/>
            <a:r>
              <a:rPr lang="ja-JP" altLang="en-US"/>
              <a:t>テキスト</a:t>
            </a:r>
            <a:endParaRPr lang="en-US" altLang="ja-JP"/>
          </a:p>
          <a:p>
            <a:pPr lvl="6"/>
            <a:r>
              <a:rPr lang="ja-JP" altLang="en-US"/>
              <a:t>テキスト</a:t>
            </a:r>
            <a:endParaRPr lang="en-US" altLang="ja-JP"/>
          </a:p>
          <a:p>
            <a:pPr lvl="7"/>
            <a:r>
              <a:rPr lang="ja-JP" altLang="en-US"/>
              <a:t>テキスト</a:t>
            </a:r>
            <a:endParaRPr lang="en-US" altLang="ja-JP"/>
          </a:p>
          <a:p>
            <a:pPr lvl="8"/>
            <a:r>
              <a:rPr lang="ja-JP" altLang="en-US"/>
              <a:t>テキスト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99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67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BC69335-2DC7-4BE9-B3C4-6BB3F4B5B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3384" y="0"/>
            <a:ext cx="4570616" cy="514349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8B2F974C-2586-44F6-B521-85BC5FA49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04888" y="1298597"/>
            <a:ext cx="3275999" cy="2545521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613DED7-82D0-49B9-8E63-BB17EBF8CE0D}"/>
              </a:ext>
            </a:extLst>
          </p:cNvPr>
          <p:cNvSpPr txBox="1"/>
          <p:nvPr userDrawn="1"/>
        </p:nvSpPr>
        <p:spPr>
          <a:xfrm>
            <a:off x="129600" y="2008800"/>
            <a:ext cx="2876108" cy="73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200" b="1"/>
              <a:t>Thank you</a:t>
            </a:r>
            <a:endParaRPr kumimoji="1" lang="ja-JP" altLang="en-US" sz="4200" b="1"/>
          </a:p>
        </p:txBody>
      </p:sp>
      <p:grpSp>
        <p:nvGrpSpPr>
          <p:cNvPr id="19" name="Group 22" descr="Fujitsu">
            <a:extLst>
              <a:ext uri="{FF2B5EF4-FFF2-40B4-BE49-F238E27FC236}">
                <a16:creationId xmlns:a16="http://schemas.microsoft.com/office/drawing/2014/main" id="{30D807CB-9C19-40CB-9ADA-F5FD7669522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940675" y="242808"/>
            <a:ext cx="968769" cy="472173"/>
            <a:chOff x="8012114" y="249161"/>
            <a:chExt cx="892174" cy="434841"/>
          </a:xfrm>
        </p:grpSpPr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8877A15F-B670-4519-AB23-C001B82B9FBA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35">
              <a:extLst>
                <a:ext uri="{FF2B5EF4-FFF2-40B4-BE49-F238E27FC236}">
                  <a16:creationId xmlns:a16="http://schemas.microsoft.com/office/drawing/2014/main" id="{DA8B768A-A97D-490B-93AE-5E275BCA6988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36">
              <a:extLst>
                <a:ext uri="{FF2B5EF4-FFF2-40B4-BE49-F238E27FC236}">
                  <a16:creationId xmlns:a16="http://schemas.microsoft.com/office/drawing/2014/main" id="{4B37A482-6532-4170-98AF-22DF8FB9C97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37">
              <a:extLst>
                <a:ext uri="{FF2B5EF4-FFF2-40B4-BE49-F238E27FC236}">
                  <a16:creationId xmlns:a16="http://schemas.microsoft.com/office/drawing/2014/main" id="{30D79590-2C60-41D2-B7FF-F45AC7FE2B11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38">
              <a:extLst>
                <a:ext uri="{FF2B5EF4-FFF2-40B4-BE49-F238E27FC236}">
                  <a16:creationId xmlns:a16="http://schemas.microsoft.com/office/drawing/2014/main" id="{0142B91E-6DB6-4543-AD78-EB25DDD078A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39">
              <a:extLst>
                <a:ext uri="{FF2B5EF4-FFF2-40B4-BE49-F238E27FC236}">
                  <a16:creationId xmlns:a16="http://schemas.microsoft.com/office/drawing/2014/main" id="{60628E7A-A810-4212-B4B2-7491E343EAE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id="{FF33B481-F09E-41F9-A16D-ABCE1EFBE5F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7E5FB21F-1485-49A3-BE1D-880B4556A005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570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9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19D25779-D7C4-4143-A45C-C33C6C23A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9234" y="0"/>
            <a:ext cx="2544766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3999" y="1116000"/>
            <a:ext cx="5400000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タイトルを入力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3067200"/>
            <a:ext cx="4748400" cy="1260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サブタイトルを入力</a:t>
            </a:r>
            <a:endParaRPr 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943DCFA9-F6CE-4F0F-B3EE-23D84F3C6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2717" y="1350838"/>
            <a:ext cx="3142798" cy="2442021"/>
          </a:xfrm>
          <a:prstGeom prst="rect">
            <a:avLst/>
          </a:prstGeom>
        </p:spPr>
      </p:pic>
      <p:pic>
        <p:nvPicPr>
          <p:cNvPr id="22" name="図 21" descr="FUJITSU-RESTRICTED">
            <a:extLst>
              <a:ext uri="{FF2B5EF4-FFF2-40B4-BE49-F238E27FC236}">
                <a16:creationId xmlns:a16="http://schemas.microsoft.com/office/drawing/2014/main" id="{9A7F1DCF-6C8B-47E0-BBD7-55A136B6DD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  <p:grpSp>
        <p:nvGrpSpPr>
          <p:cNvPr id="23" name="Group 22" descr="Fujitsu">
            <a:extLst>
              <a:ext uri="{FF2B5EF4-FFF2-40B4-BE49-F238E27FC236}">
                <a16:creationId xmlns:a16="http://schemas.microsoft.com/office/drawing/2014/main" id="{EA0FA9AC-AC26-48E3-BF47-91D55901E91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940675" y="242808"/>
            <a:ext cx="968769" cy="472173"/>
            <a:chOff x="8012114" y="249161"/>
            <a:chExt cx="892174" cy="434841"/>
          </a:xfrm>
        </p:grpSpPr>
        <p:sp>
          <p:nvSpPr>
            <p:cNvPr id="24" name="Freeform 34">
              <a:extLst>
                <a:ext uri="{FF2B5EF4-FFF2-40B4-BE49-F238E27FC236}">
                  <a16:creationId xmlns:a16="http://schemas.microsoft.com/office/drawing/2014/main" id="{6DD794C0-B5B1-4749-93AE-C0B3DA7765D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35">
              <a:extLst>
                <a:ext uri="{FF2B5EF4-FFF2-40B4-BE49-F238E27FC236}">
                  <a16:creationId xmlns:a16="http://schemas.microsoft.com/office/drawing/2014/main" id="{C8AFA1DF-E2AD-431B-9A71-F99A68BFE07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36">
              <a:extLst>
                <a:ext uri="{FF2B5EF4-FFF2-40B4-BE49-F238E27FC236}">
                  <a16:creationId xmlns:a16="http://schemas.microsoft.com/office/drawing/2014/main" id="{DCCF753C-FF99-4C0C-94D0-F2FE9DC1EC9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37">
              <a:extLst>
                <a:ext uri="{FF2B5EF4-FFF2-40B4-BE49-F238E27FC236}">
                  <a16:creationId xmlns:a16="http://schemas.microsoft.com/office/drawing/2014/main" id="{BB8A9FF0-74AF-4BF0-B63E-8CF3120C967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38">
              <a:extLst>
                <a:ext uri="{FF2B5EF4-FFF2-40B4-BE49-F238E27FC236}">
                  <a16:creationId xmlns:a16="http://schemas.microsoft.com/office/drawing/2014/main" id="{3EFD3576-7BB3-4739-A24F-50250CAEBEE9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39">
              <a:extLst>
                <a:ext uri="{FF2B5EF4-FFF2-40B4-BE49-F238E27FC236}">
                  <a16:creationId xmlns:a16="http://schemas.microsoft.com/office/drawing/2014/main" id="{FC6758ED-3FB6-42D3-9F56-BDE1752E62A0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40">
              <a:extLst>
                <a:ext uri="{FF2B5EF4-FFF2-40B4-BE49-F238E27FC236}">
                  <a16:creationId xmlns:a16="http://schemas.microsoft.com/office/drawing/2014/main" id="{1A0FF2C9-FB26-4EE6-9744-A33823AB18C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41">
              <a:extLst>
                <a:ext uri="{FF2B5EF4-FFF2-40B4-BE49-F238E27FC236}">
                  <a16:creationId xmlns:a16="http://schemas.microsoft.com/office/drawing/2014/main" id="{3652132C-1D36-46D8-B40D-EFABBC1421B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63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di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4">
            <a:extLst>
              <a:ext uri="{FF2B5EF4-FFF2-40B4-BE49-F238E27FC236}">
                <a16:creationId xmlns:a16="http://schemas.microsoft.com/office/drawing/2014/main" id="{DCC61E67-4920-4022-866F-F045CC541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1" y="0"/>
            <a:ext cx="9147692" cy="5145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34000" y="1116000"/>
            <a:ext cx="8280000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タイトルを入力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34000" y="2710800"/>
            <a:ext cx="8280000" cy="144720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サブタイトルを入力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20" name="Group 22" descr="Fujitsu">
            <a:extLst>
              <a:ext uri="{FF2B5EF4-FFF2-40B4-BE49-F238E27FC236}">
                <a16:creationId xmlns:a16="http://schemas.microsoft.com/office/drawing/2014/main" id="{DDC40295-912F-4B75-825E-6A19D918735E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7940675" y="242808"/>
            <a:ext cx="968769" cy="472173"/>
            <a:chOff x="8012114" y="249161"/>
            <a:chExt cx="892174" cy="434841"/>
          </a:xfrm>
        </p:grpSpPr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58651FFA-FC3B-4BF1-AE37-56C9BAC03808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35">
              <a:extLst>
                <a:ext uri="{FF2B5EF4-FFF2-40B4-BE49-F238E27FC236}">
                  <a16:creationId xmlns:a16="http://schemas.microsoft.com/office/drawing/2014/main" id="{F38D1057-B75F-4A54-AF90-A8D57DDB5EA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FA8FF41-1874-4F27-9ACB-8F9DD0AC90F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50E67408-B338-4449-B662-76E98D8E5C11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4AC7696B-9860-489B-BE9B-00D46469390B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" name="Freeform 39">
              <a:extLst>
                <a:ext uri="{FF2B5EF4-FFF2-40B4-BE49-F238E27FC236}">
                  <a16:creationId xmlns:a16="http://schemas.microsoft.com/office/drawing/2014/main" id="{CDE404E4-3DFC-433A-8E05-E73F0F493EE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" name="Freeform 40">
              <a:extLst>
                <a:ext uri="{FF2B5EF4-FFF2-40B4-BE49-F238E27FC236}">
                  <a16:creationId xmlns:a16="http://schemas.microsoft.com/office/drawing/2014/main" id="{606859B5-A1E4-47EF-9016-922C15E0DCD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Freeform 41">
              <a:extLst>
                <a:ext uri="{FF2B5EF4-FFF2-40B4-BE49-F238E27FC236}">
                  <a16:creationId xmlns:a16="http://schemas.microsoft.com/office/drawing/2014/main" id="{9916EAC5-51B3-4315-A6F9-67FA3906E9D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17" name="図 16" descr="FUJITSU-RESTRICTED">
            <a:extLst>
              <a:ext uri="{FF2B5EF4-FFF2-40B4-BE49-F238E27FC236}">
                <a16:creationId xmlns:a16="http://schemas.microsoft.com/office/drawing/2014/main" id="{D00F5CEF-86B7-4062-B722-A4AAF253C36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30400" y="4863874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5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di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6">
            <a:extLst>
              <a:ext uri="{FF2B5EF4-FFF2-40B4-BE49-F238E27FC236}">
                <a16:creationId xmlns:a16="http://schemas.microsoft.com/office/drawing/2014/main" id="{B6BEA493-F0D5-40FB-A9DB-1AAB035ED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D032F89-66EF-41E5-9E5F-9C8ED1F638EC}"/>
              </a:ext>
            </a:extLst>
          </p:cNvPr>
          <p:cNvSpPr/>
          <p:nvPr userDrawn="1"/>
        </p:nvSpPr>
        <p:spPr>
          <a:xfrm>
            <a:off x="6188926" y="0"/>
            <a:ext cx="2955073" cy="5144400"/>
          </a:xfrm>
          <a:prstGeom prst="rect">
            <a:avLst/>
          </a:prstGeom>
          <a:gradFill flip="none" rotWithShape="1">
            <a:gsLst>
              <a:gs pos="0">
                <a:schemeClr val="accent6">
                  <a:alpha val="80000"/>
                </a:schemeClr>
              </a:gs>
              <a:gs pos="100000">
                <a:schemeClr val="accent6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4000" y="1116000"/>
            <a:ext cx="8280000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タイトルを入力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2710800"/>
            <a:ext cx="8280000" cy="144720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サブタイトルを入力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20" name="Group 22" descr="Fujitsu">
            <a:extLst>
              <a:ext uri="{FF2B5EF4-FFF2-40B4-BE49-F238E27FC236}">
                <a16:creationId xmlns:a16="http://schemas.microsoft.com/office/drawing/2014/main" id="{DDC40295-912F-4B75-825E-6A19D918735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940675" y="242808"/>
            <a:ext cx="968769" cy="472173"/>
            <a:chOff x="8012114" y="249161"/>
            <a:chExt cx="892174" cy="434841"/>
          </a:xfrm>
        </p:grpSpPr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58651FFA-FC3B-4BF1-AE37-56C9BAC03808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35">
              <a:extLst>
                <a:ext uri="{FF2B5EF4-FFF2-40B4-BE49-F238E27FC236}">
                  <a16:creationId xmlns:a16="http://schemas.microsoft.com/office/drawing/2014/main" id="{F38D1057-B75F-4A54-AF90-A8D57DDB5EA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FA8FF41-1874-4F27-9ACB-8F9DD0AC90F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50E67408-B338-4449-B662-76E98D8E5C11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4AC7696B-9860-489B-BE9B-00D46469390B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" name="Freeform 39">
              <a:extLst>
                <a:ext uri="{FF2B5EF4-FFF2-40B4-BE49-F238E27FC236}">
                  <a16:creationId xmlns:a16="http://schemas.microsoft.com/office/drawing/2014/main" id="{CDE404E4-3DFC-433A-8E05-E73F0F493EE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" name="Freeform 40">
              <a:extLst>
                <a:ext uri="{FF2B5EF4-FFF2-40B4-BE49-F238E27FC236}">
                  <a16:creationId xmlns:a16="http://schemas.microsoft.com/office/drawing/2014/main" id="{606859B5-A1E4-47EF-9016-922C15E0DCD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Freeform 41">
              <a:extLst>
                <a:ext uri="{FF2B5EF4-FFF2-40B4-BE49-F238E27FC236}">
                  <a16:creationId xmlns:a16="http://schemas.microsoft.com/office/drawing/2014/main" id="{9916EAC5-51B3-4315-A6F9-67FA3906E9D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17" name="図 16" descr="FUJITSU-RESTRICTED">
            <a:extLst>
              <a:ext uri="{FF2B5EF4-FFF2-40B4-BE49-F238E27FC236}">
                <a16:creationId xmlns:a16="http://schemas.microsoft.com/office/drawing/2014/main" id="{12058156-C011-4E45-A876-D27A6C5748D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0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  <a:p>
            <a:pPr lvl="5"/>
            <a:r>
              <a:rPr lang="ja-JP" altLang="en-US"/>
              <a:t>テキスト</a:t>
            </a:r>
            <a:endParaRPr lang="en-US" altLang="ja-JP"/>
          </a:p>
          <a:p>
            <a:pPr lvl="6"/>
            <a:r>
              <a:rPr lang="ja-JP" altLang="en-US"/>
              <a:t>テキスト</a:t>
            </a:r>
            <a:endParaRPr lang="en-US" altLang="ja-JP"/>
          </a:p>
          <a:p>
            <a:pPr lvl="7"/>
            <a:r>
              <a:rPr lang="ja-JP" altLang="en-US"/>
              <a:t>テキスト</a:t>
            </a:r>
            <a:endParaRPr lang="en-US" altLang="ja-JP"/>
          </a:p>
          <a:p>
            <a:pPr lvl="8"/>
            <a:r>
              <a:rPr lang="ja-JP" altLang="en-US"/>
              <a:t>テキスト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5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4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  <a:p>
            <a:pPr lvl="5"/>
            <a:r>
              <a:rPr lang="ja-JP" altLang="en-US"/>
              <a:t>テキスト</a:t>
            </a:r>
            <a:endParaRPr lang="en-US" altLang="ja-JP"/>
          </a:p>
          <a:p>
            <a:pPr lvl="6"/>
            <a:r>
              <a:rPr lang="ja-JP" altLang="en-US"/>
              <a:t>テキスト</a:t>
            </a:r>
            <a:endParaRPr lang="en-US" altLang="ja-JP"/>
          </a:p>
          <a:p>
            <a:pPr lvl="7"/>
            <a:r>
              <a:rPr lang="ja-JP" altLang="en-US"/>
              <a:t>テキスト</a:t>
            </a:r>
            <a:endParaRPr lang="en-US" altLang="ja-JP"/>
          </a:p>
          <a:p>
            <a:pPr lvl="8"/>
            <a:r>
              <a:rPr lang="ja-JP" altLang="en-US"/>
              <a:t>テキスト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6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  <a:p>
            <a:pPr lvl="5"/>
            <a:r>
              <a:rPr lang="ja-JP" altLang="en-US"/>
              <a:t>テキスト</a:t>
            </a:r>
            <a:endParaRPr lang="en-US" altLang="ja-JP"/>
          </a:p>
          <a:p>
            <a:pPr lvl="6"/>
            <a:r>
              <a:rPr lang="ja-JP" altLang="en-US"/>
              <a:t>テキスト</a:t>
            </a:r>
            <a:endParaRPr lang="en-US" altLang="ja-JP"/>
          </a:p>
          <a:p>
            <a:pPr lvl="7"/>
            <a:r>
              <a:rPr lang="ja-JP" altLang="en-US"/>
              <a:t>テキスト</a:t>
            </a:r>
            <a:endParaRPr lang="en-US" altLang="ja-JP"/>
          </a:p>
          <a:p>
            <a:pPr lvl="8"/>
            <a:r>
              <a:rPr lang="ja-JP" altLang="en-US"/>
              <a:t>テキスト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67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92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0F7A85D-E715-40B8-B6D0-2647D95A1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9692" y="0"/>
            <a:ext cx="4574308" cy="514349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8B2F974C-2586-44F6-B521-85BC5FA49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04888" y="1298597"/>
            <a:ext cx="3275999" cy="2545521"/>
          </a:xfrm>
          <a:prstGeom prst="rect">
            <a:avLst/>
          </a:prstGeom>
        </p:spPr>
      </p:pic>
      <p:grpSp>
        <p:nvGrpSpPr>
          <p:cNvPr id="19" name="Group 22" descr="Fujitsu">
            <a:extLst>
              <a:ext uri="{FF2B5EF4-FFF2-40B4-BE49-F238E27FC236}">
                <a16:creationId xmlns:a16="http://schemas.microsoft.com/office/drawing/2014/main" id="{30D807CB-9C19-40CB-9ADA-F5FD7669522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940675" y="242808"/>
            <a:ext cx="968769" cy="472173"/>
            <a:chOff x="8012114" y="249161"/>
            <a:chExt cx="892174" cy="434841"/>
          </a:xfrm>
        </p:grpSpPr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8877A15F-B670-4519-AB23-C001B82B9FBA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35">
              <a:extLst>
                <a:ext uri="{FF2B5EF4-FFF2-40B4-BE49-F238E27FC236}">
                  <a16:creationId xmlns:a16="http://schemas.microsoft.com/office/drawing/2014/main" id="{DA8B768A-A97D-490B-93AE-5E275BCA6988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36">
              <a:extLst>
                <a:ext uri="{FF2B5EF4-FFF2-40B4-BE49-F238E27FC236}">
                  <a16:creationId xmlns:a16="http://schemas.microsoft.com/office/drawing/2014/main" id="{4B37A482-6532-4170-98AF-22DF8FB9C97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37">
              <a:extLst>
                <a:ext uri="{FF2B5EF4-FFF2-40B4-BE49-F238E27FC236}">
                  <a16:creationId xmlns:a16="http://schemas.microsoft.com/office/drawing/2014/main" id="{30D79590-2C60-41D2-B7FF-F45AC7FE2B11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38">
              <a:extLst>
                <a:ext uri="{FF2B5EF4-FFF2-40B4-BE49-F238E27FC236}">
                  <a16:creationId xmlns:a16="http://schemas.microsoft.com/office/drawing/2014/main" id="{0142B91E-6DB6-4543-AD78-EB25DDD078A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39">
              <a:extLst>
                <a:ext uri="{FF2B5EF4-FFF2-40B4-BE49-F238E27FC236}">
                  <a16:creationId xmlns:a16="http://schemas.microsoft.com/office/drawing/2014/main" id="{60628E7A-A810-4212-B4B2-7491E343EAE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id="{FF33B481-F09E-41F9-A16D-ABCE1EFBE5F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7E5FB21F-1485-49A3-BE1D-880B4556A005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613DED7-82D0-49B9-8E63-BB17EBF8CE0D}"/>
              </a:ext>
            </a:extLst>
          </p:cNvPr>
          <p:cNvSpPr txBox="1"/>
          <p:nvPr userDrawn="1"/>
        </p:nvSpPr>
        <p:spPr>
          <a:xfrm>
            <a:off x="129600" y="2008800"/>
            <a:ext cx="2876108" cy="73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200" b="1"/>
              <a:t>Thank you</a:t>
            </a:r>
            <a:endParaRPr kumimoji="1" lang="ja-JP" altLang="en-US" sz="4200" b="1"/>
          </a:p>
        </p:txBody>
      </p:sp>
    </p:spTree>
    <p:extLst>
      <p:ext uri="{BB962C8B-B14F-4D97-AF65-F5344CB8AC3E}">
        <p14:creationId xmlns:p14="http://schemas.microsoft.com/office/powerpoint/2010/main" val="392953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9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6B15DF13-15E3-44BC-9435-C62B6B63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400" y="0"/>
            <a:ext cx="2541600" cy="51424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3999" y="1116000"/>
            <a:ext cx="5400000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タイトルを入力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3067200"/>
            <a:ext cx="4748400" cy="1260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サブタイトルを入力</a:t>
            </a:r>
            <a:endParaRPr 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943DCFA9-F6CE-4F0F-B3EE-23D84F3C6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2717" y="1350838"/>
            <a:ext cx="3142798" cy="2442021"/>
          </a:xfrm>
          <a:prstGeom prst="rect">
            <a:avLst/>
          </a:prstGeom>
        </p:spPr>
      </p:pic>
      <p:pic>
        <p:nvPicPr>
          <p:cNvPr id="22" name="図 21" descr="FUJITSU-RESTRICTED">
            <a:extLst>
              <a:ext uri="{FF2B5EF4-FFF2-40B4-BE49-F238E27FC236}">
                <a16:creationId xmlns:a16="http://schemas.microsoft.com/office/drawing/2014/main" id="{9A7F1DCF-6C8B-47E0-BBD7-55A136B6DD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pic>
        <p:nvPicPr>
          <p:cNvPr id="9" name="図 8" descr="Fujitsu">
            <a:extLst>
              <a:ext uri="{FF2B5EF4-FFF2-40B4-BE49-F238E27FC236}">
                <a16:creationId xmlns:a16="http://schemas.microsoft.com/office/drawing/2014/main" id="{8418B5F7-CF97-48AD-84E4-FA1CA3C083D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468" y="245572"/>
            <a:ext cx="964800" cy="46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0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di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F3D10E5C-AE94-4D4A-B902-CDFDDFDE1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"/>
            <a:ext cx="9144000" cy="5141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4000" y="1116000"/>
            <a:ext cx="8280000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タイトルを入力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2710800"/>
            <a:ext cx="8280000" cy="144720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サブタイトルを入力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9" name="図 8" descr="FUJITSU-RESTRICTED">
            <a:extLst>
              <a:ext uri="{FF2B5EF4-FFF2-40B4-BE49-F238E27FC236}">
                <a16:creationId xmlns:a16="http://schemas.microsoft.com/office/drawing/2014/main" id="{C8299F3A-D8F3-4C04-A329-C9B75267E70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  <p:pic>
        <p:nvPicPr>
          <p:cNvPr id="11" name="図 10" descr="Fujitsu">
            <a:extLst>
              <a:ext uri="{FF2B5EF4-FFF2-40B4-BE49-F238E27FC236}">
                <a16:creationId xmlns:a16="http://schemas.microsoft.com/office/drawing/2014/main" id="{FCE5FD08-8BB6-4900-80DD-70B0204FD79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468" y="245572"/>
            <a:ext cx="964800" cy="46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2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  <a:p>
            <a:pPr lvl="5"/>
            <a:r>
              <a:rPr lang="ja-JP" altLang="en-US"/>
              <a:t>テキスト</a:t>
            </a:r>
            <a:endParaRPr lang="en-US" altLang="ja-JP"/>
          </a:p>
          <a:p>
            <a:pPr lvl="6"/>
            <a:r>
              <a:rPr lang="ja-JP" altLang="en-US"/>
              <a:t>テキスト</a:t>
            </a:r>
            <a:endParaRPr lang="en-US" altLang="ja-JP"/>
          </a:p>
          <a:p>
            <a:pPr lvl="7"/>
            <a:r>
              <a:rPr lang="ja-JP" altLang="en-US"/>
              <a:t>テキスト</a:t>
            </a:r>
            <a:endParaRPr lang="en-US" altLang="ja-JP"/>
          </a:p>
          <a:p>
            <a:pPr lvl="8"/>
            <a:r>
              <a:rPr lang="ja-JP" altLang="en-US"/>
              <a:t>テキスト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11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4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  <a:p>
            <a:pPr lvl="5"/>
            <a:r>
              <a:rPr lang="ja-JP" altLang="en-US"/>
              <a:t>テキスト</a:t>
            </a:r>
            <a:endParaRPr lang="en-US" altLang="ja-JP"/>
          </a:p>
          <a:p>
            <a:pPr lvl="6"/>
            <a:r>
              <a:rPr lang="ja-JP" altLang="en-US"/>
              <a:t>テキスト</a:t>
            </a:r>
            <a:endParaRPr lang="en-US" altLang="ja-JP"/>
          </a:p>
          <a:p>
            <a:pPr lvl="7"/>
            <a:r>
              <a:rPr lang="ja-JP" altLang="en-US"/>
              <a:t>テキスト</a:t>
            </a:r>
            <a:endParaRPr lang="en-US" altLang="ja-JP"/>
          </a:p>
          <a:p>
            <a:pPr lvl="8"/>
            <a:r>
              <a:rPr lang="ja-JP" altLang="en-US"/>
              <a:t>テキスト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6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  <a:p>
            <a:pPr lvl="5"/>
            <a:r>
              <a:rPr lang="ja-JP" altLang="en-US"/>
              <a:t>テキスト</a:t>
            </a:r>
            <a:endParaRPr lang="en-US" altLang="ja-JP"/>
          </a:p>
          <a:p>
            <a:pPr lvl="6"/>
            <a:r>
              <a:rPr lang="ja-JP" altLang="en-US"/>
              <a:t>テキスト</a:t>
            </a:r>
            <a:endParaRPr lang="en-US" altLang="ja-JP"/>
          </a:p>
          <a:p>
            <a:pPr lvl="7"/>
            <a:r>
              <a:rPr lang="ja-JP" altLang="en-US"/>
              <a:t>テキスト</a:t>
            </a:r>
            <a:endParaRPr lang="en-US" altLang="ja-JP"/>
          </a:p>
          <a:p>
            <a:pPr lvl="8"/>
            <a:r>
              <a:rPr lang="ja-JP" altLang="en-US"/>
              <a:t>テキスト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14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92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  <a:p>
            <a:pPr lvl="5"/>
            <a:r>
              <a:rPr lang="ja-JP" altLang="en-US"/>
              <a:t>テキスト</a:t>
            </a:r>
            <a:endParaRPr lang="en-US" altLang="ja-JP"/>
          </a:p>
          <a:p>
            <a:pPr lvl="6"/>
            <a:r>
              <a:rPr lang="ja-JP" altLang="en-US"/>
              <a:t>テキスト</a:t>
            </a:r>
            <a:endParaRPr lang="en-US" altLang="ja-JP"/>
          </a:p>
          <a:p>
            <a:pPr lvl="7"/>
            <a:r>
              <a:rPr lang="ja-JP" altLang="en-US"/>
              <a:t>テキスト</a:t>
            </a:r>
            <a:endParaRPr lang="en-US" altLang="ja-JP"/>
          </a:p>
          <a:p>
            <a:pPr lvl="8"/>
            <a:r>
              <a:rPr lang="ja-JP" altLang="en-US"/>
              <a:t>テキスト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58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BB94F7AB-9F65-4FBC-A95B-A62BCB07D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573847" y="0"/>
            <a:ext cx="4570153" cy="514350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8B2F974C-2586-44F6-B521-85BC5FA49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3104888" y="1298597"/>
            <a:ext cx="3275999" cy="2545521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613DED7-82D0-49B9-8E63-BB17EBF8CE0D}"/>
              </a:ext>
            </a:extLst>
          </p:cNvPr>
          <p:cNvSpPr txBox="1"/>
          <p:nvPr userDrawn="1"/>
        </p:nvSpPr>
        <p:spPr bwMode="gray">
          <a:xfrm>
            <a:off x="129600" y="2008800"/>
            <a:ext cx="2876108" cy="73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200" b="1"/>
              <a:t>Thank you</a:t>
            </a:r>
            <a:endParaRPr kumimoji="1" lang="ja-JP" altLang="en-US" sz="4200" b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pic>
        <p:nvPicPr>
          <p:cNvPr id="8" name="図 7" descr="Fujitsu">
            <a:extLst>
              <a:ext uri="{FF2B5EF4-FFF2-40B4-BE49-F238E27FC236}">
                <a16:creationId xmlns:a16="http://schemas.microsoft.com/office/drawing/2014/main" id="{1558A32C-1900-4E45-8B33-3777905D9D2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41468" y="245572"/>
            <a:ext cx="964800" cy="46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2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9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4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  <a:p>
            <a:pPr lvl="5"/>
            <a:r>
              <a:rPr lang="ja-JP" altLang="en-US"/>
              <a:t>テキスト</a:t>
            </a:r>
            <a:endParaRPr lang="en-US" altLang="ja-JP"/>
          </a:p>
          <a:p>
            <a:pPr lvl="6"/>
            <a:r>
              <a:rPr lang="ja-JP" altLang="en-US"/>
              <a:t>テキスト</a:t>
            </a:r>
            <a:endParaRPr lang="en-US" altLang="ja-JP"/>
          </a:p>
          <a:p>
            <a:pPr lvl="7"/>
            <a:r>
              <a:rPr lang="ja-JP" altLang="en-US"/>
              <a:t>テキスト</a:t>
            </a:r>
            <a:endParaRPr lang="en-US" altLang="ja-JP"/>
          </a:p>
          <a:p>
            <a:pPr lvl="8"/>
            <a:r>
              <a:rPr lang="ja-JP" altLang="en-US"/>
              <a:t>テキスト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6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  <a:p>
            <a:pPr lvl="5"/>
            <a:r>
              <a:rPr lang="ja-JP" altLang="en-US"/>
              <a:t>テキスト</a:t>
            </a:r>
            <a:endParaRPr lang="en-US" altLang="ja-JP"/>
          </a:p>
          <a:p>
            <a:pPr lvl="6"/>
            <a:r>
              <a:rPr lang="ja-JP" altLang="en-US"/>
              <a:t>テキスト</a:t>
            </a:r>
            <a:endParaRPr lang="en-US" altLang="ja-JP"/>
          </a:p>
          <a:p>
            <a:pPr lvl="7"/>
            <a:r>
              <a:rPr lang="ja-JP" altLang="en-US"/>
              <a:t>テキスト</a:t>
            </a:r>
            <a:endParaRPr lang="en-US" altLang="ja-JP"/>
          </a:p>
          <a:p>
            <a:pPr lvl="8"/>
            <a:r>
              <a:rPr lang="ja-JP" altLang="en-US"/>
              <a:t>テキスト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635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50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F6C4905-9CC5-4C8D-803C-5F137C0C7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9692" y="0"/>
            <a:ext cx="4574308" cy="514349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8B2F974C-2586-44F6-B521-85BC5FA49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04888" y="1298597"/>
            <a:ext cx="3276000" cy="2545521"/>
          </a:xfrm>
          <a:prstGeom prst="rect">
            <a:avLst/>
          </a:prstGeom>
        </p:spPr>
      </p:pic>
      <p:grpSp>
        <p:nvGrpSpPr>
          <p:cNvPr id="19" name="Group 22" descr="Fujitsu">
            <a:extLst>
              <a:ext uri="{FF2B5EF4-FFF2-40B4-BE49-F238E27FC236}">
                <a16:creationId xmlns:a16="http://schemas.microsoft.com/office/drawing/2014/main" id="{30D807CB-9C19-40CB-9ADA-F5FD7669522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940675" y="242808"/>
            <a:ext cx="968769" cy="472173"/>
            <a:chOff x="8012114" y="249161"/>
            <a:chExt cx="892174" cy="434841"/>
          </a:xfrm>
        </p:grpSpPr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8877A15F-B670-4519-AB23-C001B82B9FBA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35">
              <a:extLst>
                <a:ext uri="{FF2B5EF4-FFF2-40B4-BE49-F238E27FC236}">
                  <a16:creationId xmlns:a16="http://schemas.microsoft.com/office/drawing/2014/main" id="{DA8B768A-A97D-490B-93AE-5E275BCA6988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36">
              <a:extLst>
                <a:ext uri="{FF2B5EF4-FFF2-40B4-BE49-F238E27FC236}">
                  <a16:creationId xmlns:a16="http://schemas.microsoft.com/office/drawing/2014/main" id="{4B37A482-6532-4170-98AF-22DF8FB9C97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37">
              <a:extLst>
                <a:ext uri="{FF2B5EF4-FFF2-40B4-BE49-F238E27FC236}">
                  <a16:creationId xmlns:a16="http://schemas.microsoft.com/office/drawing/2014/main" id="{30D79590-2C60-41D2-B7FF-F45AC7FE2B11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38">
              <a:extLst>
                <a:ext uri="{FF2B5EF4-FFF2-40B4-BE49-F238E27FC236}">
                  <a16:creationId xmlns:a16="http://schemas.microsoft.com/office/drawing/2014/main" id="{0142B91E-6DB6-4543-AD78-EB25DDD078A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39">
              <a:extLst>
                <a:ext uri="{FF2B5EF4-FFF2-40B4-BE49-F238E27FC236}">
                  <a16:creationId xmlns:a16="http://schemas.microsoft.com/office/drawing/2014/main" id="{60628E7A-A810-4212-B4B2-7491E343EAE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id="{FF33B481-F09E-41F9-A16D-ABCE1EFBE5F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7E5FB21F-1485-49A3-BE1D-880B4556A005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613DED7-82D0-49B9-8E63-BB17EBF8CE0D}"/>
              </a:ext>
            </a:extLst>
          </p:cNvPr>
          <p:cNvSpPr txBox="1"/>
          <p:nvPr userDrawn="1"/>
        </p:nvSpPr>
        <p:spPr>
          <a:xfrm>
            <a:off x="129600" y="2008800"/>
            <a:ext cx="31716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200" b="1">
                <a:latin typeface="+mn-ea"/>
                <a:ea typeface="+mn-ea"/>
                <a:cs typeface="Arial" panose="020B0604020202020204" pitchFamily="34" charset="0"/>
              </a:rPr>
              <a:t>Thank you</a:t>
            </a:r>
            <a:endParaRPr kumimoji="1" lang="ja-JP" altLang="en-US" sz="4200" b="1"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82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9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459EA2C5-E74C-467E-A31E-22534610D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01333" y="0"/>
            <a:ext cx="2542667" cy="5143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3999" y="1116000"/>
            <a:ext cx="5400000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タイトルを入力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3067200"/>
            <a:ext cx="4748400" cy="1260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サブタイトルを入力</a:t>
            </a:r>
            <a:endParaRPr 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943DCFA9-F6CE-4F0F-B3EE-23D84F3C6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2716" y="1350838"/>
            <a:ext cx="3142800" cy="2442021"/>
          </a:xfrm>
          <a:prstGeom prst="rect">
            <a:avLst/>
          </a:prstGeom>
        </p:spPr>
      </p:pic>
      <p:pic>
        <p:nvPicPr>
          <p:cNvPr id="22" name="図 21" descr="FUJITSU-RESTRICTED">
            <a:extLst>
              <a:ext uri="{FF2B5EF4-FFF2-40B4-BE49-F238E27FC236}">
                <a16:creationId xmlns:a16="http://schemas.microsoft.com/office/drawing/2014/main" id="{9A7F1DCF-6C8B-47E0-BBD7-55A136B6DD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  <p:grpSp>
        <p:nvGrpSpPr>
          <p:cNvPr id="23" name="Group 22" descr="Fujitsu">
            <a:extLst>
              <a:ext uri="{FF2B5EF4-FFF2-40B4-BE49-F238E27FC236}">
                <a16:creationId xmlns:a16="http://schemas.microsoft.com/office/drawing/2014/main" id="{EA0FA9AC-AC26-48E3-BF47-91D55901E91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940675" y="242808"/>
            <a:ext cx="968769" cy="472173"/>
            <a:chOff x="8012114" y="249161"/>
            <a:chExt cx="892174" cy="434841"/>
          </a:xfrm>
        </p:grpSpPr>
        <p:sp>
          <p:nvSpPr>
            <p:cNvPr id="24" name="Freeform 34">
              <a:extLst>
                <a:ext uri="{FF2B5EF4-FFF2-40B4-BE49-F238E27FC236}">
                  <a16:creationId xmlns:a16="http://schemas.microsoft.com/office/drawing/2014/main" id="{6DD794C0-B5B1-4749-93AE-C0B3DA7765D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35">
              <a:extLst>
                <a:ext uri="{FF2B5EF4-FFF2-40B4-BE49-F238E27FC236}">
                  <a16:creationId xmlns:a16="http://schemas.microsoft.com/office/drawing/2014/main" id="{C8AFA1DF-E2AD-431B-9A71-F99A68BFE07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36">
              <a:extLst>
                <a:ext uri="{FF2B5EF4-FFF2-40B4-BE49-F238E27FC236}">
                  <a16:creationId xmlns:a16="http://schemas.microsoft.com/office/drawing/2014/main" id="{DCCF753C-FF99-4C0C-94D0-F2FE9DC1EC9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37">
              <a:extLst>
                <a:ext uri="{FF2B5EF4-FFF2-40B4-BE49-F238E27FC236}">
                  <a16:creationId xmlns:a16="http://schemas.microsoft.com/office/drawing/2014/main" id="{BB8A9FF0-74AF-4BF0-B63E-8CF3120C967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38">
              <a:extLst>
                <a:ext uri="{FF2B5EF4-FFF2-40B4-BE49-F238E27FC236}">
                  <a16:creationId xmlns:a16="http://schemas.microsoft.com/office/drawing/2014/main" id="{3EFD3576-7BB3-4739-A24F-50250CAEBEE9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39">
              <a:extLst>
                <a:ext uri="{FF2B5EF4-FFF2-40B4-BE49-F238E27FC236}">
                  <a16:creationId xmlns:a16="http://schemas.microsoft.com/office/drawing/2014/main" id="{FC6758ED-3FB6-42D3-9F56-BDE1752E62A0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40">
              <a:extLst>
                <a:ext uri="{FF2B5EF4-FFF2-40B4-BE49-F238E27FC236}">
                  <a16:creationId xmlns:a16="http://schemas.microsoft.com/office/drawing/2014/main" id="{1A0FF2C9-FB26-4EE6-9744-A33823AB18C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41">
              <a:extLst>
                <a:ext uri="{FF2B5EF4-FFF2-40B4-BE49-F238E27FC236}">
                  <a16:creationId xmlns:a16="http://schemas.microsoft.com/office/drawing/2014/main" id="{3652132C-1D36-46D8-B40D-EFABBC1421B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51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di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6">
            <a:extLst>
              <a:ext uri="{FF2B5EF4-FFF2-40B4-BE49-F238E27FC236}">
                <a16:creationId xmlns:a16="http://schemas.microsoft.com/office/drawing/2014/main" id="{DD823FC4-0E59-43A1-8BCD-EBD727ED3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4000" y="1116000"/>
            <a:ext cx="8280000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タイトルを入力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2710800"/>
            <a:ext cx="8280000" cy="144720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サブタイトルを入力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20" name="Group 22" descr="Fujitsu">
            <a:extLst>
              <a:ext uri="{FF2B5EF4-FFF2-40B4-BE49-F238E27FC236}">
                <a16:creationId xmlns:a16="http://schemas.microsoft.com/office/drawing/2014/main" id="{DDC40295-912F-4B75-825E-6A19D918735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940675" y="242808"/>
            <a:ext cx="968769" cy="472173"/>
            <a:chOff x="8012114" y="249161"/>
            <a:chExt cx="892174" cy="434841"/>
          </a:xfrm>
        </p:grpSpPr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58651FFA-FC3B-4BF1-AE37-56C9BAC03808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35">
              <a:extLst>
                <a:ext uri="{FF2B5EF4-FFF2-40B4-BE49-F238E27FC236}">
                  <a16:creationId xmlns:a16="http://schemas.microsoft.com/office/drawing/2014/main" id="{F38D1057-B75F-4A54-AF90-A8D57DDB5EA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FA8FF41-1874-4F27-9ACB-8F9DD0AC90F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50E67408-B338-4449-B662-76E98D8E5C11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4AC7696B-9860-489B-BE9B-00D46469390B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" name="Freeform 39">
              <a:extLst>
                <a:ext uri="{FF2B5EF4-FFF2-40B4-BE49-F238E27FC236}">
                  <a16:creationId xmlns:a16="http://schemas.microsoft.com/office/drawing/2014/main" id="{CDE404E4-3DFC-433A-8E05-E73F0F493EE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" name="Freeform 40">
              <a:extLst>
                <a:ext uri="{FF2B5EF4-FFF2-40B4-BE49-F238E27FC236}">
                  <a16:creationId xmlns:a16="http://schemas.microsoft.com/office/drawing/2014/main" id="{606859B5-A1E4-47EF-9016-922C15E0DCD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Freeform 41">
              <a:extLst>
                <a:ext uri="{FF2B5EF4-FFF2-40B4-BE49-F238E27FC236}">
                  <a16:creationId xmlns:a16="http://schemas.microsoft.com/office/drawing/2014/main" id="{9916EAC5-51B3-4315-A6F9-67FA3906E9D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17" name="図 16" descr="FUJITSU-RESTRICTED">
            <a:extLst>
              <a:ext uri="{FF2B5EF4-FFF2-40B4-BE49-F238E27FC236}">
                <a16:creationId xmlns:a16="http://schemas.microsoft.com/office/drawing/2014/main" id="{7BD911DE-3CE6-43CB-9C33-77144F07C90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0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  <a:p>
            <a:pPr lvl="5"/>
            <a:r>
              <a:rPr lang="ja-JP" altLang="en-US"/>
              <a:t>テキスト</a:t>
            </a:r>
            <a:endParaRPr lang="en-US" altLang="ja-JP"/>
          </a:p>
          <a:p>
            <a:pPr lvl="6"/>
            <a:r>
              <a:rPr lang="ja-JP" altLang="en-US"/>
              <a:t>テキスト</a:t>
            </a:r>
            <a:endParaRPr lang="en-US" altLang="ja-JP"/>
          </a:p>
          <a:p>
            <a:pPr lvl="7"/>
            <a:r>
              <a:rPr lang="ja-JP" altLang="en-US"/>
              <a:t>テキスト</a:t>
            </a:r>
            <a:endParaRPr lang="en-US" altLang="ja-JP"/>
          </a:p>
          <a:p>
            <a:pPr lvl="8"/>
            <a:r>
              <a:rPr lang="ja-JP" altLang="en-US"/>
              <a:t>テキスト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77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22.png"/><Relationship Id="rId4" Type="http://schemas.openxmlformats.org/officeDocument/2006/relationships/slideLayout" Target="../slideLayouts/slideLayout28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1CC55719-5FCA-4A45-9B29-537E44517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3"/>
          <a:stretch/>
        </p:blipFill>
        <p:spPr bwMode="gray">
          <a:xfrm>
            <a:off x="0" y="-4013"/>
            <a:ext cx="9144000" cy="7164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4000" y="30600"/>
            <a:ext cx="7740000" cy="655200"/>
          </a:xfrm>
          <a:prstGeom prst="rect">
            <a:avLst/>
          </a:prstGeom>
        </p:spPr>
        <p:txBody>
          <a:bodyPr vert="horz" lIns="0" tIns="108000" rIns="0" bIns="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30400" y="950400"/>
            <a:ext cx="8679600" cy="3787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</a:t>
            </a:r>
            <a:r>
              <a:rPr lang="en-US" altLang="ja-JP"/>
              <a:t>2</a:t>
            </a:r>
            <a:r>
              <a:rPr lang="ja-JP" altLang="en-US"/>
              <a:t> レベル</a:t>
            </a:r>
          </a:p>
          <a:p>
            <a:pPr lvl="2"/>
            <a:r>
              <a:rPr lang="ja-JP" altLang="en-US"/>
              <a:t>第</a:t>
            </a:r>
            <a:r>
              <a:rPr lang="en-US" altLang="ja-JP"/>
              <a:t>3</a:t>
            </a:r>
            <a:r>
              <a:rPr lang="ja-JP" altLang="en-US"/>
              <a:t> レベル</a:t>
            </a:r>
          </a:p>
          <a:p>
            <a:pPr lvl="3"/>
            <a:r>
              <a:rPr lang="ja-JP" altLang="en-US"/>
              <a:t>第</a:t>
            </a:r>
            <a:r>
              <a:rPr lang="en-US" altLang="ja-JP"/>
              <a:t>4</a:t>
            </a:r>
            <a:r>
              <a:rPr lang="ja-JP" altLang="en-US"/>
              <a:t> レベル</a:t>
            </a:r>
          </a:p>
          <a:p>
            <a:pPr lvl="4"/>
            <a:r>
              <a:rPr lang="ja-JP" altLang="en-US"/>
              <a:t>第</a:t>
            </a:r>
            <a:r>
              <a:rPr lang="en-US" altLang="ja-JP"/>
              <a:t>5</a:t>
            </a:r>
            <a:r>
              <a:rPr lang="ja-JP" altLang="en-US"/>
              <a:t> レベル</a:t>
            </a:r>
            <a:endParaRPr lang="en-US" altLang="ja-JP"/>
          </a:p>
          <a:p>
            <a:pPr lvl="5"/>
            <a:r>
              <a:rPr lang="ja-JP" altLang="en-US"/>
              <a:t>テキスト</a:t>
            </a:r>
            <a:endParaRPr lang="en-US" altLang="ja-JP"/>
          </a:p>
          <a:p>
            <a:pPr lvl="6"/>
            <a:r>
              <a:rPr lang="ja-JP" altLang="en-US"/>
              <a:t>テキスト</a:t>
            </a:r>
            <a:endParaRPr lang="en-US" altLang="ja-JP"/>
          </a:p>
          <a:p>
            <a:pPr lvl="7"/>
            <a:r>
              <a:rPr lang="ja-JP" altLang="en-US"/>
              <a:t>テキスト</a:t>
            </a:r>
            <a:endParaRPr lang="en-US" altLang="ja-JP"/>
          </a:p>
          <a:p>
            <a:pPr lvl="8"/>
            <a:r>
              <a:rPr lang="ja-JP" altLang="en-US"/>
              <a:t>テキスト</a:t>
            </a:r>
            <a:endParaRPr lang="en-US"/>
          </a:p>
        </p:txBody>
      </p:sp>
      <p:grpSp>
        <p:nvGrpSpPr>
          <p:cNvPr id="24" name="Group 27" descr="Fujitsu">
            <a:extLst>
              <a:ext uri="{FF2B5EF4-FFF2-40B4-BE49-F238E27FC236}">
                <a16:creationId xmlns:a16="http://schemas.microsoft.com/office/drawing/2014/main" id="{A07104EE-4D01-46CC-8925-8219D485EA0D}"/>
              </a:ext>
            </a:extLst>
          </p:cNvPr>
          <p:cNvGrpSpPr/>
          <p:nvPr userDrawn="1"/>
        </p:nvGrpSpPr>
        <p:grpSpPr bwMode="gray">
          <a:xfrm>
            <a:off x="8169274" y="180891"/>
            <a:ext cx="741363" cy="361336"/>
            <a:chOff x="8012114" y="249161"/>
            <a:chExt cx="892174" cy="434841"/>
          </a:xfrm>
        </p:grpSpPr>
        <p:sp>
          <p:nvSpPr>
            <p:cNvPr id="25" name="Freeform 34">
              <a:extLst>
                <a:ext uri="{FF2B5EF4-FFF2-40B4-BE49-F238E27FC236}">
                  <a16:creationId xmlns:a16="http://schemas.microsoft.com/office/drawing/2014/main" id="{DC306A35-3AAE-46F0-AAF9-46A388793D3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35">
              <a:extLst>
                <a:ext uri="{FF2B5EF4-FFF2-40B4-BE49-F238E27FC236}">
                  <a16:creationId xmlns:a16="http://schemas.microsoft.com/office/drawing/2014/main" id="{11903FFF-471E-47B8-935B-CD39B18D8F95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36">
              <a:extLst>
                <a:ext uri="{FF2B5EF4-FFF2-40B4-BE49-F238E27FC236}">
                  <a16:creationId xmlns:a16="http://schemas.microsoft.com/office/drawing/2014/main" id="{671BE6C8-767D-4D59-881D-429EB92BA14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D18DC024-7E92-4916-AAE6-1F645CDFB68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38">
              <a:extLst>
                <a:ext uri="{FF2B5EF4-FFF2-40B4-BE49-F238E27FC236}">
                  <a16:creationId xmlns:a16="http://schemas.microsoft.com/office/drawing/2014/main" id="{B7CF43AA-546E-4C2B-933E-7F30C4469D1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39">
              <a:extLst>
                <a:ext uri="{FF2B5EF4-FFF2-40B4-BE49-F238E27FC236}">
                  <a16:creationId xmlns:a16="http://schemas.microsoft.com/office/drawing/2014/main" id="{FF1F7038-0943-4E45-AF4F-011183ACAE79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40">
              <a:extLst>
                <a:ext uri="{FF2B5EF4-FFF2-40B4-BE49-F238E27FC236}">
                  <a16:creationId xmlns:a16="http://schemas.microsoft.com/office/drawing/2014/main" id="{1D5D1B76-1664-428D-9E03-BB04B259513E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2" name="Freeform 41">
              <a:extLst>
                <a:ext uri="{FF2B5EF4-FFF2-40B4-BE49-F238E27FC236}">
                  <a16:creationId xmlns:a16="http://schemas.microsoft.com/office/drawing/2014/main" id="{CABF1A31-A3C1-40C7-B3A4-04BCF3CB3D3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18" name="図 17" descr="FUJITSU-RESTRICTED">
            <a:extLst>
              <a:ext uri="{FF2B5EF4-FFF2-40B4-BE49-F238E27FC236}">
                <a16:creationId xmlns:a16="http://schemas.microsoft.com/office/drawing/2014/main" id="{DB3A9F17-4176-47AB-B3AA-B016A568D1C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30400" y="4863874"/>
            <a:ext cx="1292691" cy="16626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758000" y="4888800"/>
            <a:ext cx="1155600" cy="108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/>
              <a:t>© 2021 Fujitsu Limited</a:t>
            </a:r>
            <a:endParaRPr lang="de-DE" altLang="ja-JP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5FD66971-1663-4735-86AA-EDAC07B3B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62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685" r:id="rId2"/>
    <p:sldLayoutId id="2147483686" r:id="rId3"/>
    <p:sldLayoutId id="2147483687" r:id="rId4"/>
    <p:sldLayoutId id="2147483688" r:id="rId5"/>
    <p:sldLayoutId id="2147483718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21600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130000"/>
        <a:buFont typeface="Tahoma" panose="020B0604030504040204" pitchFamily="34" charset="0"/>
        <a:buChar char="○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3"/>
        </a:buClr>
        <a:buSzPct val="130000"/>
        <a:buFont typeface="Tahoma" panose="020B0604030504040204" pitchFamily="34" charset="0"/>
        <a:buChar char="○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1">
            <a:lumMod val="50000"/>
            <a:lumOff val="50000"/>
          </a:schemeClr>
        </a:buClr>
        <a:buSzPct val="130000"/>
        <a:buFont typeface="Tahoma" panose="020B0604030504040204" pitchFamily="34" charset="0"/>
        <a:buChar char="○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SzPct val="130000"/>
        <a:buFont typeface="Arial" panose="020B0604020202020204" pitchFamily="34" charset="0"/>
        <a:buChar char="●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4A610FE8-4E13-44F5-8261-1F6C8395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3"/>
          <a:stretch/>
        </p:blipFill>
        <p:spPr bwMode="gray">
          <a:xfrm>
            <a:off x="0" y="-4012"/>
            <a:ext cx="9144000" cy="716400"/>
          </a:xfrm>
          <a:prstGeom prst="rect">
            <a:avLst/>
          </a:prstGeom>
        </p:spPr>
      </p:pic>
      <p:sp>
        <p:nvSpPr>
          <p:cNvPr id="20" name="正方形/長方形 3">
            <a:extLst>
              <a:ext uri="{FF2B5EF4-FFF2-40B4-BE49-F238E27FC236}">
                <a16:creationId xmlns:a16="http://schemas.microsoft.com/office/drawing/2014/main" id="{01B82633-049F-4C00-BBD3-E3F88671F94A}"/>
              </a:ext>
            </a:extLst>
          </p:cNvPr>
          <p:cNvSpPr/>
          <p:nvPr userDrawn="1"/>
        </p:nvSpPr>
        <p:spPr bwMode="gray">
          <a:xfrm>
            <a:off x="6796877" y="-2144"/>
            <a:ext cx="2347122" cy="71453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34000" y="32400"/>
            <a:ext cx="7740000" cy="655200"/>
          </a:xfrm>
          <a:prstGeom prst="rect">
            <a:avLst/>
          </a:prstGeom>
        </p:spPr>
        <p:txBody>
          <a:bodyPr vert="horz" lIns="0" tIns="108000" rIns="0" bIns="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30400" y="950400"/>
            <a:ext cx="8679600" cy="3787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</a:t>
            </a:r>
            <a:r>
              <a:rPr lang="en-US" altLang="ja-JP"/>
              <a:t>2</a:t>
            </a:r>
            <a:r>
              <a:rPr lang="ja-JP" altLang="en-US"/>
              <a:t> レベル</a:t>
            </a:r>
          </a:p>
          <a:p>
            <a:pPr lvl="2"/>
            <a:r>
              <a:rPr lang="ja-JP" altLang="en-US"/>
              <a:t>第</a:t>
            </a:r>
            <a:r>
              <a:rPr lang="en-US" altLang="ja-JP"/>
              <a:t>3</a:t>
            </a:r>
            <a:r>
              <a:rPr lang="ja-JP" altLang="en-US"/>
              <a:t> レベル</a:t>
            </a:r>
          </a:p>
          <a:p>
            <a:pPr lvl="3"/>
            <a:r>
              <a:rPr lang="ja-JP" altLang="en-US"/>
              <a:t>第</a:t>
            </a:r>
            <a:r>
              <a:rPr lang="en-US" altLang="ja-JP"/>
              <a:t>4</a:t>
            </a:r>
            <a:r>
              <a:rPr lang="ja-JP" altLang="en-US"/>
              <a:t> レベル</a:t>
            </a:r>
          </a:p>
          <a:p>
            <a:pPr lvl="4"/>
            <a:r>
              <a:rPr lang="ja-JP" altLang="en-US"/>
              <a:t>第</a:t>
            </a:r>
            <a:r>
              <a:rPr lang="en-US" altLang="ja-JP"/>
              <a:t>5</a:t>
            </a:r>
            <a:r>
              <a:rPr lang="ja-JP" altLang="en-US"/>
              <a:t> レベル</a:t>
            </a:r>
            <a:endParaRPr lang="en-US" altLang="ja-JP"/>
          </a:p>
          <a:p>
            <a:pPr lvl="5"/>
            <a:r>
              <a:rPr lang="ja-JP" altLang="en-US"/>
              <a:t>テキスト</a:t>
            </a:r>
            <a:endParaRPr lang="en-US" altLang="ja-JP"/>
          </a:p>
          <a:p>
            <a:pPr lvl="6"/>
            <a:r>
              <a:rPr lang="ja-JP" altLang="en-US"/>
              <a:t>テキスト</a:t>
            </a:r>
            <a:endParaRPr lang="en-US" altLang="ja-JP"/>
          </a:p>
          <a:p>
            <a:pPr lvl="7"/>
            <a:r>
              <a:rPr lang="ja-JP" altLang="en-US"/>
              <a:t>テキスト</a:t>
            </a:r>
            <a:endParaRPr lang="en-US" altLang="ja-JP"/>
          </a:p>
          <a:p>
            <a:pPr lvl="8"/>
            <a:r>
              <a:rPr lang="ja-JP" altLang="en-US"/>
              <a:t>テキスト</a:t>
            </a:r>
            <a:endParaRPr lang="en-US"/>
          </a:p>
        </p:txBody>
      </p:sp>
      <p:grpSp>
        <p:nvGrpSpPr>
          <p:cNvPr id="24" name="Group 27" descr="Fujitsu">
            <a:extLst>
              <a:ext uri="{FF2B5EF4-FFF2-40B4-BE49-F238E27FC236}">
                <a16:creationId xmlns:a16="http://schemas.microsoft.com/office/drawing/2014/main" id="{A07104EE-4D01-46CC-8925-8219D485EA0D}"/>
              </a:ext>
            </a:extLst>
          </p:cNvPr>
          <p:cNvGrpSpPr/>
          <p:nvPr userDrawn="1"/>
        </p:nvGrpSpPr>
        <p:grpSpPr bwMode="gray">
          <a:xfrm>
            <a:off x="8169274" y="180891"/>
            <a:ext cx="741363" cy="361336"/>
            <a:chOff x="8012114" y="249161"/>
            <a:chExt cx="892174" cy="434841"/>
          </a:xfrm>
        </p:grpSpPr>
        <p:sp>
          <p:nvSpPr>
            <p:cNvPr id="25" name="Freeform 34">
              <a:extLst>
                <a:ext uri="{FF2B5EF4-FFF2-40B4-BE49-F238E27FC236}">
                  <a16:creationId xmlns:a16="http://schemas.microsoft.com/office/drawing/2014/main" id="{DC306A35-3AAE-46F0-AAF9-46A388793D3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35">
              <a:extLst>
                <a:ext uri="{FF2B5EF4-FFF2-40B4-BE49-F238E27FC236}">
                  <a16:creationId xmlns:a16="http://schemas.microsoft.com/office/drawing/2014/main" id="{11903FFF-471E-47B8-935B-CD39B18D8F95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36">
              <a:extLst>
                <a:ext uri="{FF2B5EF4-FFF2-40B4-BE49-F238E27FC236}">
                  <a16:creationId xmlns:a16="http://schemas.microsoft.com/office/drawing/2014/main" id="{671BE6C8-767D-4D59-881D-429EB92BA14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D18DC024-7E92-4916-AAE6-1F645CDFB68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38">
              <a:extLst>
                <a:ext uri="{FF2B5EF4-FFF2-40B4-BE49-F238E27FC236}">
                  <a16:creationId xmlns:a16="http://schemas.microsoft.com/office/drawing/2014/main" id="{B7CF43AA-546E-4C2B-933E-7F30C4469D1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39">
              <a:extLst>
                <a:ext uri="{FF2B5EF4-FFF2-40B4-BE49-F238E27FC236}">
                  <a16:creationId xmlns:a16="http://schemas.microsoft.com/office/drawing/2014/main" id="{FF1F7038-0943-4E45-AF4F-011183ACAE79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40">
              <a:extLst>
                <a:ext uri="{FF2B5EF4-FFF2-40B4-BE49-F238E27FC236}">
                  <a16:creationId xmlns:a16="http://schemas.microsoft.com/office/drawing/2014/main" id="{1D5D1B76-1664-428D-9E03-BB04B259513E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2" name="Freeform 41">
              <a:extLst>
                <a:ext uri="{FF2B5EF4-FFF2-40B4-BE49-F238E27FC236}">
                  <a16:creationId xmlns:a16="http://schemas.microsoft.com/office/drawing/2014/main" id="{CABF1A31-A3C1-40C7-B3A4-04BCF3CB3D3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18" name="図 17" descr="FUJITSU-RESTRICTED">
            <a:extLst>
              <a:ext uri="{FF2B5EF4-FFF2-40B4-BE49-F238E27FC236}">
                <a16:creationId xmlns:a16="http://schemas.microsoft.com/office/drawing/2014/main" id="{70277972-6883-48B8-A455-15513BE345F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30400" y="4863874"/>
            <a:ext cx="1292691" cy="16626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758000" y="4888800"/>
            <a:ext cx="1155600" cy="108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/>
              <a:t>© 2021 Fujitsu Limited</a:t>
            </a:r>
            <a:endParaRPr lang="de-DE" altLang="ja-JP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77DC5FBD-BA73-4475-A498-FD167F60D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97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692" r:id="rId2"/>
    <p:sldLayoutId id="2147483693" r:id="rId3"/>
    <p:sldLayoutId id="2147483694" r:id="rId4"/>
    <p:sldLayoutId id="2147483695" r:id="rId5"/>
    <p:sldLayoutId id="2147483720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21600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130000"/>
        <a:buFont typeface="Tahoma" panose="020B0604030504040204" pitchFamily="34" charset="0"/>
        <a:buChar char="○"/>
        <a:defRPr kumimoji="1" sz="2200" kern="1200">
          <a:solidFill>
            <a:schemeClr val="tx1"/>
          </a:solidFill>
          <a:latin typeface="+mj-ea"/>
          <a:ea typeface="+mj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SzPct val="130000"/>
        <a:buFont typeface="Tahoma" panose="020B0604030504040204" pitchFamily="34" charset="0"/>
        <a:buChar char="○"/>
        <a:defRPr kumimoji="1" sz="1800" kern="1200">
          <a:solidFill>
            <a:schemeClr val="tx1"/>
          </a:solidFill>
          <a:latin typeface="+mj-ea"/>
          <a:ea typeface="+mj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1">
            <a:lumMod val="50000"/>
            <a:lumOff val="50000"/>
          </a:schemeClr>
        </a:buClr>
        <a:buSzPct val="130000"/>
        <a:buFont typeface="Tahoma" panose="020B0604030504040204" pitchFamily="34" charset="0"/>
        <a:buChar char="○"/>
        <a:defRPr kumimoji="1" sz="1600" kern="1200">
          <a:solidFill>
            <a:schemeClr val="tx1"/>
          </a:solidFill>
          <a:latin typeface="+mj-ea"/>
          <a:ea typeface="+mj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SzPct val="130000"/>
        <a:buFont typeface="Arial" panose="020B0604020202020204" pitchFamily="34" charset="0"/>
        <a:buChar char="●"/>
        <a:defRPr kumimoji="1" sz="1400" kern="1200">
          <a:solidFill>
            <a:schemeClr val="tx1"/>
          </a:solidFill>
          <a:latin typeface="+mj-ea"/>
          <a:ea typeface="+mj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j-ea"/>
          <a:ea typeface="+mj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2930927-F7CD-4860-8732-4C593D441EA8}"/>
              </a:ext>
            </a:extLst>
          </p:cNvPr>
          <p:cNvGrpSpPr/>
          <p:nvPr userDrawn="1"/>
        </p:nvGrpSpPr>
        <p:grpSpPr bwMode="gray">
          <a:xfrm>
            <a:off x="1143" y="-3923"/>
            <a:ext cx="9142857" cy="716400"/>
            <a:chOff x="1143" y="-3923"/>
            <a:chExt cx="9142857" cy="716400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EC4032A0-0F3E-4051-906C-63D2CF184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gray">
            <a:xfrm>
              <a:off x="1143" y="-3923"/>
              <a:ext cx="9142857" cy="716400"/>
            </a:xfrm>
            <a:prstGeom prst="rect">
              <a:avLst/>
            </a:prstGeom>
          </p:spPr>
        </p:pic>
        <p:sp>
          <p:nvSpPr>
            <p:cNvPr id="17" name="正方形/長方形 3">
              <a:extLst>
                <a:ext uri="{FF2B5EF4-FFF2-40B4-BE49-F238E27FC236}">
                  <a16:creationId xmlns:a16="http://schemas.microsoft.com/office/drawing/2014/main" id="{7210403B-E461-4A5C-B672-595B72C20F42}"/>
                </a:ext>
              </a:extLst>
            </p:cNvPr>
            <p:cNvSpPr/>
            <p:nvPr userDrawn="1"/>
          </p:nvSpPr>
          <p:spPr bwMode="gray">
            <a:xfrm>
              <a:off x="6637867" y="-2055"/>
              <a:ext cx="2506132" cy="71453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alpha val="50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err="1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4000" y="32400"/>
            <a:ext cx="7740000" cy="655200"/>
          </a:xfrm>
          <a:prstGeom prst="rect">
            <a:avLst/>
          </a:prstGeom>
        </p:spPr>
        <p:txBody>
          <a:bodyPr vert="horz" lIns="0" tIns="108000" rIns="0" bIns="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30400" y="950400"/>
            <a:ext cx="8679600" cy="3787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</a:t>
            </a:r>
            <a:r>
              <a:rPr lang="en-US" altLang="ja-JP"/>
              <a:t>2</a:t>
            </a:r>
            <a:r>
              <a:rPr lang="ja-JP" altLang="en-US"/>
              <a:t> レベル</a:t>
            </a:r>
          </a:p>
          <a:p>
            <a:pPr lvl="2"/>
            <a:r>
              <a:rPr lang="ja-JP" altLang="en-US"/>
              <a:t>第</a:t>
            </a:r>
            <a:r>
              <a:rPr lang="en-US" altLang="ja-JP"/>
              <a:t>3</a:t>
            </a:r>
            <a:r>
              <a:rPr lang="ja-JP" altLang="en-US"/>
              <a:t> レベル</a:t>
            </a:r>
          </a:p>
          <a:p>
            <a:pPr lvl="3"/>
            <a:r>
              <a:rPr lang="ja-JP" altLang="en-US"/>
              <a:t>第</a:t>
            </a:r>
            <a:r>
              <a:rPr lang="en-US" altLang="ja-JP"/>
              <a:t>4</a:t>
            </a:r>
            <a:r>
              <a:rPr lang="ja-JP" altLang="en-US"/>
              <a:t> レベル</a:t>
            </a:r>
          </a:p>
          <a:p>
            <a:pPr lvl="4"/>
            <a:r>
              <a:rPr lang="ja-JP" altLang="en-US"/>
              <a:t>第</a:t>
            </a:r>
            <a:r>
              <a:rPr lang="en-US" altLang="ja-JP"/>
              <a:t>5</a:t>
            </a:r>
            <a:r>
              <a:rPr lang="ja-JP" altLang="en-US"/>
              <a:t> レベル</a:t>
            </a:r>
            <a:endParaRPr lang="en-US" altLang="ja-JP"/>
          </a:p>
          <a:p>
            <a:pPr lvl="5"/>
            <a:r>
              <a:rPr lang="ja-JP" altLang="en-US"/>
              <a:t>テキスト</a:t>
            </a:r>
            <a:endParaRPr lang="en-US" altLang="ja-JP"/>
          </a:p>
          <a:p>
            <a:pPr lvl="6"/>
            <a:r>
              <a:rPr lang="ja-JP" altLang="en-US"/>
              <a:t>テキスト</a:t>
            </a:r>
            <a:endParaRPr lang="en-US" altLang="ja-JP"/>
          </a:p>
          <a:p>
            <a:pPr lvl="7"/>
            <a:r>
              <a:rPr lang="ja-JP" altLang="en-US"/>
              <a:t>テキスト</a:t>
            </a:r>
            <a:endParaRPr lang="en-US" altLang="ja-JP"/>
          </a:p>
          <a:p>
            <a:pPr lvl="8"/>
            <a:r>
              <a:rPr lang="ja-JP" altLang="en-US"/>
              <a:t>テキスト</a:t>
            </a:r>
            <a:endParaRPr lang="en-US"/>
          </a:p>
        </p:txBody>
      </p:sp>
      <p:grpSp>
        <p:nvGrpSpPr>
          <p:cNvPr id="24" name="Group 27" descr="Fujitsu">
            <a:extLst>
              <a:ext uri="{FF2B5EF4-FFF2-40B4-BE49-F238E27FC236}">
                <a16:creationId xmlns:a16="http://schemas.microsoft.com/office/drawing/2014/main" id="{A07104EE-4D01-46CC-8925-8219D485EA0D}"/>
              </a:ext>
            </a:extLst>
          </p:cNvPr>
          <p:cNvGrpSpPr/>
          <p:nvPr userDrawn="1"/>
        </p:nvGrpSpPr>
        <p:grpSpPr bwMode="gray">
          <a:xfrm>
            <a:off x="8169274" y="180891"/>
            <a:ext cx="741363" cy="361336"/>
            <a:chOff x="8012114" y="249161"/>
            <a:chExt cx="892174" cy="434841"/>
          </a:xfrm>
        </p:grpSpPr>
        <p:sp>
          <p:nvSpPr>
            <p:cNvPr id="25" name="Freeform 34">
              <a:extLst>
                <a:ext uri="{FF2B5EF4-FFF2-40B4-BE49-F238E27FC236}">
                  <a16:creationId xmlns:a16="http://schemas.microsoft.com/office/drawing/2014/main" id="{DC306A35-3AAE-46F0-AAF9-46A388793D3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35">
              <a:extLst>
                <a:ext uri="{FF2B5EF4-FFF2-40B4-BE49-F238E27FC236}">
                  <a16:creationId xmlns:a16="http://schemas.microsoft.com/office/drawing/2014/main" id="{11903FFF-471E-47B8-935B-CD39B18D8F95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36">
              <a:extLst>
                <a:ext uri="{FF2B5EF4-FFF2-40B4-BE49-F238E27FC236}">
                  <a16:creationId xmlns:a16="http://schemas.microsoft.com/office/drawing/2014/main" id="{671BE6C8-767D-4D59-881D-429EB92BA14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D18DC024-7E92-4916-AAE6-1F645CDFB68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38">
              <a:extLst>
                <a:ext uri="{FF2B5EF4-FFF2-40B4-BE49-F238E27FC236}">
                  <a16:creationId xmlns:a16="http://schemas.microsoft.com/office/drawing/2014/main" id="{B7CF43AA-546E-4C2B-933E-7F30C4469D1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39">
              <a:extLst>
                <a:ext uri="{FF2B5EF4-FFF2-40B4-BE49-F238E27FC236}">
                  <a16:creationId xmlns:a16="http://schemas.microsoft.com/office/drawing/2014/main" id="{FF1F7038-0943-4E45-AF4F-011183ACAE79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40">
              <a:extLst>
                <a:ext uri="{FF2B5EF4-FFF2-40B4-BE49-F238E27FC236}">
                  <a16:creationId xmlns:a16="http://schemas.microsoft.com/office/drawing/2014/main" id="{1D5D1B76-1664-428D-9E03-BB04B259513E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2" name="Freeform 41">
              <a:extLst>
                <a:ext uri="{FF2B5EF4-FFF2-40B4-BE49-F238E27FC236}">
                  <a16:creationId xmlns:a16="http://schemas.microsoft.com/office/drawing/2014/main" id="{CABF1A31-A3C1-40C7-B3A4-04BCF3CB3D3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19" name="図 18" descr="FUJITSU-RESTRICTED">
            <a:extLst>
              <a:ext uri="{FF2B5EF4-FFF2-40B4-BE49-F238E27FC236}">
                <a16:creationId xmlns:a16="http://schemas.microsoft.com/office/drawing/2014/main" id="{AC75AECE-DC0D-4FFA-8C8C-2454DF09A76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30400" y="4863874"/>
            <a:ext cx="1292691" cy="16626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758000" y="4888800"/>
            <a:ext cx="1155600" cy="108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/>
              <a:t>© 2021 Fujitsu Limited</a:t>
            </a:r>
            <a:endParaRPr lang="de-DE" altLang="ja-JP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00DC7B19-3A52-4E26-9964-A6ACE8964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89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699" r:id="rId2"/>
    <p:sldLayoutId id="2147483700" r:id="rId3"/>
    <p:sldLayoutId id="2147483701" r:id="rId4"/>
    <p:sldLayoutId id="2147483702" r:id="rId5"/>
    <p:sldLayoutId id="2147483722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216000" algn="l" defTabSz="685800" rtl="0" eaLnBrk="1" latinLnBrk="0" hangingPunct="1">
        <a:lnSpc>
          <a:spcPct val="90000"/>
        </a:lnSpc>
        <a:spcBef>
          <a:spcPts val="750"/>
        </a:spcBef>
        <a:buClr>
          <a:schemeClr val="accent4"/>
        </a:buClr>
        <a:buSzPct val="130000"/>
        <a:buFont typeface="Tahoma" panose="020B0604030504040204" pitchFamily="34" charset="0"/>
        <a:buChar char="○"/>
        <a:defRPr kumimoji="1" sz="2200" kern="1200">
          <a:solidFill>
            <a:schemeClr val="tx1"/>
          </a:solidFill>
          <a:latin typeface="+mj-ea"/>
          <a:ea typeface="+mj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ECF4"/>
        </a:buClr>
        <a:buSzPct val="130000"/>
        <a:buFont typeface="Tahoma" panose="020B0604030504040204" pitchFamily="34" charset="0"/>
        <a:buChar char="○"/>
        <a:defRPr kumimoji="1" sz="1800" kern="1200">
          <a:solidFill>
            <a:schemeClr val="tx1"/>
          </a:solidFill>
          <a:latin typeface="+mj-ea"/>
          <a:ea typeface="+mj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1">
            <a:lumMod val="50000"/>
            <a:lumOff val="50000"/>
          </a:schemeClr>
        </a:buClr>
        <a:buSzPct val="130000"/>
        <a:buFont typeface="Tahoma" panose="020B0604030504040204" pitchFamily="34" charset="0"/>
        <a:buChar char="○"/>
        <a:defRPr kumimoji="1" sz="1600" kern="1200">
          <a:solidFill>
            <a:schemeClr val="tx1"/>
          </a:solidFill>
          <a:latin typeface="+mj-ea"/>
          <a:ea typeface="+mj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SzPct val="130000"/>
        <a:buFont typeface="Arial" panose="020B0604020202020204" pitchFamily="34" charset="0"/>
        <a:buChar char="●"/>
        <a:defRPr kumimoji="1" sz="1400" kern="1200">
          <a:solidFill>
            <a:schemeClr val="tx1"/>
          </a:solidFill>
          <a:latin typeface="+mj-ea"/>
          <a:ea typeface="+mj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j-ea"/>
          <a:ea typeface="+mj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40ECD1A6-1A6B-424D-8080-308AC80A0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5"/>
          <a:stretch/>
        </p:blipFill>
        <p:spPr bwMode="gray">
          <a:xfrm>
            <a:off x="1143" y="-3923"/>
            <a:ext cx="9142857" cy="716400"/>
          </a:xfrm>
          <a:prstGeom prst="rect">
            <a:avLst/>
          </a:prstGeom>
        </p:spPr>
      </p:pic>
      <p:sp>
        <p:nvSpPr>
          <p:cNvPr id="17" name="正方形/長方形 3">
            <a:extLst>
              <a:ext uri="{FF2B5EF4-FFF2-40B4-BE49-F238E27FC236}">
                <a16:creationId xmlns:a16="http://schemas.microsoft.com/office/drawing/2014/main" id="{1818A7E9-356B-4706-BDB8-EF72749A6FC0}"/>
              </a:ext>
            </a:extLst>
          </p:cNvPr>
          <p:cNvSpPr/>
          <p:nvPr userDrawn="1"/>
        </p:nvSpPr>
        <p:spPr bwMode="gray">
          <a:xfrm>
            <a:off x="7271191" y="-2055"/>
            <a:ext cx="1872808" cy="714532"/>
          </a:xfrm>
          <a:prstGeom prst="rect">
            <a:avLst/>
          </a:prstGeom>
          <a:gradFill flip="none" rotWithShape="1">
            <a:gsLst>
              <a:gs pos="0">
                <a:schemeClr val="accent6">
                  <a:alpha val="60000"/>
                </a:schemeClr>
              </a:gs>
              <a:gs pos="100000">
                <a:schemeClr val="accent6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4000" y="32400"/>
            <a:ext cx="7740000" cy="655200"/>
          </a:xfrm>
          <a:prstGeom prst="rect">
            <a:avLst/>
          </a:prstGeom>
        </p:spPr>
        <p:txBody>
          <a:bodyPr vert="horz" lIns="0" tIns="108000" rIns="0" bIns="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30400" y="950400"/>
            <a:ext cx="8679600" cy="3787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</a:t>
            </a:r>
            <a:r>
              <a:rPr lang="en-US" altLang="ja-JP"/>
              <a:t>2</a:t>
            </a:r>
            <a:r>
              <a:rPr lang="ja-JP" altLang="en-US"/>
              <a:t> レベル</a:t>
            </a:r>
          </a:p>
          <a:p>
            <a:pPr lvl="2"/>
            <a:r>
              <a:rPr lang="ja-JP" altLang="en-US"/>
              <a:t>第</a:t>
            </a:r>
            <a:r>
              <a:rPr lang="en-US" altLang="ja-JP"/>
              <a:t>3</a:t>
            </a:r>
            <a:r>
              <a:rPr lang="ja-JP" altLang="en-US"/>
              <a:t> レベル</a:t>
            </a:r>
          </a:p>
          <a:p>
            <a:pPr lvl="3"/>
            <a:r>
              <a:rPr lang="ja-JP" altLang="en-US"/>
              <a:t>第</a:t>
            </a:r>
            <a:r>
              <a:rPr lang="en-US" altLang="ja-JP"/>
              <a:t>4</a:t>
            </a:r>
            <a:r>
              <a:rPr lang="ja-JP" altLang="en-US"/>
              <a:t> レベル</a:t>
            </a:r>
          </a:p>
          <a:p>
            <a:pPr lvl="4"/>
            <a:r>
              <a:rPr lang="ja-JP" altLang="en-US"/>
              <a:t>第</a:t>
            </a:r>
            <a:r>
              <a:rPr lang="en-US" altLang="ja-JP"/>
              <a:t>5</a:t>
            </a:r>
            <a:r>
              <a:rPr lang="ja-JP" altLang="en-US"/>
              <a:t> レベル</a:t>
            </a:r>
            <a:endParaRPr lang="en-US" altLang="ja-JP"/>
          </a:p>
          <a:p>
            <a:pPr lvl="5"/>
            <a:r>
              <a:rPr lang="ja-JP" altLang="en-US"/>
              <a:t>テキスト</a:t>
            </a:r>
            <a:endParaRPr lang="en-US" altLang="ja-JP"/>
          </a:p>
          <a:p>
            <a:pPr lvl="6"/>
            <a:r>
              <a:rPr lang="ja-JP" altLang="en-US"/>
              <a:t>テキスト</a:t>
            </a:r>
            <a:endParaRPr lang="en-US" altLang="ja-JP"/>
          </a:p>
          <a:p>
            <a:pPr lvl="7"/>
            <a:r>
              <a:rPr lang="ja-JP" altLang="en-US"/>
              <a:t>テキスト</a:t>
            </a:r>
            <a:endParaRPr lang="en-US" altLang="ja-JP"/>
          </a:p>
          <a:p>
            <a:pPr lvl="8"/>
            <a:r>
              <a:rPr lang="ja-JP" altLang="en-US"/>
              <a:t>テキスト</a:t>
            </a:r>
            <a:endParaRPr lang="en-US"/>
          </a:p>
        </p:txBody>
      </p:sp>
      <p:grpSp>
        <p:nvGrpSpPr>
          <p:cNvPr id="24" name="Group 27" descr="Fujitsu">
            <a:extLst>
              <a:ext uri="{FF2B5EF4-FFF2-40B4-BE49-F238E27FC236}">
                <a16:creationId xmlns:a16="http://schemas.microsoft.com/office/drawing/2014/main" id="{A07104EE-4D01-46CC-8925-8219D485EA0D}"/>
              </a:ext>
            </a:extLst>
          </p:cNvPr>
          <p:cNvGrpSpPr/>
          <p:nvPr userDrawn="1"/>
        </p:nvGrpSpPr>
        <p:grpSpPr bwMode="gray">
          <a:xfrm>
            <a:off x="8169274" y="180891"/>
            <a:ext cx="741363" cy="361336"/>
            <a:chOff x="8012114" y="249161"/>
            <a:chExt cx="892174" cy="434841"/>
          </a:xfrm>
        </p:grpSpPr>
        <p:sp>
          <p:nvSpPr>
            <p:cNvPr id="25" name="Freeform 34">
              <a:extLst>
                <a:ext uri="{FF2B5EF4-FFF2-40B4-BE49-F238E27FC236}">
                  <a16:creationId xmlns:a16="http://schemas.microsoft.com/office/drawing/2014/main" id="{DC306A35-3AAE-46F0-AAF9-46A388793D3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35">
              <a:extLst>
                <a:ext uri="{FF2B5EF4-FFF2-40B4-BE49-F238E27FC236}">
                  <a16:creationId xmlns:a16="http://schemas.microsoft.com/office/drawing/2014/main" id="{11903FFF-471E-47B8-935B-CD39B18D8F95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36">
              <a:extLst>
                <a:ext uri="{FF2B5EF4-FFF2-40B4-BE49-F238E27FC236}">
                  <a16:creationId xmlns:a16="http://schemas.microsoft.com/office/drawing/2014/main" id="{671BE6C8-767D-4D59-881D-429EB92BA14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D18DC024-7E92-4916-AAE6-1F645CDFB68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38">
              <a:extLst>
                <a:ext uri="{FF2B5EF4-FFF2-40B4-BE49-F238E27FC236}">
                  <a16:creationId xmlns:a16="http://schemas.microsoft.com/office/drawing/2014/main" id="{B7CF43AA-546E-4C2B-933E-7F30C4469D1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39">
              <a:extLst>
                <a:ext uri="{FF2B5EF4-FFF2-40B4-BE49-F238E27FC236}">
                  <a16:creationId xmlns:a16="http://schemas.microsoft.com/office/drawing/2014/main" id="{FF1F7038-0943-4E45-AF4F-011183ACAE79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40">
              <a:extLst>
                <a:ext uri="{FF2B5EF4-FFF2-40B4-BE49-F238E27FC236}">
                  <a16:creationId xmlns:a16="http://schemas.microsoft.com/office/drawing/2014/main" id="{1D5D1B76-1664-428D-9E03-BB04B259513E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2" name="Freeform 41">
              <a:extLst>
                <a:ext uri="{FF2B5EF4-FFF2-40B4-BE49-F238E27FC236}">
                  <a16:creationId xmlns:a16="http://schemas.microsoft.com/office/drawing/2014/main" id="{CABF1A31-A3C1-40C7-B3A4-04BCF3CB3D3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19" name="図 18" descr="FUJITSU-RESTRICTED">
            <a:extLst>
              <a:ext uri="{FF2B5EF4-FFF2-40B4-BE49-F238E27FC236}">
                <a16:creationId xmlns:a16="http://schemas.microsoft.com/office/drawing/2014/main" id="{41F3F593-9863-4280-BFE4-25631A4561C3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30400" y="4863874"/>
            <a:ext cx="1292691" cy="16626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758000" y="4888800"/>
            <a:ext cx="1155600" cy="108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/>
              <a:t>© 2021 Fujitsu Limited</a:t>
            </a:r>
            <a:endParaRPr lang="de-DE" altLang="ja-JP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6C4A7D1-266B-46A5-B76C-633DB74BB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06" r:id="rId2"/>
    <p:sldLayoutId id="2147483707" r:id="rId3"/>
    <p:sldLayoutId id="2147483708" r:id="rId4"/>
    <p:sldLayoutId id="2147483709" r:id="rId5"/>
    <p:sldLayoutId id="214748372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216000" algn="l" defTabSz="685800" rtl="0" eaLnBrk="1" latinLnBrk="0" hangingPunct="1">
        <a:lnSpc>
          <a:spcPct val="90000"/>
        </a:lnSpc>
        <a:spcBef>
          <a:spcPts val="750"/>
        </a:spcBef>
        <a:buClr>
          <a:schemeClr val="accent6"/>
        </a:buClr>
        <a:buSzPct val="130000"/>
        <a:buFont typeface="Tahoma" panose="020B0604030504040204" pitchFamily="34" charset="0"/>
        <a:buChar char="○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5"/>
        </a:buClr>
        <a:buSzPct val="130000"/>
        <a:buFont typeface="Tahoma" panose="020B0604030504040204" pitchFamily="34" charset="0"/>
        <a:buChar char="○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1">
            <a:lumMod val="50000"/>
            <a:lumOff val="50000"/>
          </a:schemeClr>
        </a:buClr>
        <a:buSzPct val="130000"/>
        <a:buFont typeface="Tahoma" panose="020B0604030504040204" pitchFamily="34" charset="0"/>
        <a:buChar char="○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SzPct val="130000"/>
        <a:buFont typeface="Arial" panose="020B0604020202020204" pitchFamily="34" charset="0"/>
        <a:buChar char="●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740F57D8-338C-4D61-B05D-AC393D185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5"/>
          <a:stretch/>
        </p:blipFill>
        <p:spPr bwMode="gray">
          <a:xfrm>
            <a:off x="1143" y="-3923"/>
            <a:ext cx="9142857" cy="7164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4000" y="32400"/>
            <a:ext cx="7740000" cy="655200"/>
          </a:xfrm>
          <a:prstGeom prst="rect">
            <a:avLst/>
          </a:prstGeom>
        </p:spPr>
        <p:txBody>
          <a:bodyPr vert="horz" lIns="0" tIns="108000" rIns="0" bIns="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30400" y="950400"/>
            <a:ext cx="8679600" cy="3787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</a:t>
            </a:r>
            <a:r>
              <a:rPr lang="en-US" altLang="ja-JP"/>
              <a:t>2</a:t>
            </a:r>
            <a:r>
              <a:rPr lang="ja-JP" altLang="en-US"/>
              <a:t> レベル</a:t>
            </a:r>
          </a:p>
          <a:p>
            <a:pPr lvl="2"/>
            <a:r>
              <a:rPr lang="ja-JP" altLang="en-US"/>
              <a:t>第</a:t>
            </a:r>
            <a:r>
              <a:rPr lang="en-US" altLang="ja-JP"/>
              <a:t>3</a:t>
            </a:r>
            <a:r>
              <a:rPr lang="ja-JP" altLang="en-US"/>
              <a:t> レベル</a:t>
            </a:r>
          </a:p>
          <a:p>
            <a:pPr lvl="3"/>
            <a:r>
              <a:rPr lang="ja-JP" altLang="en-US"/>
              <a:t>第</a:t>
            </a:r>
            <a:r>
              <a:rPr lang="en-US" altLang="ja-JP"/>
              <a:t>4</a:t>
            </a:r>
            <a:r>
              <a:rPr lang="ja-JP" altLang="en-US"/>
              <a:t> レベル</a:t>
            </a:r>
          </a:p>
          <a:p>
            <a:pPr lvl="4"/>
            <a:r>
              <a:rPr lang="ja-JP" altLang="en-US"/>
              <a:t>第</a:t>
            </a:r>
            <a:r>
              <a:rPr lang="en-US" altLang="ja-JP"/>
              <a:t>5</a:t>
            </a:r>
            <a:r>
              <a:rPr lang="ja-JP" altLang="en-US"/>
              <a:t> レベル</a:t>
            </a:r>
            <a:endParaRPr lang="en-US" altLang="ja-JP"/>
          </a:p>
          <a:p>
            <a:pPr lvl="5"/>
            <a:r>
              <a:rPr lang="ja-JP" altLang="en-US"/>
              <a:t>テキスト</a:t>
            </a:r>
            <a:endParaRPr lang="en-US" altLang="ja-JP"/>
          </a:p>
          <a:p>
            <a:pPr lvl="6"/>
            <a:r>
              <a:rPr lang="ja-JP" altLang="en-US"/>
              <a:t>テキスト</a:t>
            </a:r>
            <a:endParaRPr lang="en-US" altLang="ja-JP"/>
          </a:p>
          <a:p>
            <a:pPr lvl="7"/>
            <a:r>
              <a:rPr lang="ja-JP" altLang="en-US"/>
              <a:t>テキスト</a:t>
            </a:r>
            <a:endParaRPr lang="en-US" altLang="ja-JP"/>
          </a:p>
          <a:p>
            <a:pPr lvl="8"/>
            <a:r>
              <a:rPr lang="ja-JP" altLang="en-US"/>
              <a:t>テキスト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758000" y="4888800"/>
            <a:ext cx="1155600" cy="108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/>
              <a:t>© 2021 Fujitsu Limited</a:t>
            </a:r>
            <a:endParaRPr lang="de-DE" altLang="ja-JP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D8FCF7-17D7-419C-9A69-F8EE30CBA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1" name="図 10" descr="FUJITSU-RESTRICTED">
            <a:extLst>
              <a:ext uri="{FF2B5EF4-FFF2-40B4-BE49-F238E27FC236}">
                <a16:creationId xmlns:a16="http://schemas.microsoft.com/office/drawing/2014/main" id="{4E7239B8-751E-4DF0-89F5-0B951BED751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30400" y="4863874"/>
            <a:ext cx="1292691" cy="166263"/>
          </a:xfrm>
          <a:prstGeom prst="rect">
            <a:avLst/>
          </a:prstGeom>
        </p:spPr>
      </p:pic>
      <p:pic>
        <p:nvPicPr>
          <p:cNvPr id="12" name="図 11" descr="Fujitsu">
            <a:extLst>
              <a:ext uri="{FF2B5EF4-FFF2-40B4-BE49-F238E27FC236}">
                <a16:creationId xmlns:a16="http://schemas.microsoft.com/office/drawing/2014/main" id="{70400893-7FF3-45A5-97C9-69623AEE5CB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169274" y="180891"/>
            <a:ext cx="73986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0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3" r:id="rId2"/>
    <p:sldLayoutId id="2147483714" r:id="rId3"/>
    <p:sldLayoutId id="2147483715" r:id="rId4"/>
    <p:sldLayoutId id="2147483716" r:id="rId5"/>
    <p:sldLayoutId id="2147483726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216000" algn="l" defTabSz="685800" rtl="0" eaLnBrk="1" latinLnBrk="0" hangingPunct="1">
        <a:lnSpc>
          <a:spcPct val="90000"/>
        </a:lnSpc>
        <a:spcBef>
          <a:spcPts val="750"/>
        </a:spcBef>
        <a:buClr>
          <a:schemeClr val="accent2"/>
        </a:buClr>
        <a:buSzPct val="130000"/>
        <a:buFont typeface="Tahoma" panose="020B0604030504040204" pitchFamily="34" charset="0"/>
        <a:buChar char="○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FFE800"/>
        </a:buClr>
        <a:buSzPct val="130000"/>
        <a:buFont typeface="Tahoma" panose="020B0604030504040204" pitchFamily="34" charset="0"/>
        <a:buChar char="○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1">
            <a:lumMod val="50000"/>
            <a:lumOff val="50000"/>
          </a:schemeClr>
        </a:buClr>
        <a:buSzPct val="130000"/>
        <a:buFont typeface="Tahoma" panose="020B0604030504040204" pitchFamily="34" charset="0"/>
        <a:buChar char="○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SzPct val="130000"/>
        <a:buFont typeface="Arial" panose="020B0604020202020204" pitchFamily="34" charset="0"/>
        <a:buChar char="●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7BDEA3-1227-4A12-BA89-382033760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10128"/>
            <a:ext cx="7740000" cy="655200"/>
          </a:xfrm>
        </p:spPr>
        <p:txBody>
          <a:bodyPr>
            <a:normAutofit/>
          </a:bodyPr>
          <a:lstStyle/>
          <a:p>
            <a:r>
              <a:rPr lang="en-US" altLang="ja-JP">
                <a:latin typeface="Calibri" panose="020F0502020204030204" pitchFamily="34" charset="0"/>
                <a:cs typeface="Calibri" panose="020F0502020204030204" pitchFamily="34" charset="0"/>
              </a:rPr>
              <a:t>Application Guidelines (1/2)</a:t>
            </a:r>
            <a:endParaRPr lang="ja-JP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297EB79-83A5-491C-9F97-AAD6F0F7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r>
              <a:rPr lang="en-US" altLang="ja-JP">
                <a:solidFill>
                  <a:srgbClr val="000000"/>
                </a:solidFill>
                <a:latin typeface="Calibri" panose="020F0502020204030204" pitchFamily="34" charset="0"/>
                <a:ea typeface="メイリオ"/>
                <a:cs typeface="Calibri" panose="020F0502020204030204" pitchFamily="34" charset="0"/>
              </a:rPr>
              <a:t>© 2021 Fujitsu Limited</a:t>
            </a:r>
            <a:endParaRPr lang="ja-JP" altLang="en-US">
              <a:solidFill>
                <a:srgbClr val="000000"/>
              </a:solidFill>
              <a:latin typeface="Calibri" panose="020F0502020204030204" pitchFamily="34" charset="0"/>
              <a:ea typeface="メイリオ"/>
              <a:cs typeface="Calibri" panose="020F0502020204030204" pitchFamily="34" charset="0"/>
            </a:endParaRPr>
          </a:p>
        </p:txBody>
      </p:sp>
      <p:graphicFrame>
        <p:nvGraphicFramePr>
          <p:cNvPr id="20" name="表 4">
            <a:extLst>
              <a:ext uri="{FF2B5EF4-FFF2-40B4-BE49-F238E27FC236}">
                <a16:creationId xmlns:a16="http://schemas.microsoft.com/office/drawing/2014/main" id="{63DBD802-5E39-405D-9A8D-5C74868D37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0594853"/>
              </p:ext>
            </p:extLst>
          </p:nvPr>
        </p:nvGraphicFramePr>
        <p:xfrm>
          <a:off x="259876" y="763908"/>
          <a:ext cx="8633299" cy="403926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8912">
                  <a:extLst>
                    <a:ext uri="{9D8B030D-6E8A-4147-A177-3AD203B41FA5}">
                      <a16:colId xmlns:a16="http://schemas.microsoft.com/office/drawing/2014/main" val="3801002323"/>
                    </a:ext>
                  </a:extLst>
                </a:gridCol>
                <a:gridCol w="7164387">
                  <a:extLst>
                    <a:ext uri="{9D8B030D-6E8A-4147-A177-3AD203B41FA5}">
                      <a16:colId xmlns:a16="http://schemas.microsoft.com/office/drawing/2014/main" val="4021285493"/>
                    </a:ext>
                  </a:extLst>
                </a:gridCol>
              </a:tblGrid>
              <a:tr h="2369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Calibri"/>
                          <a:cs typeface="Calibri"/>
                        </a:rPr>
                        <a:t>Item</a:t>
                      </a:r>
                      <a:endParaRPr kumimoji="1" lang="ja-JP" altLang="en-US" sz="1050" dirty="0">
                        <a:latin typeface="Calibri"/>
                        <a:ea typeface="Meiryo UI" panose="020B0604030504040204" pitchFamily="50" charset="-128"/>
                        <a:cs typeface="Calibri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Calibri"/>
                          <a:cs typeface="Calibri"/>
                        </a:rPr>
                        <a:t>Description</a:t>
                      </a:r>
                      <a:endParaRPr kumimoji="1" lang="ja-JP" altLang="en-US" sz="1050" dirty="0">
                        <a:latin typeface="Calibri"/>
                        <a:ea typeface="Meiryo UI" panose="020B0604030504040204" pitchFamily="50" charset="-128"/>
                        <a:cs typeface="Calibri"/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536672254"/>
                  </a:ext>
                </a:extLst>
              </a:tr>
              <a:tr h="200153"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Program Name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r>
                        <a:rPr lang="en-US" altLang="ja-JP" sz="105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Fujitsu Innovation</a:t>
                      </a:r>
                      <a:r>
                        <a:rPr kumimoji="1" lang="en-US" altLang="ja-JP" sz="105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 Circuit – Academy Stage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728764229"/>
                  </a:ext>
                </a:extLst>
              </a:tr>
              <a:tr h="363547"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Expected applicants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Fujitsu employees who want to acquire the mindset and skills (entrepreneurship) to take on new challenges of creating businesses and solving social issues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72614263"/>
                  </a:ext>
                </a:extLst>
              </a:tr>
              <a:tr h="690334"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Overview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“</a:t>
                      </a:r>
                      <a:r>
                        <a:rPr lang="en-US" altLang="ja-JP" sz="1050" b="0" i="0" u="none" strike="noStrike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Fujitsu </a:t>
                      </a:r>
                      <a:r>
                        <a:rPr lang="en-US" altLang="ja-JP" sz="105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Innovation </a:t>
                      </a:r>
                      <a:r>
                        <a:rPr kumimoji="1" lang="en-US" altLang="ja-JP" sz="105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Circuit”, a </a:t>
                      </a:r>
                      <a:r>
                        <a:rPr kumimoji="1" lang="ja-JP" altLang="en-US" sz="105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program to foster entrepreneurship</a:t>
                      </a:r>
                      <a:r>
                        <a:rPr lang="ja-JP" altLang="en-US" sz="105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, has been </a:t>
                      </a:r>
                      <a:r>
                        <a:rPr kumimoji="1" lang="ja-JP" altLang="en-US" sz="105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launched with the aim of making Fujitsu a company where taking on challenges is the norm. The “</a:t>
                      </a:r>
                      <a:r>
                        <a:rPr kumimoji="1" lang="en-US" altLang="ja-JP" sz="105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Academy</a:t>
                      </a:r>
                      <a:r>
                        <a:rPr kumimoji="1" lang="ja-JP" altLang="en-US" sz="105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” aims to develop human resources with the skills and mindset to take on challenges, and will provide “world</a:t>
                      </a:r>
                      <a:r>
                        <a:rPr kumimoji="1" lang="en-US" altLang="ja-JP" sz="105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-class</a:t>
                      </a:r>
                      <a:r>
                        <a:rPr kumimoji="1" lang="ja-JP" altLang="en-US" sz="105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 entrepreneurship</a:t>
                      </a:r>
                      <a:r>
                        <a:rPr kumimoji="1" lang="en-US" altLang="ja-JP" sz="105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/intrapreneurship</a:t>
                      </a:r>
                      <a:r>
                        <a:rPr kumimoji="1" lang="ja-JP" altLang="en-US" sz="105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 education" under the overall supervision of </a:t>
                      </a:r>
                      <a:r>
                        <a:rPr kumimoji="1" lang="en-US" altLang="ja-JP" sz="105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Meiryo UI"/>
                          <a:cs typeface="Calibri"/>
                        </a:rPr>
                        <a:t>Associate Professor </a:t>
                      </a:r>
                      <a:r>
                        <a:rPr kumimoji="1" lang="en-US" altLang="ja-JP" sz="1050" dirty="0">
                          <a:latin typeface="Calibri"/>
                          <a:ea typeface="Meiryo UI"/>
                          <a:cs typeface="Calibri"/>
                        </a:rPr>
                        <a:t>Yasuhiro Yamakawa of Babson College.</a:t>
                      </a:r>
                      <a:endParaRPr kumimoji="1" lang="en-US" altLang="ja-JP" sz="1050" dirty="0">
                        <a:solidFill>
                          <a:schemeClr val="tx1"/>
                        </a:solidFill>
                        <a:latin typeface="Calibri"/>
                        <a:ea typeface="Meiryo UI"/>
                        <a:cs typeface="Calibri"/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799454358"/>
                  </a:ext>
                </a:extLst>
              </a:tr>
              <a:tr h="200153"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Program Outline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Schedule and courses are posted.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3237347995"/>
                  </a:ext>
                </a:extLst>
              </a:tr>
              <a:tr h="363547"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Class Choice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r>
                        <a:rPr lang="en-US" altLang="ja-JP" sz="105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A: Japan and Asia time</a:t>
                      </a:r>
                      <a:r>
                        <a:rPr lang="ja-JP" altLang="en-US" sz="105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 </a:t>
                      </a:r>
                      <a:r>
                        <a:rPr lang="en-US" altLang="ja-JP" sz="105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zone classes</a:t>
                      </a:r>
                    </a:p>
                    <a:p>
                      <a:r>
                        <a:rPr kumimoji="1" lang="en-US" altLang="ja-JP" sz="105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B: European and American time zone classes</a:t>
                      </a:r>
                      <a:endParaRPr lang="en-US" altLang="ja-JP" sz="105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1596446758"/>
                  </a:ext>
                </a:extLst>
              </a:tr>
              <a:tr h="363547"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Language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A: Japan and Asia time</a:t>
                      </a:r>
                      <a:r>
                        <a:rPr lang="ja-JP" altLang="en-US" sz="105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 </a:t>
                      </a:r>
                      <a:r>
                        <a:rPr lang="en-US" altLang="ja-JP" sz="105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zone classes – Class delivered in Japanese </a:t>
                      </a:r>
                      <a:r>
                        <a:rPr kumimoji="1" lang="en-US" altLang="ja-JP" sz="1050" dirty="0">
                          <a:solidFill>
                            <a:schemeClr val="tx1"/>
                          </a:solidFill>
                          <a:latin typeface="Calibri"/>
                          <a:ea typeface="Meiryo UI"/>
                          <a:cs typeface="Calibri"/>
                        </a:rPr>
                        <a:t>and simultaneous interpretation to English</a:t>
                      </a:r>
                    </a:p>
                    <a:p>
                      <a:r>
                        <a:rPr lang="en-US" altLang="ja-JP" sz="105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B: European and American time zone classes – Class delivered in English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522424996"/>
                  </a:ext>
                </a:extLst>
              </a:tr>
              <a:tr h="2001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Intake Capacity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ja-JP" sz="105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100 each (For Class A and B respectively)</a:t>
                      </a:r>
                      <a:r>
                        <a:rPr lang="en-US" altLang="ja-JP" sz="105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 </a:t>
                      </a:r>
                      <a:endParaRPr kumimoji="1" lang="ja-JP" altLang="en-US" sz="105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3654913787"/>
                  </a:ext>
                </a:extLst>
              </a:tr>
              <a:tr h="526941"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Applicant Scope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143510" marR="0" lvl="0" indent="-14351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05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Employees belonging to the Fujitsu Group </a:t>
                      </a:r>
                      <a:r>
                        <a:rPr kumimoji="1" lang="en-US" altLang="ja-JP" sz="105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(</a:t>
                      </a:r>
                      <a:r>
                        <a:rPr kumimoji="1" lang="ja-JP" altLang="en-US" sz="105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Employees of sub-subsidiaries are requested to </a:t>
                      </a:r>
                      <a:r>
                        <a:rPr kumimoji="1" lang="en-US" altLang="ja-JP" sz="105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apply </a:t>
                      </a:r>
                      <a:r>
                        <a:rPr kumimoji="1" lang="ja-JP" altLang="en-US" sz="105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after obtaining the consent of </a:t>
                      </a:r>
                      <a:r>
                        <a:rPr kumimoji="1" lang="en-US" altLang="ja-JP" sz="105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his/her </a:t>
                      </a:r>
                      <a:r>
                        <a:rPr kumimoji="1" lang="ja-JP" altLang="en-US" sz="105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parent compan</a:t>
                      </a:r>
                      <a:r>
                        <a:rPr kumimoji="1" lang="en-US" altLang="ja-JP" sz="105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y.</a:t>
                      </a:r>
                      <a:r>
                        <a:rPr lang="en-US" altLang="ja-JP" sz="105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 </a:t>
                      </a:r>
                      <a:endParaRPr kumimoji="1" lang="en-US" altLang="ja-JP" sz="105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143510" marR="0" lvl="0" indent="-14351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05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Select </a:t>
                      </a:r>
                      <a:r>
                        <a:rPr kumimoji="1" lang="en-US" altLang="ja-JP" sz="105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A) </a:t>
                      </a:r>
                      <a:r>
                        <a:rPr kumimoji="1" lang="ja-JP" altLang="en-US" sz="105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Japan &amp; Asia </a:t>
                      </a:r>
                      <a:r>
                        <a:rPr kumimoji="1" lang="en-US" altLang="ja-JP" sz="105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or B) </a:t>
                      </a:r>
                      <a:r>
                        <a:rPr kumimoji="1" lang="ja-JP" altLang="en-US" sz="105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Europe</a:t>
                      </a:r>
                      <a:r>
                        <a:rPr kumimoji="1" lang="en-US" altLang="ja-JP" sz="105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an </a:t>
                      </a:r>
                      <a:r>
                        <a:rPr kumimoji="1" lang="ja-JP" altLang="en-US" sz="105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&amp; America</a:t>
                      </a:r>
                      <a:r>
                        <a:rPr kumimoji="1" lang="en-US" altLang="ja-JP" sz="105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n</a:t>
                      </a:r>
                      <a:r>
                        <a:rPr kumimoji="1" lang="ja-JP" altLang="en-US" sz="105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 </a:t>
                      </a:r>
                      <a:r>
                        <a:rPr lang="ja-JP" altLang="en-US" sz="105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Time Zone </a:t>
                      </a:r>
                      <a:r>
                        <a:rPr kumimoji="1" lang="ja-JP" altLang="en-US" sz="105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Class according to your </a:t>
                      </a:r>
                      <a:r>
                        <a:rPr kumimoji="1" lang="en-US" altLang="ja-JP" sz="105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preferred </a:t>
                      </a:r>
                      <a:r>
                        <a:rPr kumimoji="1" lang="ja-JP" altLang="en-US" sz="105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time zone and language.</a:t>
                      </a:r>
                      <a:endParaRPr kumimoji="1" lang="en-US" altLang="ja-JP" sz="105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551365364"/>
                  </a:ext>
                </a:extLst>
              </a:tr>
              <a:tr h="200153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Application Period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ja-JP" sz="105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Thursday, November 25, 2021 – </a:t>
                      </a:r>
                      <a:r>
                        <a:rPr kumimoji="1" lang="en-US" altLang="ja-JP" sz="1050" strike="sngStrike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Monday, December 6, 2021, 17:30 JST</a:t>
                      </a:r>
                      <a:r>
                        <a:rPr kumimoji="1" lang="en-US" altLang="ja-JP" sz="1050" strike="noStrike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 </a:t>
                      </a:r>
                      <a:r>
                        <a:rPr lang="en-US" altLang="ja-JP" sz="1050" strike="noStrike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　→</a:t>
                      </a:r>
                      <a:r>
                        <a:rPr lang="ja-JP" altLang="ja-JP" sz="1050" strike="noStrike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　</a:t>
                      </a:r>
                      <a:r>
                        <a:rPr lang="en-US" sz="1100" b="1" i="0" u="none" strike="noStrike" noProof="0" dirty="0">
                          <a:solidFill>
                            <a:srgbClr val="FF0000"/>
                          </a:solidFill>
                          <a:latin typeface="Calibri"/>
                        </a:rPr>
                        <a:t>December 7, 2021, 1:30 UTC</a:t>
                      </a:r>
                      <a:endParaRPr kumimoji="1" lang="en-US" altLang="ja-JP" sz="1100" b="1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852553743"/>
                  </a:ext>
                </a:extLst>
              </a:tr>
              <a:tr h="690334"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Details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143510" indent="-14351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05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An applicant’s affiliation r</a:t>
                      </a:r>
                      <a:r>
                        <a:rPr kumimoji="1" lang="ja-JP" altLang="en-US" sz="105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emains the same as </a:t>
                      </a:r>
                      <a:r>
                        <a:rPr kumimoji="1" lang="en-US" altLang="ja-JP" sz="105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his/her </a:t>
                      </a:r>
                      <a:r>
                        <a:rPr kumimoji="1" lang="ja-JP" altLang="en-US" sz="105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current affiliation.</a:t>
                      </a:r>
                      <a:endParaRPr kumimoji="1" lang="en-US" altLang="ja-JP" sz="105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  <a:p>
                      <a:pPr marL="143510" indent="-14351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05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Fujitsu </a:t>
                      </a:r>
                      <a:r>
                        <a:rPr kumimoji="1" lang="en-US" altLang="ja-JP" sz="105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Japan </a:t>
                      </a:r>
                      <a:r>
                        <a:rPr kumimoji="1" lang="ja-JP" altLang="en-US" sz="105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will cover the </a:t>
                      </a:r>
                      <a:r>
                        <a:rPr lang="ja-JP" altLang="en-US" sz="105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cost of the </a:t>
                      </a:r>
                      <a:r>
                        <a:rPr kumimoji="1" lang="ja-JP" altLang="en-US" sz="105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program.</a:t>
                      </a:r>
                      <a:endParaRPr kumimoji="1" lang="en-US" altLang="ja-JP" sz="105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  <a:p>
                      <a:pPr marL="143510" indent="-14351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05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Man-hour order </a:t>
                      </a:r>
                      <a:r>
                        <a:rPr kumimoji="1" lang="ja-JP" altLang="en-US" sz="105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for program participation time is the cost of education at each workplace.</a:t>
                      </a:r>
                      <a:endParaRPr kumimoji="1" lang="en-US" altLang="ja-JP" sz="105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  <a:p>
                      <a:pPr marL="143510" indent="-14351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05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No</a:t>
                      </a:r>
                      <a:r>
                        <a:rPr kumimoji="1" lang="en-US" altLang="ja-JP" sz="105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t linked to </a:t>
                      </a:r>
                      <a:r>
                        <a:rPr kumimoji="1" lang="ja-JP" altLang="en-US" sz="105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evaluation (</a:t>
                      </a:r>
                      <a:r>
                        <a:rPr kumimoji="1" lang="en-US" altLang="ja-JP" sz="105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Performance appraisal, competency evaluation, CONNECT</a:t>
                      </a:r>
                      <a:r>
                        <a:rPr kumimoji="1" lang="ja-JP" altLang="en-US" sz="105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, etc.)</a:t>
                      </a:r>
                      <a:r>
                        <a:rPr lang="ja-JP" altLang="en-US" sz="105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 </a:t>
                      </a:r>
                      <a:endParaRPr kumimoji="1" lang="en-US" altLang="ja-JP" sz="105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eiryo UI" panose="020B0604030504040204" pitchFamily="50" charset="-128"/>
                        <a:cs typeface="Calibri" panose="020F0502020204030204" pitchFamily="34" charset="0"/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3312366532"/>
                  </a:ext>
                </a:extLst>
              </a:tr>
            </a:tbl>
          </a:graphicData>
        </a:graphic>
      </p:graphicFrame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82A07884-0B65-409E-8BAD-AE42ED3E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fld>
            <a:endParaRPr kumimoji="1" lang="ja-JP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20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297EB79-83A5-491C-9F97-AAD6F0F7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r>
              <a:rPr lang="en-US" altLang="ja-JP">
                <a:solidFill>
                  <a:srgbClr val="000000"/>
                </a:solidFill>
                <a:ea typeface="メイリオ"/>
              </a:rPr>
              <a:t>© 2021 Fujitsu Limited</a:t>
            </a:r>
            <a:endParaRPr lang="ja-JP" altLang="en-US">
              <a:solidFill>
                <a:srgbClr val="000000"/>
              </a:solidFill>
              <a:ea typeface="メイリオ"/>
            </a:endParaRPr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2A993678-F036-4C51-8F4A-C6BA78B4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FEED2F8B-C2FE-47B3-ADC3-17E6B4C8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10128"/>
            <a:ext cx="7740000" cy="655200"/>
          </a:xfrm>
        </p:spPr>
        <p:txBody>
          <a:bodyPr>
            <a:normAutofit/>
          </a:bodyPr>
          <a:lstStyle/>
          <a:p>
            <a:r>
              <a:rPr lang="en-US" altLang="ja-JP">
                <a:latin typeface="Calibri" panose="020F0502020204030204" pitchFamily="34" charset="0"/>
                <a:cs typeface="Calibri" panose="020F0502020204030204" pitchFamily="34" charset="0"/>
              </a:rPr>
              <a:t>Application Guidelines (2/2)</a:t>
            </a:r>
            <a:endParaRPr lang="ja-JP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3" name="表 4">
            <a:extLst>
              <a:ext uri="{FF2B5EF4-FFF2-40B4-BE49-F238E27FC236}">
                <a16:creationId xmlns:a16="http://schemas.microsoft.com/office/drawing/2014/main" id="{D0D315E0-8A1B-4AD0-A684-D4C94D900C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9171484"/>
              </p:ext>
            </p:extLst>
          </p:nvPr>
        </p:nvGraphicFramePr>
        <p:xfrm>
          <a:off x="259876" y="763908"/>
          <a:ext cx="8633299" cy="3666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8912">
                  <a:extLst>
                    <a:ext uri="{9D8B030D-6E8A-4147-A177-3AD203B41FA5}">
                      <a16:colId xmlns:a16="http://schemas.microsoft.com/office/drawing/2014/main" val="3801002323"/>
                    </a:ext>
                  </a:extLst>
                </a:gridCol>
                <a:gridCol w="7164387">
                  <a:extLst>
                    <a:ext uri="{9D8B030D-6E8A-4147-A177-3AD203B41FA5}">
                      <a16:colId xmlns:a16="http://schemas.microsoft.com/office/drawing/2014/main" val="4021285493"/>
                    </a:ext>
                  </a:extLst>
                </a:gridCol>
              </a:tblGrid>
              <a:tr h="14539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Item</a:t>
                      </a:r>
                      <a:endParaRPr kumimoji="1" lang="ja-JP" altLang="en-US" sz="1050">
                        <a:latin typeface="Calibri" panose="020F0502020204030204" pitchFamily="34" charset="0"/>
                        <a:ea typeface="Meiryo UI" panose="020B0604030504040204" pitchFamily="50" charset="-128"/>
                        <a:cs typeface="Calibri" panose="020F0502020204030204" pitchFamily="34" charset="0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kumimoji="1" lang="ja-JP" altLang="en-US" sz="1050">
                        <a:latin typeface="Calibri" panose="020F0502020204030204" pitchFamily="34" charset="0"/>
                        <a:ea typeface="Meiryo UI" panose="020B0604030504040204" pitchFamily="50" charset="-128"/>
                        <a:cs typeface="Calibri" panose="020F0502020204030204" pitchFamily="34" charset="0"/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536672254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Application Requirements</a:t>
                      </a:r>
                      <a:endParaRPr kumimoji="1" lang="ja-JP" altLang="en-US" sz="1050">
                        <a:latin typeface="Calibri" panose="020F0502020204030204" pitchFamily="34" charset="0"/>
                        <a:ea typeface="Meiryo UI" panose="020B0604030504040204" pitchFamily="50" charset="-128"/>
                        <a:cs typeface="Calibri" panose="020F0502020204030204" pitchFamily="34" charset="0"/>
                      </a:endParaRP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144000" marR="0" lvl="0" indent="-1440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05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Those who are able to prepare the environment (online lectures, etc.) to participate in the program. This includes a PC, headset or other device for audio input/output, Zoom application, network (Doesn’t have to be via FJ-WAN/ SIG. A direct internet connection will do.)</a:t>
                      </a:r>
                    </a:p>
                    <a:p>
                      <a:pPr marL="144000" marR="0" lvl="0" indent="-1440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05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Those who have obtained the consent of their workplace supervisor to participate.</a:t>
                      </a:r>
                      <a:endParaRPr kumimoji="1" lang="ja-JP" altLang="en-US" sz="105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728764229"/>
                  </a:ext>
                </a:extLst>
              </a:tr>
              <a:tr h="624201">
                <a:tc>
                  <a:txBody>
                    <a:bodyPr/>
                    <a:lstStyle/>
                    <a:p>
                      <a:r>
                        <a:rPr kumimoji="1" lang="en-US" altLang="ja-JP" sz="105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How to apply</a:t>
                      </a:r>
                      <a:endParaRPr kumimoji="1" lang="ja-JP" altLang="en-US" sz="105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Enter the following information from the designated web form: 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ja-JP" sz="105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Affiliation, name, e-mail address, class selection (time zone), and your own purpose, GDPR agreement (if applicable)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ja-JP" sz="105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Reason for applying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ja-JP" sz="105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Supervisor's name, supervisor's e-mail address, and supporting comments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ja-JP" sz="105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05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kumimoji="1" lang="ja-JP" altLang="en-US" sz="105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 there are too many applications, we will </a:t>
                      </a:r>
                      <a:r>
                        <a:rPr lang="ja-JP" altLang="en-US" sz="105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draw lots</a:t>
                      </a:r>
                      <a:r>
                        <a:rPr kumimoji="1" lang="ja-JP" altLang="en-US" sz="105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 </a:t>
                      </a:r>
                      <a:r>
                        <a:rPr kumimoji="1" lang="en-US" altLang="ja-JP" sz="105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Your generous understanding is greatly appreciated. </a:t>
                      </a:r>
                      <a:endParaRPr lang="en-US" altLang="ja-JP" sz="105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72614263"/>
                  </a:ext>
                </a:extLst>
              </a:tr>
              <a:tr h="200080">
                <a:tc>
                  <a:txBody>
                    <a:bodyPr/>
                    <a:lstStyle/>
                    <a:p>
                      <a:r>
                        <a:rPr kumimoji="1" lang="en-US" altLang="ja-JP" sz="105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Notification of results</a:t>
                      </a:r>
                      <a:endParaRPr kumimoji="1" lang="ja-JP" altLang="en-US" sz="105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noProof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Notification by email after the application period ends.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799454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Completion Requirements</a:t>
                      </a:r>
                      <a:endParaRPr kumimoji="1" lang="ja-JP" altLang="en-US" sz="1050">
                        <a:latin typeface="Calibri" panose="020F0502020204030204" pitchFamily="34" charset="0"/>
                        <a:ea typeface="Meiryo UI" panose="020B0604030504040204" pitchFamily="50" charset="-128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44000" indent="-1440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05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Attend </a:t>
                      </a:r>
                      <a:r>
                        <a:rPr lang="en-US" altLang="ja-JP" sz="105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 sessions </a:t>
                      </a:r>
                      <a:r>
                        <a:rPr kumimoji="1" lang="ja-JP" altLang="en-US" sz="105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offered by Academy and participate in related programs </a:t>
                      </a:r>
                      <a:endParaRPr lang="en-US" altLang="ja-JP" sz="105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144000" lvl="0" indent="-1440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05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Submission of assignments </a:t>
                      </a:r>
                      <a:endParaRPr kumimoji="1" lang="en-US" altLang="ja-JP" sz="105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144000" indent="-1440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05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Actively participate in exchanges among participants </a:t>
                      </a:r>
                      <a:endParaRPr kumimoji="1" lang="en-US" altLang="ja-JP" sz="105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144000" indent="-14400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05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 </a:t>
                      </a:r>
                      <a:r>
                        <a:rPr kumimoji="1" lang="ja-JP" altLang="en-US" sz="105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</a:t>
                      </a:r>
                      <a:r>
                        <a:rPr kumimoji="1" lang="en-US" altLang="ja-JP" sz="105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participant </a:t>
                      </a:r>
                      <a:r>
                        <a:rPr kumimoji="1" lang="ja-JP" altLang="en-US" sz="105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 absent for </a:t>
                      </a:r>
                      <a:r>
                        <a:rPr kumimoji="1" lang="en-US" altLang="ja-JP" sz="105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three (3) or </a:t>
                      </a:r>
                      <a:r>
                        <a:rPr kumimoji="1" lang="ja-JP" altLang="en-US" sz="105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more than </a:t>
                      </a:r>
                      <a:r>
                        <a:rPr kumimoji="1" lang="en-US" altLang="ja-JP" sz="105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three sessions</a:t>
                      </a:r>
                      <a:r>
                        <a:rPr kumimoji="1" lang="ja-JP" altLang="en-US" sz="105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the course is considered incomplete.</a:t>
                      </a:r>
                      <a:endParaRPr kumimoji="1" lang="en-US" altLang="ja-JP" sz="105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kumimoji="1" lang="ja-JP" altLang="en-US" sz="105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72000" indent="-72000">
                        <a:buFont typeface="Arial" panose="020B0604020202020204" pitchFamily="34" charset="0"/>
                        <a:buChar char="*"/>
                      </a:pPr>
                      <a:r>
                        <a:rPr kumimoji="1" lang="ja-JP" altLang="en-US" sz="105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 the above is not met, the </a:t>
                      </a:r>
                      <a:r>
                        <a:rPr kumimoji="1" lang="en-US" altLang="ja-JP" sz="105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participant </a:t>
                      </a:r>
                      <a:r>
                        <a:rPr kumimoji="1" lang="ja-JP" altLang="en-US" sz="105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may be dismissed from </a:t>
                      </a:r>
                      <a:r>
                        <a:rPr kumimoji="1" lang="en-US" altLang="ja-JP" sz="105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Academy</a:t>
                      </a:r>
                      <a:r>
                        <a:rPr kumimoji="1" lang="ja-JP" altLang="en-US" sz="105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even in the middle of the term</a:t>
                      </a:r>
                      <a:r>
                        <a:rPr kumimoji="1" lang="en-US" altLang="ja-JP" sz="105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72000" marR="0" lvl="0" indent="-720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*"/>
                        <a:tabLst/>
                        <a:defRPr/>
                      </a:pPr>
                      <a:r>
                        <a:rPr kumimoji="1" lang="ja-JP" altLang="en-US" sz="105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Assessments and evaluations conducted within the program do not affect the completion requirements.</a:t>
                      </a:r>
                    </a:p>
                    <a:p>
                      <a:pPr marL="71755" marR="0" lvl="0" indent="-71755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*"/>
                        <a:tabLst/>
                        <a:defRPr/>
                      </a:pPr>
                      <a:r>
                        <a:rPr lang="en-US" altLang="ja-JP" sz="1050">
                          <a:solidFill>
                            <a:srgbClr val="FF0000"/>
                          </a:solidFill>
                          <a:latin typeface="Calibri"/>
                          <a:ea typeface="Meiryo UI"/>
                          <a:cs typeface="Calibri"/>
                        </a:rPr>
                        <a:t>We cannot provide recorded data of lectures even if you are absent. Please contact your class members to supplement the content of the missing lecture by yourself.</a:t>
                      </a:r>
                      <a:endParaRPr kumimoji="1" lang="ja-JP" altLang="en-US" sz="105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Meiryo UI" panose="020B0604030504040204" pitchFamily="50" charset="-128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237347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27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_Tool_T2_01_JP_R">
  <a:themeElements>
    <a:clrScheme name="F_Tool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EA0000"/>
      </a:accent1>
      <a:accent2>
        <a:srgbClr val="FF8000"/>
      </a:accent2>
      <a:accent3>
        <a:srgbClr val="D80084"/>
      </a:accent3>
      <a:accent4>
        <a:srgbClr val="2400B0"/>
      </a:accent4>
      <a:accent5>
        <a:srgbClr val="61D600"/>
      </a:accent5>
      <a:accent6>
        <a:srgbClr val="008224"/>
      </a:accent6>
      <a:hlink>
        <a:srgbClr val="0563C1"/>
      </a:hlink>
      <a:folHlink>
        <a:srgbClr val="954F72"/>
      </a:folHlink>
    </a:clrScheme>
    <a:fontScheme name="F_Tool_JP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_Tool_T2_01_JP_O">
  <a:themeElements>
    <a:clrScheme name="F_Tool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EA0000"/>
      </a:accent1>
      <a:accent2>
        <a:srgbClr val="FF8000"/>
      </a:accent2>
      <a:accent3>
        <a:srgbClr val="D80084"/>
      </a:accent3>
      <a:accent4>
        <a:srgbClr val="2400B0"/>
      </a:accent4>
      <a:accent5>
        <a:srgbClr val="61D600"/>
      </a:accent5>
      <a:accent6>
        <a:srgbClr val="008224"/>
      </a:accent6>
      <a:hlink>
        <a:srgbClr val="0563C1"/>
      </a:hlink>
      <a:folHlink>
        <a:srgbClr val="954F72"/>
      </a:folHlink>
    </a:clrScheme>
    <a:fontScheme name="F_Tool_JP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_Tool_T2_01_JP_B">
  <a:themeElements>
    <a:clrScheme name="F_Tool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EA0000"/>
      </a:accent1>
      <a:accent2>
        <a:srgbClr val="FF8000"/>
      </a:accent2>
      <a:accent3>
        <a:srgbClr val="D80084"/>
      </a:accent3>
      <a:accent4>
        <a:srgbClr val="2400B0"/>
      </a:accent4>
      <a:accent5>
        <a:srgbClr val="61D600"/>
      </a:accent5>
      <a:accent6>
        <a:srgbClr val="008224"/>
      </a:accent6>
      <a:hlink>
        <a:srgbClr val="0563C1"/>
      </a:hlink>
      <a:folHlink>
        <a:srgbClr val="954F72"/>
      </a:folHlink>
    </a:clrScheme>
    <a:fontScheme name="F_Tool_JP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_Tool_T2_01_JP_E">
  <a:themeElements>
    <a:clrScheme name="F_Tool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EA0000"/>
      </a:accent1>
      <a:accent2>
        <a:srgbClr val="FF8000"/>
      </a:accent2>
      <a:accent3>
        <a:srgbClr val="D80084"/>
      </a:accent3>
      <a:accent4>
        <a:srgbClr val="2400B0"/>
      </a:accent4>
      <a:accent5>
        <a:srgbClr val="61D600"/>
      </a:accent5>
      <a:accent6>
        <a:srgbClr val="008224"/>
      </a:accent6>
      <a:hlink>
        <a:srgbClr val="0563C1"/>
      </a:hlink>
      <a:folHlink>
        <a:srgbClr val="954F72"/>
      </a:folHlink>
    </a:clrScheme>
    <a:fontScheme name="F_Tool_JP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F_Tool_T2_01_JP_Y">
  <a:themeElements>
    <a:clrScheme name="F_Tool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EA0000"/>
      </a:accent1>
      <a:accent2>
        <a:srgbClr val="FF8000"/>
      </a:accent2>
      <a:accent3>
        <a:srgbClr val="D80084"/>
      </a:accent3>
      <a:accent4>
        <a:srgbClr val="2400B0"/>
      </a:accent4>
      <a:accent5>
        <a:srgbClr val="61D600"/>
      </a:accent5>
      <a:accent6>
        <a:srgbClr val="008224"/>
      </a:accent6>
      <a:hlink>
        <a:srgbClr val="0563C1"/>
      </a:hlink>
      <a:folHlink>
        <a:srgbClr val="954F72"/>
      </a:folHlink>
    </a:clrScheme>
    <a:fontScheme name="F_Tool_JP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テーマ">
  <a:themeElements>
    <a:clrScheme name="F_Tool_8_EN">
      <a:dk1>
        <a:srgbClr val="000000"/>
      </a:dk1>
      <a:lt1>
        <a:sysClr val="window" lastClr="FFFFFF"/>
      </a:lt1>
      <a:dk2>
        <a:srgbClr val="D51C89"/>
      </a:dk2>
      <a:lt2>
        <a:srgbClr val="E60000"/>
      </a:lt2>
      <a:accent1>
        <a:srgbClr val="1813B1"/>
      </a:accent1>
      <a:accent2>
        <a:srgbClr val="00ECF4"/>
      </a:accent2>
      <a:accent3>
        <a:srgbClr val="75D700"/>
      </a:accent3>
      <a:accent4>
        <a:srgbClr val="00812F"/>
      </a:accent4>
      <a:accent5>
        <a:srgbClr val="FFE800"/>
      </a:accent5>
      <a:accent6>
        <a:srgbClr val="FF8100"/>
      </a:accent6>
      <a:hlink>
        <a:srgbClr val="0563C1"/>
      </a:hlink>
      <a:folHlink>
        <a:srgbClr val="954F72"/>
      </a:folHlink>
    </a:clrScheme>
    <a:fontScheme name="F_Tool_8_EN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テーマ">
  <a:themeElements>
    <a:clrScheme name="F_Tool_8_EN">
      <a:dk1>
        <a:srgbClr val="000000"/>
      </a:dk1>
      <a:lt1>
        <a:sysClr val="window" lastClr="FFFFFF"/>
      </a:lt1>
      <a:dk2>
        <a:srgbClr val="D51C89"/>
      </a:dk2>
      <a:lt2>
        <a:srgbClr val="E60000"/>
      </a:lt2>
      <a:accent1>
        <a:srgbClr val="1813B1"/>
      </a:accent1>
      <a:accent2>
        <a:srgbClr val="00ECF4"/>
      </a:accent2>
      <a:accent3>
        <a:srgbClr val="75D700"/>
      </a:accent3>
      <a:accent4>
        <a:srgbClr val="00812F"/>
      </a:accent4>
      <a:accent5>
        <a:srgbClr val="FFE800"/>
      </a:accent5>
      <a:accent6>
        <a:srgbClr val="FF8100"/>
      </a:accent6>
      <a:hlink>
        <a:srgbClr val="0563C1"/>
      </a:hlink>
      <a:folHlink>
        <a:srgbClr val="954F72"/>
      </a:folHlink>
    </a:clrScheme>
    <a:fontScheme name="F_Tool_8_EN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88128A2CF94B45BC21BC989094775B" ma:contentTypeVersion="5" ma:contentTypeDescription="Create a new document." ma:contentTypeScope="" ma:versionID="6db0eba5a42ca186673d6f4e7a0ff017">
  <xsd:schema xmlns:xsd="http://www.w3.org/2001/XMLSchema" xmlns:xs="http://www.w3.org/2001/XMLSchema" xmlns:p="http://schemas.microsoft.com/office/2006/metadata/properties" xmlns:ns2="6e992da8-ff50-4bb0-92da-a3893efae20c" targetNamespace="http://schemas.microsoft.com/office/2006/metadata/properties" ma:root="true" ma:fieldsID="9cee5c14c4c696759e8dd4070fcbba90" ns2:_="">
    <xsd:import namespace="6e992da8-ff50-4bb0-92da-a3893efae2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992da8-ff50-4bb0-92da-a3893efae2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21EBAF-BC54-4553-8CB9-F542BDCFA6C9}">
  <ds:schemaRefs>
    <ds:schemaRef ds:uri="6e992da8-ff50-4bb0-92da-a3893efae20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819F7AA-3B21-4ADB-AD3B-14991BF48A4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67A8D72-DFDF-4EB0-9415-77D8816960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F_Tool_T2_01_JP_R</vt:lpstr>
      <vt:lpstr>F_Tool_T2_01_JP_O</vt:lpstr>
      <vt:lpstr>F_Tool_T2_01_JP_B</vt:lpstr>
      <vt:lpstr>F_Tool_T2_01_JP_E</vt:lpstr>
      <vt:lpstr>F_Tool_T2_01_JP_Y</vt:lpstr>
      <vt:lpstr>Application Guidelines (1/2)</vt:lpstr>
      <vt:lpstr>Application Guidelines (2/2)</vt:lpstr>
    </vt:vector>
  </TitlesOfParts>
  <Company>富士通株式会社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Tsuchiya, Yumi/土屋 由美</dc:creator>
  <cp:revision>15</cp:revision>
  <dcterms:created xsi:type="dcterms:W3CDTF">2021-07-25T02:06:17Z</dcterms:created>
  <dcterms:modified xsi:type="dcterms:W3CDTF">2022-03-22T10:30:44Z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295cc1-d279-42ac-ab4d-3b0f4fece050_Enabled">
    <vt:lpwstr>true</vt:lpwstr>
  </property>
  <property fmtid="{D5CDD505-2E9C-101B-9397-08002B2CF9AE}" pid="3" name="MSIP_Label_a7295cc1-d279-42ac-ab4d-3b0f4fece050_SetDate">
    <vt:lpwstr>2021-07-25T02:06:17Z</vt:lpwstr>
  </property>
  <property fmtid="{D5CDD505-2E9C-101B-9397-08002B2CF9AE}" pid="4" name="MSIP_Label_a7295cc1-d279-42ac-ab4d-3b0f4fece050_Method">
    <vt:lpwstr>Standard</vt:lpwstr>
  </property>
  <property fmtid="{D5CDD505-2E9C-101B-9397-08002B2CF9AE}" pid="5" name="MSIP_Label_a7295cc1-d279-42ac-ab4d-3b0f4fece050_Name">
    <vt:lpwstr>FUJITSU-RESTRICTED​</vt:lpwstr>
  </property>
  <property fmtid="{D5CDD505-2E9C-101B-9397-08002B2CF9AE}" pid="6" name="MSIP_Label_a7295cc1-d279-42ac-ab4d-3b0f4fece050_SiteId">
    <vt:lpwstr>a19f121d-81e1-4858-a9d8-736e267fd4c7</vt:lpwstr>
  </property>
  <property fmtid="{D5CDD505-2E9C-101B-9397-08002B2CF9AE}" pid="7" name="MSIP_Label_a7295cc1-d279-42ac-ab4d-3b0f4fece050_ActionId">
    <vt:lpwstr>99f6c533-5ccc-48d3-bb6c-b089d8fb28cf</vt:lpwstr>
  </property>
  <property fmtid="{D5CDD505-2E9C-101B-9397-08002B2CF9AE}" pid="8" name="MSIP_Label_a7295cc1-d279-42ac-ab4d-3b0f4fece050_ContentBits">
    <vt:lpwstr>0</vt:lpwstr>
  </property>
  <property fmtid="{D5CDD505-2E9C-101B-9397-08002B2CF9AE}" pid="9" name="ContentTypeId">
    <vt:lpwstr>0x0101000588128A2CF94B45BC21BC989094775B</vt:lpwstr>
  </property>
</Properties>
</file>