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4164" r:id="rId5"/>
    <p:sldMasterId id="2147484061" r:id="rId6"/>
    <p:sldMasterId id="2147484168" r:id="rId7"/>
  </p:sldMasterIdLst>
  <p:notesMasterIdLst>
    <p:notesMasterId r:id="rId12"/>
  </p:notesMasterIdLst>
  <p:handoutMasterIdLst>
    <p:handoutMasterId r:id="rId13"/>
  </p:handoutMasterIdLst>
  <p:sldIdLst>
    <p:sldId id="2147468448" r:id="rId8"/>
    <p:sldId id="2147468437" r:id="rId9"/>
    <p:sldId id="2147468438" r:id="rId10"/>
    <p:sldId id="214746844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FFFFFF"/>
    <a:srgbClr val="7F7F7F"/>
    <a:srgbClr val="F3FBF9"/>
    <a:srgbClr val="97A6CD"/>
    <a:srgbClr val="FD95A6"/>
    <a:srgbClr val="5BC5D3"/>
    <a:srgbClr val="BEC8E0"/>
    <a:srgbClr val="637AB5"/>
    <a:srgbClr val="FE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A1979-8C95-40C1-8FF8-8638EA8C3D77}" v="4" dt="2021-11-18T02:56:03.533"/>
    <p1510:client id="{4965E90F-6A02-4702-BC44-7D60ECB43D69}" v="29" dt="2021-11-17T06:41:35.495"/>
    <p1510:client id="{50344B49-08BB-BE1B-0599-AB1F000910F1}" v="36" dt="2021-11-17T13:43:4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361770-CF84-48C2-8710-34DAB79A9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/>
              <a:t>© 2021 Fujitsu Limited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 descr="FUJITSU-RESTRICTED">
            <a:extLst>
              <a:ext uri="{FF2B5EF4-FFF2-40B4-BE49-F238E27FC236}">
                <a16:creationId xmlns:a16="http://schemas.microsoft.com/office/drawing/2014/main" id="{EF70CBE9-4701-4CA4-A96C-FFD75BE721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60"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6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2022/3/22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Headline</a:t>
            </a:r>
            <a:endParaRPr kumimoji="1" lang="ja-JP" altLang="en-US"/>
          </a:p>
          <a:p>
            <a:pPr lvl="1"/>
            <a:r>
              <a:rPr kumimoji="1" lang="en-US" altLang="ja-JP"/>
              <a:t>1st subhead</a:t>
            </a:r>
            <a:endParaRPr kumimoji="1" lang="ja-JP" altLang="en-US"/>
          </a:p>
          <a:p>
            <a:pPr lvl="2"/>
            <a:r>
              <a:rPr kumimoji="1" lang="en-US" altLang="ja-JP"/>
              <a:t>2nd subhead</a:t>
            </a:r>
            <a:endParaRPr kumimoji="1" lang="ja-JP" altLang="en-US"/>
          </a:p>
          <a:p>
            <a:pPr lvl="3"/>
            <a:r>
              <a:rPr kumimoji="1" lang="en-US" altLang="ja-JP"/>
              <a:t>Text</a:t>
            </a:r>
          </a:p>
          <a:p>
            <a:pPr lvl="4"/>
            <a:r>
              <a:rPr kumimoji="1" lang="en-US" altLang="ja-JP"/>
              <a:t>Text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+mn-lt"/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FUJITSU-RESTRICTED">
            <a:extLst>
              <a:ext uri="{FF2B5EF4-FFF2-40B4-BE49-F238E27FC236}">
                <a16:creationId xmlns:a16="http://schemas.microsoft.com/office/drawing/2014/main" id="{D6B6F53D-2030-4C6E-851A-2220828D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22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4" Type="http://schemas.openxmlformats.org/officeDocument/2006/relationships/image" Target="file:///C:\Program%20Files%20(x86)\F_Mock\img\ObjectLock\lockMark.emf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屋外, 男, 夕日, 立つ が含まれている画像  自動的に生成された説明">
            <a:extLst>
              <a:ext uri="{FF2B5EF4-FFF2-40B4-BE49-F238E27FC236}">
                <a16:creationId xmlns:a16="http://schemas.microsoft.com/office/drawing/2014/main" id="{48AA7483-7119-4FB7-9E01-5DD889F40B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2002" y="-394"/>
            <a:ext cx="6711998" cy="51435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20251CE-A1C3-4DDA-9FEB-25FFB58DF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0"/>
            <a:ext cx="457430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19600" y="1591200"/>
            <a:ext cx="3240000" cy="997200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34000" y="3067050"/>
            <a:ext cx="27720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522F68D-D7B8-4079-A7C4-DBAF3F52D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888" y="1299450"/>
            <a:ext cx="3275999" cy="2543813"/>
          </a:xfrm>
          <a:prstGeom prst="rect">
            <a:avLst/>
          </a:prstGeom>
        </p:spPr>
      </p:pic>
      <p:pic>
        <p:nvPicPr>
          <p:cNvPr id="24" name="図 23" descr="FUJITSU-RESTRICTED">
            <a:extLst>
              <a:ext uri="{FF2B5EF4-FFF2-40B4-BE49-F238E27FC236}">
                <a16:creationId xmlns:a16="http://schemas.microsoft.com/office/drawing/2014/main" id="{E93C2A43-87E0-4653-9763-ECEF7B1CF3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pic>
        <p:nvPicPr>
          <p:cNvPr id="14" name="図 13" descr="Fujitsu">
            <a:extLst>
              <a:ext uri="{FF2B5EF4-FFF2-40B4-BE49-F238E27FC236}">
                <a16:creationId xmlns:a16="http://schemas.microsoft.com/office/drawing/2014/main" id="{37287B77-ABE4-4268-9C74-0D8372EA3A4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468" y="245572"/>
            <a:ext cx="964800" cy="4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1 column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Fujitsu">
            <a:extLst>
              <a:ext uri="{FF2B5EF4-FFF2-40B4-BE49-F238E27FC236}">
                <a16:creationId xmlns:a16="http://schemas.microsoft.com/office/drawing/2014/main" id="{22777F4C-70BC-40F5-9740-6775CB07A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74" y="180891"/>
            <a:ext cx="739862" cy="360000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5F77DF4-84F9-4F8F-8A0E-AF3B283C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B60F4D62-2B92-4299-B68D-0C70961FC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0400" y="950400"/>
            <a:ext cx="8679600" cy="3787200"/>
          </a:xfrm>
        </p:spPr>
        <p:txBody>
          <a:bodyPr/>
          <a:lstStyle>
            <a:lvl1pPr>
              <a:buClr>
                <a:schemeClr val="tx1">
                  <a:lumMod val="50000"/>
                  <a:lumOff val="50000"/>
                </a:schemeClr>
              </a:buClr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>
              <a:buClr>
                <a:schemeClr val="tx1">
                  <a:lumMod val="50000"/>
                  <a:lumOff val="50000"/>
                </a:schemeClr>
              </a:buClr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メイリオ"/>
                <a:cs typeface="Arial" panose="020B0604020202020204" pitchFamily="34" charset="0"/>
              </a:rPr>
              <a:t>© 2021 Fujitsu Limited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メイリオ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D029D89-7B63-4C94-AD4D-2E4D6BB83637}" type="slidenum">
              <a:rPr kumimoji="1" lang="ja-JP" altLang="en-US" smtClean="0"/>
              <a:pPr>
                <a:defRPr/>
              </a:pPr>
              <a:t>‹#›</a:t>
            </a:fld>
            <a:endParaRPr kumimoji="1" lang="ja-JP" altLang="en-US"/>
          </a:p>
        </p:txBody>
      </p:sp>
      <p:pic>
        <p:nvPicPr>
          <p:cNvPr id="8" name="図 7" descr="FUJITSU-RESTRICTED">
            <a:extLst>
              <a:ext uri="{FF2B5EF4-FFF2-40B4-BE49-F238E27FC236}">
                <a16:creationId xmlns:a16="http://schemas.microsoft.com/office/drawing/2014/main" id="{808DC641-9389-4AC6-99AB-9D60A77849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D8D6-2FA4-485C-9DC5-C6123E68D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8F85B-8A0D-4AAC-80F1-3F8DB7EC7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2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40"/>
            </a:lvl3pPr>
            <a:lvl4pPr marL="1371600" indent="0" algn="ctr">
              <a:buNone/>
              <a:defRPr sz="1280"/>
            </a:lvl4pPr>
            <a:lvl5pPr marL="1828800" indent="0" algn="ctr">
              <a:buNone/>
              <a:defRPr sz="1280"/>
            </a:lvl5pPr>
            <a:lvl6pPr marL="2286000" indent="0" algn="ctr">
              <a:buNone/>
              <a:defRPr sz="1280"/>
            </a:lvl6pPr>
            <a:lvl7pPr marL="2743200" indent="0" algn="ctr">
              <a:buNone/>
              <a:defRPr sz="1280"/>
            </a:lvl7pPr>
            <a:lvl8pPr marL="3200400" indent="0" algn="ctr">
              <a:buNone/>
              <a:defRPr sz="1280"/>
            </a:lvl8pPr>
            <a:lvl9pPr marL="365760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1F04A-5B05-4CAF-8F7D-95BB147BA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740B-6850-4402-8E0A-D8E7C444B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5B02AC-72C7-48A8-B1FA-68CE81373FC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690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"/>
            <a:ext cx="9144000" cy="5140999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46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3851920" y="1360690"/>
            <a:ext cx="4968552" cy="1127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37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4169" algn="l"/>
              </a:tabLst>
              <a:defRPr kumimoji="1" lang="en-US" altLang="ja-JP" sz="2240" kern="1200" baseline="0" noProof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defRPr>
            </a:lvl1pPr>
          </a:lstStyle>
          <a:p>
            <a:r>
              <a:rPr lang="ja-JP" altLang="en-US" noProof="0"/>
              <a:t>プレゼンテーションタイトル</a:t>
            </a:r>
            <a:endParaRPr lang="en-US" noProof="0"/>
          </a:p>
        </p:txBody>
      </p:sp>
      <p:sp>
        <p:nvSpPr>
          <p:cNvPr id="48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87" y="3127161"/>
            <a:ext cx="4968552" cy="246145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役職名</a:t>
            </a:r>
            <a:endParaRPr lang="de-DE" altLang="ja-JP"/>
          </a:p>
        </p:txBody>
      </p:sp>
      <p:sp>
        <p:nvSpPr>
          <p:cNvPr id="49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3851920" y="2819256"/>
            <a:ext cx="4968552" cy="24614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会社名</a:t>
            </a:r>
            <a:endParaRPr lang="de-DE" altLang="ja-JP"/>
          </a:p>
        </p:txBody>
      </p:sp>
      <p:sp>
        <p:nvSpPr>
          <p:cNvPr id="11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5" y="412177"/>
            <a:ext cx="2462649" cy="17569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8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  <p:sp>
        <p:nvSpPr>
          <p:cNvPr id="12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466911" y="2768026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日時</a:t>
            </a:r>
          </a:p>
        </p:txBody>
      </p:sp>
      <p:sp>
        <p:nvSpPr>
          <p:cNvPr id="13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466911" y="2439424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会場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54511" y="3497164"/>
            <a:ext cx="4968552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689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1920" b="0" kern="1200" baseline="0" noProof="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5pPr>
            <a:lvl6pPr marL="228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プレゼンター氏名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507617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C6FE9F-84F7-4FB8-A5B8-343E4208C15B}"/>
              </a:ext>
            </a:extLst>
          </p:cNvPr>
          <p:cNvSpPr/>
          <p:nvPr userDrawn="1"/>
        </p:nvSpPr>
        <p:spPr bwMode="gray">
          <a:xfrm>
            <a:off x="0" y="1"/>
            <a:ext cx="9144000" cy="51371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1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3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6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9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70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7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"/>
            <a:ext cx="9144000" cy="5140999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46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3851920" y="1360690"/>
            <a:ext cx="4968552" cy="1127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380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4261" algn="l"/>
              </a:tabLst>
              <a:defRPr kumimoji="1" lang="en-US" altLang="ja-JP" sz="2240" kern="1200" baseline="0" noProof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defRPr>
            </a:lvl1pPr>
          </a:lstStyle>
          <a:p>
            <a:r>
              <a:rPr lang="ja-JP" altLang="en-US" noProof="0"/>
              <a:t>プレゼンテーションタイトル</a:t>
            </a:r>
            <a:endParaRPr lang="en-US" noProof="0"/>
          </a:p>
        </p:txBody>
      </p:sp>
      <p:sp>
        <p:nvSpPr>
          <p:cNvPr id="48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87" y="3127160"/>
            <a:ext cx="4968552" cy="246145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役職名</a:t>
            </a:r>
            <a:endParaRPr lang="de-DE" altLang="ja-JP"/>
          </a:p>
        </p:txBody>
      </p:sp>
      <p:sp>
        <p:nvSpPr>
          <p:cNvPr id="49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3851920" y="2819255"/>
            <a:ext cx="4968552" cy="24614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会社名</a:t>
            </a:r>
            <a:endParaRPr lang="de-DE" altLang="ja-JP"/>
          </a:p>
        </p:txBody>
      </p:sp>
      <p:sp>
        <p:nvSpPr>
          <p:cNvPr id="11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5" y="412177"/>
            <a:ext cx="2462649" cy="17569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8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  <p:sp>
        <p:nvSpPr>
          <p:cNvPr id="12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466911" y="2768026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日時</a:t>
            </a:r>
          </a:p>
        </p:txBody>
      </p:sp>
      <p:sp>
        <p:nvSpPr>
          <p:cNvPr id="13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466911" y="2439424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会場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54511" y="3497164"/>
            <a:ext cx="4968552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6902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1920" b="0" kern="1200" baseline="0" noProof="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5pPr>
            <a:lvl6pPr marL="228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プレゼンター氏名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23959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C6FE9F-84F7-4FB8-A5B8-343E4208C15B}"/>
              </a:ext>
            </a:extLst>
          </p:cNvPr>
          <p:cNvSpPr/>
          <p:nvPr userDrawn="1"/>
        </p:nvSpPr>
        <p:spPr bwMode="gray">
          <a:xfrm>
            <a:off x="0" y="1"/>
            <a:ext cx="9144000" cy="51371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1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55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5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9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9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"/>
            <a:ext cx="9144000" cy="5140999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46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3851920" y="1360689"/>
            <a:ext cx="4968552" cy="1127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382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4352" algn="l"/>
              </a:tabLst>
              <a:defRPr kumimoji="1" lang="en-US" altLang="ja-JP" sz="2240" kern="1200" baseline="0" noProof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defRPr>
            </a:lvl1pPr>
          </a:lstStyle>
          <a:p>
            <a:r>
              <a:rPr lang="ja-JP" altLang="en-US" noProof="0"/>
              <a:t>プレゼンテーションタイトル</a:t>
            </a:r>
            <a:endParaRPr lang="en-US" noProof="0"/>
          </a:p>
        </p:txBody>
      </p:sp>
      <p:sp>
        <p:nvSpPr>
          <p:cNvPr id="48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87" y="3127159"/>
            <a:ext cx="4968552" cy="246145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役職名</a:t>
            </a:r>
            <a:endParaRPr lang="de-DE" altLang="ja-JP"/>
          </a:p>
        </p:txBody>
      </p:sp>
      <p:sp>
        <p:nvSpPr>
          <p:cNvPr id="49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3851920" y="2819254"/>
            <a:ext cx="4968552" cy="24614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会社名</a:t>
            </a:r>
            <a:endParaRPr lang="de-DE" altLang="ja-JP"/>
          </a:p>
        </p:txBody>
      </p:sp>
      <p:sp>
        <p:nvSpPr>
          <p:cNvPr id="11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5" y="412177"/>
            <a:ext cx="2462649" cy="17569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8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  <p:sp>
        <p:nvSpPr>
          <p:cNvPr id="12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466911" y="2768026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日時</a:t>
            </a:r>
          </a:p>
        </p:txBody>
      </p:sp>
      <p:sp>
        <p:nvSpPr>
          <p:cNvPr id="13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466911" y="2439424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kumimoji="1" lang="ja-JP" altLang="en-US"/>
              <a:t>会場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54511" y="3497164"/>
            <a:ext cx="4968552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6914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1920" b="0" kern="1200" baseline="0" noProof="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5pPr>
            <a:lvl6pPr marL="228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プレゼンター氏名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38294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C6FE9F-84F7-4FB8-A5B8-343E4208C15B}"/>
              </a:ext>
            </a:extLst>
          </p:cNvPr>
          <p:cNvSpPr/>
          <p:nvPr userDrawn="1"/>
        </p:nvSpPr>
        <p:spPr bwMode="gray">
          <a:xfrm>
            <a:off x="0" y="1"/>
            <a:ext cx="9144000" cy="513715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1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78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7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チェッカーフラッグ とは？ | F1用語集 | Formula1-Data">
            <a:extLst>
              <a:ext uri="{FF2B5EF4-FFF2-40B4-BE49-F238E27FC236}">
                <a16:creationId xmlns:a16="http://schemas.microsoft.com/office/drawing/2014/main" id="{3AAA398B-9942-424B-A046-A53292BB26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4"/>
          <a:stretch/>
        </p:blipFill>
        <p:spPr bwMode="auto">
          <a:xfrm flipH="1">
            <a:off x="0" y="0"/>
            <a:ext cx="914119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5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端までアスファルトじゃだめ？ サーキットにある「しましま」の縁石はなぜあるのか | AUTO MESSE WEB  ～カスタム・アウトドア・福祉車両・モータースポーツなどのカーライフ情報が満載～">
            <a:extLst>
              <a:ext uri="{FF2B5EF4-FFF2-40B4-BE49-F238E27FC236}">
                <a16:creationId xmlns:a16="http://schemas.microsoft.com/office/drawing/2014/main" id="{D902F9BB-2D85-475F-8096-21A4593CEF0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5" t="1487" r="1025" b="15970"/>
          <a:stretch/>
        </p:blipFill>
        <p:spPr bwMode="auto">
          <a:xfrm>
            <a:off x="-95725" y="1"/>
            <a:ext cx="9335453" cy="51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5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692AF0-2E90-4E8E-8159-82825E681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1333" y="0"/>
            <a:ext cx="254266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43DCFA9-F6CE-4F0F-B3EE-23D84F3C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717" y="1350838"/>
            <a:ext cx="3142798" cy="2442021"/>
          </a:xfrm>
          <a:prstGeom prst="rect">
            <a:avLst/>
          </a:prstGeom>
        </p:spPr>
      </p:pic>
      <p:pic>
        <p:nvPicPr>
          <p:cNvPr id="22" name="図 21" descr="FUJITSU-RESTRICTED">
            <a:extLst>
              <a:ext uri="{FF2B5EF4-FFF2-40B4-BE49-F238E27FC236}">
                <a16:creationId xmlns:a16="http://schemas.microsoft.com/office/drawing/2014/main" id="{9A7F1DCF-6C8B-47E0-BBD7-55A136B6DD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  <p:grpSp>
        <p:nvGrpSpPr>
          <p:cNvPr id="23" name="Group 22" descr="Fujitsu">
            <a:extLst>
              <a:ext uri="{FF2B5EF4-FFF2-40B4-BE49-F238E27FC236}">
                <a16:creationId xmlns:a16="http://schemas.microsoft.com/office/drawing/2014/main" id="{EA0FA9AC-AC26-48E3-BF47-91D55901E91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6DD794C0-B5B1-4749-93AE-C0B3DA7765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C8AFA1DF-E2AD-431B-9A71-F99A68BFE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DCCF753C-FF99-4C0C-94D0-F2FE9DC1EC9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BB8A9FF0-74AF-4BF0-B63E-8CF3120C96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3EFD3576-7BB3-4739-A24F-50250CAEBEE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C6758ED-3FB6-42D3-9F56-BDE1752E62A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1A0FF2C9-FB26-4EE6-9744-A33823AB18C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3652132C-1D36-46D8-B40D-EFABBC1421B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一生に一度はサーキットを走ろう～サーキット初心者のススメ～">
            <a:extLst>
              <a:ext uri="{FF2B5EF4-FFF2-40B4-BE49-F238E27FC236}">
                <a16:creationId xmlns:a16="http://schemas.microsoft.com/office/drawing/2014/main" id="{14916997-ACD2-4F38-B335-90CE94866D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b="3043"/>
          <a:stretch/>
        </p:blipFill>
        <p:spPr bwMode="auto">
          <a:xfrm>
            <a:off x="1" y="1"/>
            <a:ext cx="9141191" cy="51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45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_Red_Symbolm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6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9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505919" y="2217916"/>
            <a:ext cx="550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09079" rtl="0" eaLnBrk="0" fontAlgn="ctr" latinLnBrk="0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（</a:t>
            </a:r>
            <a:r>
              <a:rPr kumimoji="1" lang="en-US" altLang="ja-JP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 Insert background image on this slide master </a:t>
            </a:r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）</a:t>
            </a:r>
          </a:p>
          <a:p>
            <a:endParaRPr kumimoji="1" lang="ja-JP" altLang="en-US" sz="160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70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0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hapter_Red_Symbolm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5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9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505919" y="2217916"/>
            <a:ext cx="550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09099" rtl="0" eaLnBrk="0" fontAlgn="ctr" latinLnBrk="0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（</a:t>
            </a:r>
            <a:r>
              <a:rPr kumimoji="1" lang="en-US" altLang="ja-JP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 Insert background image on this slide master </a:t>
            </a:r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）</a:t>
            </a:r>
          </a:p>
          <a:p>
            <a:endParaRPr kumimoji="1" lang="ja-JP" altLang="en-US" sz="160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9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hapter_Red_Symbolm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505919" y="2217916"/>
            <a:ext cx="550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09119" rtl="0" eaLnBrk="0" fontAlgn="ctr" latinLnBrk="0" hangingPunct="0"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（</a:t>
            </a:r>
            <a:r>
              <a:rPr kumimoji="1" lang="en-US" altLang="ja-JP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 Insert background image on this slide master </a:t>
            </a:r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Meiryo UI" panose="020B0604030504040204" pitchFamily="50" charset="-128"/>
                <a:cs typeface="Meiryo UI" pitchFamily="50" charset="-128"/>
              </a:rPr>
              <a:t>）</a:t>
            </a:r>
          </a:p>
          <a:p>
            <a:endParaRPr kumimoji="1" lang="ja-JP" altLang="en-US" sz="1600">
              <a:latin typeface="Fujitsu Sans" panose="020B0404060202020204" pitchFamily="34" charset="0"/>
              <a:ea typeface="Meiryo UI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7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altLang="ja-JP" smtClean="0"/>
            </a:lvl1pPr>
          </a:lstStyle>
          <a:p>
            <a:pPr fontAlgn="base"/>
            <a:fld id="{0B5B02AC-72C7-48A8-B1FA-68CE81373FC9}" type="slidenum">
              <a:rPr lang="en-US" altLang="ja-JP" smtClean="0"/>
              <a:pPr fontAlgn="base"/>
              <a:t>‹#›</a:t>
            </a:fld>
            <a:endParaRPr lang="ja-JP" altLang="en-US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252004" y="179946"/>
            <a:ext cx="7564437" cy="6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lvl="0"/>
            <a:r>
              <a:rPr lang="ja-JP" altLang="en-US"/>
              <a:t>タイトルを入力</a:t>
            </a:r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8010525" y="249163"/>
            <a:ext cx="892176" cy="434841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52004" y="845739"/>
            <a:ext cx="8645525" cy="37421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z="1440" dirty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lang="ja-JP" altLang="en-US" dirty="0"/>
            </a:lvl3pPr>
            <a:lvl4pPr>
              <a:defRPr lang="ja-JP" altLang="en-US" dirty="0"/>
            </a:lvl4pPr>
            <a:lvl5pPr>
              <a:defRPr lang="ja-JP" altLang="en-US" dirty="0"/>
            </a:lvl5pPr>
          </a:lstStyle>
          <a:p>
            <a:pPr lvl="0"/>
            <a:r>
              <a:rPr lang="ja-JP" altLang="en-US"/>
              <a:t>テキスト</a:t>
            </a:r>
          </a:p>
          <a:p>
            <a:pPr lvl="1"/>
            <a:r>
              <a:rPr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543924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チェッカーフラッグ とは？ | F1用語集 | Formula1-Data">
            <a:extLst>
              <a:ext uri="{FF2B5EF4-FFF2-40B4-BE49-F238E27FC236}">
                <a16:creationId xmlns:a16="http://schemas.microsoft.com/office/drawing/2014/main" id="{3AAA398B-9942-424B-A046-A53292BB26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4"/>
          <a:stretch/>
        </p:blipFill>
        <p:spPr bwMode="auto">
          <a:xfrm flipH="1">
            <a:off x="0" y="0"/>
            <a:ext cx="914119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121F75-F5D5-4390-89FC-3D0572FF432E}"/>
              </a:ext>
            </a:extLst>
          </p:cNvPr>
          <p:cNvSpPr txBox="1"/>
          <p:nvPr userDrawn="1"/>
        </p:nvSpPr>
        <p:spPr>
          <a:xfrm>
            <a:off x="899593" y="2067695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トップチェッカーを目指して</a:t>
            </a:r>
          </a:p>
        </p:txBody>
      </p:sp>
    </p:spTree>
    <p:extLst>
      <p:ext uri="{BB962C8B-B14F-4D97-AF65-F5344CB8AC3E}">
        <p14:creationId xmlns:p14="http://schemas.microsoft.com/office/powerpoint/2010/main" val="219726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115"/>
            <a:ext cx="6858000" cy="1791735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096"/>
            <a:ext cx="6858000" cy="1242629"/>
          </a:xfrm>
        </p:spPr>
        <p:txBody>
          <a:bodyPr/>
          <a:lstStyle>
            <a:lvl1pPr marL="0" indent="0" algn="ctr">
              <a:buNone/>
              <a:defRPr sz="1920"/>
            </a:lvl1pPr>
            <a:lvl2pPr marL="456890" indent="0" algn="ctr">
              <a:buNone/>
              <a:defRPr sz="1600"/>
            </a:lvl2pPr>
            <a:lvl3pPr marL="913784" indent="0" algn="ctr">
              <a:buNone/>
              <a:defRPr sz="1440"/>
            </a:lvl3pPr>
            <a:lvl4pPr marL="1370676" indent="0" algn="ctr">
              <a:buNone/>
              <a:defRPr sz="1280"/>
            </a:lvl4pPr>
            <a:lvl5pPr marL="1827566" indent="0" algn="ctr">
              <a:buNone/>
              <a:defRPr sz="1280"/>
            </a:lvl5pPr>
            <a:lvl6pPr marL="2284457" indent="0" algn="ctr">
              <a:buNone/>
              <a:defRPr sz="1280"/>
            </a:lvl6pPr>
            <a:lvl7pPr marL="2741348" indent="0" algn="ctr">
              <a:buNone/>
              <a:defRPr sz="1280"/>
            </a:lvl7pPr>
            <a:lvl8pPr marL="3198240" indent="0" algn="ctr">
              <a:buNone/>
              <a:defRPr sz="1280"/>
            </a:lvl8pPr>
            <a:lvl9pPr marL="3655132" indent="0" algn="ctr">
              <a:buNone/>
              <a:defRPr sz="128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6" y="2"/>
            <a:ext cx="9148763" cy="5145087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0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600"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543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115"/>
            <a:ext cx="6858000" cy="1791735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095"/>
            <a:ext cx="6858000" cy="1242629"/>
          </a:xfrm>
        </p:spPr>
        <p:txBody>
          <a:bodyPr/>
          <a:lstStyle>
            <a:lvl1pPr marL="0" indent="0" algn="ctr">
              <a:buNone/>
              <a:defRPr sz="1920"/>
            </a:lvl1pPr>
            <a:lvl2pPr marL="456902" indent="0" algn="ctr">
              <a:buNone/>
              <a:defRPr sz="1600"/>
            </a:lvl2pPr>
            <a:lvl3pPr marL="913806" indent="0" algn="ctr">
              <a:buNone/>
              <a:defRPr sz="1440"/>
            </a:lvl3pPr>
            <a:lvl4pPr marL="1370710" indent="0" algn="ctr">
              <a:buNone/>
              <a:defRPr sz="1280"/>
            </a:lvl4pPr>
            <a:lvl5pPr marL="1827611" indent="0" algn="ctr">
              <a:buNone/>
              <a:defRPr sz="1280"/>
            </a:lvl5pPr>
            <a:lvl6pPr marL="2284514" indent="0" algn="ctr">
              <a:buNone/>
              <a:defRPr sz="1280"/>
            </a:lvl6pPr>
            <a:lvl7pPr marL="2741417" indent="0" algn="ctr">
              <a:buNone/>
              <a:defRPr sz="1280"/>
            </a:lvl7pPr>
            <a:lvl8pPr marL="3198320" indent="0" algn="ctr">
              <a:buNone/>
              <a:defRPr sz="1280"/>
            </a:lvl8pPr>
            <a:lvl9pPr marL="3655223" indent="0" algn="ctr">
              <a:buNone/>
              <a:defRPr sz="128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5" y="2"/>
            <a:ext cx="9148763" cy="5145087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0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600"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302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115"/>
            <a:ext cx="6858000" cy="1791735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094"/>
            <a:ext cx="6858000" cy="1242629"/>
          </a:xfrm>
        </p:spPr>
        <p:txBody>
          <a:bodyPr/>
          <a:lstStyle>
            <a:lvl1pPr marL="0" indent="0" algn="ctr">
              <a:buNone/>
              <a:defRPr sz="1920"/>
            </a:lvl1pPr>
            <a:lvl2pPr marL="456914" indent="0" algn="ctr">
              <a:buNone/>
              <a:defRPr sz="1600"/>
            </a:lvl2pPr>
            <a:lvl3pPr marL="913829" indent="0" algn="ctr">
              <a:buNone/>
              <a:defRPr sz="1440"/>
            </a:lvl3pPr>
            <a:lvl4pPr marL="1370744" indent="0" algn="ctr">
              <a:buNone/>
              <a:defRPr sz="1280"/>
            </a:lvl4pPr>
            <a:lvl5pPr marL="1827657" indent="0" algn="ctr">
              <a:buNone/>
              <a:defRPr sz="1280"/>
            </a:lvl5pPr>
            <a:lvl6pPr marL="2284571" indent="0" algn="ctr">
              <a:buNone/>
              <a:defRPr sz="1280"/>
            </a:lvl6pPr>
            <a:lvl7pPr marL="2741486" indent="0" algn="ctr">
              <a:buNone/>
              <a:defRPr sz="1280"/>
            </a:lvl7pPr>
            <a:lvl8pPr marL="3198400" indent="0" algn="ctr">
              <a:buNone/>
              <a:defRPr sz="1280"/>
            </a:lvl8pPr>
            <a:lvl9pPr marL="3655315" indent="0" algn="ctr">
              <a:buNone/>
              <a:defRPr sz="128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4" y="2"/>
            <a:ext cx="9148763" cy="5145087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0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600"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946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コンテンツページ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252005" y="179944"/>
            <a:ext cx="7564437" cy="6262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タイトル（</a:t>
            </a:r>
            <a:r>
              <a:rPr lang="en-US" altLang="ja-JP"/>
              <a:t>20</a:t>
            </a:r>
            <a:r>
              <a:rPr lang="ja-JP" altLang="en-US"/>
              <a:t>文字以内）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altLang="ja-JP">
                <a:ea typeface="ＭＳ Ｐゴシック" charset="-128"/>
              </a:rPr>
              <a:t>Copyright 2021 FUJITSU LIMITED</a:t>
            </a:r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9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grpSp>
        <p:nvGrpSpPr>
          <p:cNvPr id="25" name="グループ化 24"/>
          <p:cNvGrpSpPr/>
          <p:nvPr userDrawn="1"/>
        </p:nvGrpSpPr>
        <p:grpSpPr bwMode="gray">
          <a:xfrm>
            <a:off x="8010525" y="249164"/>
            <a:ext cx="892176" cy="434841"/>
            <a:chOff x="8010525" y="249238"/>
            <a:chExt cx="892176" cy="434975"/>
          </a:xfrm>
        </p:grpSpPr>
        <p:sp>
          <p:nvSpPr>
            <p:cNvPr id="17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</p:grpSp>
      <p:sp>
        <p:nvSpPr>
          <p:cNvPr id="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2005" y="845741"/>
            <a:ext cx="8645525" cy="37421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/>
            </a:lvl1pPr>
            <a:lvl2pPr>
              <a:defRPr lang="ja-JP" altLang="en-US" dirty="0"/>
            </a:lvl2pPr>
            <a:lvl3pPr>
              <a:defRPr lang="ja-JP" altLang="en-US" dirty="0">
                <a:ea typeface="Meiryo UI" panose="020B0604030504040204" pitchFamily="50" charset="-128"/>
              </a:defRPr>
            </a:lvl3pPr>
            <a:lvl4pPr>
              <a:defRPr lang="ja-JP" altLang="en-US" dirty="0">
                <a:ea typeface="Meiryo UI" panose="020B0604030504040204" pitchFamily="50" charset="-128"/>
              </a:defRPr>
            </a:lvl4pPr>
            <a:lvl5pPr>
              <a:defRPr lang="ja-JP" alt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67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4">
            <a:extLst>
              <a:ext uri="{FF2B5EF4-FFF2-40B4-BE49-F238E27FC236}">
                <a16:creationId xmlns:a16="http://schemas.microsoft.com/office/drawing/2014/main" id="{D112A58B-6135-49FE-9C7D-1017A0D39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1" y="0"/>
            <a:ext cx="9147692" cy="5145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タイトルを入力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/>
              <a:t>サブタイトルを入力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0" name="Group 22" descr="Fujitsu">
            <a:extLst>
              <a:ext uri="{FF2B5EF4-FFF2-40B4-BE49-F238E27FC236}">
                <a16:creationId xmlns:a16="http://schemas.microsoft.com/office/drawing/2014/main" id="{DDC40295-912F-4B75-825E-6A19D918735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58651FFA-FC3B-4BF1-AE37-56C9BAC0380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F38D1057-B75F-4A54-AF90-A8D57DDB5EA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A8FF41-1874-4F27-9ACB-8F9DD0AC90F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50E67408-B338-4449-B662-76E98D8E5C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AC7696B-9860-489B-BE9B-00D4646939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CDE404E4-3DFC-433A-8E05-E73F0F493EE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606859B5-A1E4-47EF-9016-922C15E0DCD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9916EAC5-51B3-4315-A6F9-67FA3906E9D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7" name="図 16" descr="FUJITSU-RESTRICTED">
            <a:extLst>
              <a:ext uri="{FF2B5EF4-FFF2-40B4-BE49-F238E27FC236}">
                <a16:creationId xmlns:a16="http://schemas.microsoft.com/office/drawing/2014/main" id="{D00F5CEF-86B7-4062-B722-A4AAF253C3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9" y="114277"/>
            <a:ext cx="1417639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252005" y="179946"/>
            <a:ext cx="7564437" cy="6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56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タイトルを入力</a:t>
            </a:r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8010526" y="249164"/>
            <a:ext cx="892176" cy="434841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2011" y="845749"/>
            <a:ext cx="8645525" cy="37421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/>
            </a:lvl1pPr>
            <a:lvl2pPr>
              <a:defRPr lang="ja-JP" altLang="en-US" dirty="0"/>
            </a:lvl2pPr>
            <a:lvl3pPr>
              <a:defRPr lang="ja-JP" altLang="en-US" dirty="0">
                <a:ea typeface="Meiryo UI" panose="020B0604030504040204" pitchFamily="50" charset="-128"/>
              </a:defRPr>
            </a:lvl3pPr>
            <a:lvl4pPr>
              <a:defRPr lang="ja-JP" altLang="en-US" dirty="0">
                <a:ea typeface="Meiryo UI" panose="020B0604030504040204" pitchFamily="50" charset="-128"/>
              </a:defRPr>
            </a:lvl4pPr>
            <a:lvl5pPr>
              <a:defRPr lang="ja-JP" alt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875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mtClean="0">
                <a:solidFill>
                  <a:srgbClr val="000000"/>
                </a:solidFill>
              </a:defRPr>
            </a:lvl1pPr>
          </a:lstStyle>
          <a:p>
            <a:r>
              <a:rPr lang="en-US"/>
              <a:t>Copyright 2021 FUJITSU 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340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384" tIns="45692" rIns="91384" bIns="45692" numCol="1" rtlCol="0" anchor="ctr" anchorCtr="0" compatLnSpc="1">
            <a:prstTxWarp prst="textNoShape">
              <a:avLst/>
            </a:prstTxWarp>
          </a:bodyPr>
          <a:lstStyle/>
          <a:p>
            <a:endParaRPr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Fujitsu Sans" panose="020B0404060202020204" pitchFamily="34" charset="0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008046" y="247970"/>
            <a:ext cx="895497" cy="435425"/>
            <a:chOff x="8008039" y="247965"/>
            <a:chExt cx="895497" cy="435425"/>
          </a:xfrm>
        </p:grpSpPr>
        <p:sp>
          <p:nvSpPr>
            <p:cNvPr id="37" name="Freeform 73"/>
            <p:cNvSpPr>
              <a:spLocks/>
            </p:cNvSpPr>
            <p:nvPr userDrawn="1"/>
          </p:nvSpPr>
          <p:spPr bwMode="gray">
            <a:xfrm>
              <a:off x="8302431" y="399953"/>
              <a:ext cx="82156" cy="28343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GB" sz="1800" kern="0">
                <a:solidFill>
                  <a:sysClr val="windowText" lastClr="000000"/>
                </a:solidFill>
                <a:ea typeface="Meiryo UI" panose="020B0604030504040204" pitchFamily="50" charset="-128"/>
              </a:endParaRPr>
            </a:p>
          </p:txBody>
        </p:sp>
        <p:grpSp>
          <p:nvGrpSpPr>
            <p:cNvPr id="38" name="グループ化 37"/>
            <p:cNvGrpSpPr/>
            <p:nvPr userDrawn="1"/>
          </p:nvGrpSpPr>
          <p:grpSpPr>
            <a:xfrm>
              <a:off x="8008039" y="247965"/>
              <a:ext cx="895497" cy="358747"/>
              <a:chOff x="8008039" y="247965"/>
              <a:chExt cx="895497" cy="358747"/>
            </a:xfrm>
          </p:grpSpPr>
          <p:sp>
            <p:nvSpPr>
              <p:cNvPr id="39" name="Freeform 71"/>
              <p:cNvSpPr>
                <a:spLocks/>
              </p:cNvSpPr>
              <p:nvPr userDrawn="1"/>
            </p:nvSpPr>
            <p:spPr bwMode="gray">
              <a:xfrm>
                <a:off x="8303800" y="247965"/>
                <a:ext cx="180743" cy="139665"/>
              </a:xfrm>
              <a:custGeom>
                <a:avLst/>
                <a:gdLst/>
                <a:ahLst/>
                <a:cxnLst>
                  <a:cxn ang="0">
                    <a:pos x="961" y="764"/>
                  </a:cxn>
                  <a:cxn ang="0">
                    <a:pos x="599" y="642"/>
                  </a:cxn>
                  <a:cxn ang="0">
                    <a:pos x="1" y="1235"/>
                  </a:cxn>
                  <a:cxn ang="0">
                    <a:pos x="599" y="1825"/>
                  </a:cxn>
                  <a:cxn ang="0">
                    <a:pos x="1053" y="1619"/>
                  </a:cxn>
                  <a:cxn ang="0">
                    <a:pos x="1053" y="1293"/>
                  </a:cxn>
                  <a:cxn ang="0">
                    <a:pos x="771" y="1568"/>
                  </a:cxn>
                  <a:cxn ang="0">
                    <a:pos x="599" y="1604"/>
                  </a:cxn>
                  <a:cxn ang="0">
                    <a:pos x="225" y="1235"/>
                  </a:cxn>
                  <a:cxn ang="0">
                    <a:pos x="599" y="863"/>
                  </a:cxn>
                  <a:cxn ang="0">
                    <a:pos x="861" y="972"/>
                  </a:cxn>
                  <a:cxn ang="0">
                    <a:pos x="1093" y="1239"/>
                  </a:cxn>
                  <a:cxn ang="0">
                    <a:pos x="1630" y="1473"/>
                  </a:cxn>
                  <a:cxn ang="0">
                    <a:pos x="2365" y="741"/>
                  </a:cxn>
                  <a:cxn ang="0">
                    <a:pos x="1630" y="0"/>
                  </a:cxn>
                  <a:cxn ang="0">
                    <a:pos x="1053" y="295"/>
                  </a:cxn>
                  <a:cxn ang="0">
                    <a:pos x="1053" y="735"/>
                  </a:cxn>
                  <a:cxn ang="0">
                    <a:pos x="1630" y="232"/>
                  </a:cxn>
                  <a:cxn ang="0">
                    <a:pos x="2134" y="741"/>
                  </a:cxn>
                  <a:cxn ang="0">
                    <a:pos x="1630" y="1245"/>
                  </a:cxn>
                  <a:cxn ang="0">
                    <a:pos x="1303" y="1125"/>
                  </a:cxn>
                  <a:cxn ang="0">
                    <a:pos x="961" y="764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Freeform 72"/>
              <p:cNvSpPr>
                <a:spLocks/>
              </p:cNvSpPr>
              <p:nvPr userDrawn="1"/>
            </p:nvSpPr>
            <p:spPr bwMode="gray">
              <a:xfrm>
                <a:off x="8008039" y="399953"/>
                <a:ext cx="124603" cy="2026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4" y="0"/>
                  </a:cxn>
                  <a:cxn ang="0">
                    <a:pos x="1624" y="452"/>
                  </a:cxn>
                  <a:cxn ang="0">
                    <a:pos x="1365" y="273"/>
                  </a:cxn>
                  <a:cxn ang="0">
                    <a:pos x="613" y="273"/>
                  </a:cxn>
                  <a:cxn ang="0">
                    <a:pos x="613" y="1053"/>
                  </a:cxn>
                  <a:cxn ang="0">
                    <a:pos x="1428" y="1053"/>
                  </a:cxn>
                  <a:cxn ang="0">
                    <a:pos x="1428" y="1467"/>
                  </a:cxn>
                  <a:cxn ang="0">
                    <a:pos x="1205" y="1335"/>
                  </a:cxn>
                  <a:cxn ang="0">
                    <a:pos x="613" y="1335"/>
                  </a:cxn>
                  <a:cxn ang="0">
                    <a:pos x="613" y="2401"/>
                  </a:cxn>
                  <a:cxn ang="0">
                    <a:pos x="784" y="2651"/>
                  </a:cxn>
                  <a:cxn ang="0">
                    <a:pos x="11" y="2651"/>
                  </a:cxn>
                  <a:cxn ang="0">
                    <a:pos x="173" y="2401"/>
                  </a:cxn>
                  <a:cxn ang="0">
                    <a:pos x="173" y="278"/>
                  </a:cxn>
                  <a:cxn ang="0">
                    <a:pos x="0" y="0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Freeform 74"/>
              <p:cNvSpPr>
                <a:spLocks/>
              </p:cNvSpPr>
              <p:nvPr userDrawn="1"/>
            </p:nvSpPr>
            <p:spPr bwMode="gray">
              <a:xfrm>
                <a:off x="8392802" y="399953"/>
                <a:ext cx="64355" cy="2026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8" y="0"/>
                  </a:cxn>
                  <a:cxn ang="0">
                    <a:pos x="645" y="235"/>
                  </a:cxn>
                  <a:cxn ang="0">
                    <a:pos x="645" y="2401"/>
                  </a:cxn>
                  <a:cxn ang="0">
                    <a:pos x="828" y="2653"/>
                  </a:cxn>
                  <a:cxn ang="0">
                    <a:pos x="0" y="2653"/>
                  </a:cxn>
                  <a:cxn ang="0">
                    <a:pos x="184" y="2401"/>
                  </a:cxn>
                  <a:cxn ang="0">
                    <a:pos x="184" y="235"/>
                  </a:cxn>
                  <a:cxn ang="0">
                    <a:pos x="0" y="0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Freeform 75"/>
              <p:cNvSpPr>
                <a:spLocks/>
              </p:cNvSpPr>
              <p:nvPr userDrawn="1"/>
            </p:nvSpPr>
            <p:spPr bwMode="gray">
              <a:xfrm>
                <a:off x="8457157" y="399953"/>
                <a:ext cx="151988" cy="202651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1984" y="0"/>
                  </a:cxn>
                  <a:cxn ang="0">
                    <a:pos x="1829" y="482"/>
                  </a:cxn>
                  <a:cxn ang="0">
                    <a:pos x="1607" y="279"/>
                  </a:cxn>
                  <a:cxn ang="0">
                    <a:pos x="1229" y="279"/>
                  </a:cxn>
                  <a:cxn ang="0">
                    <a:pos x="1229" y="2401"/>
                  </a:cxn>
                  <a:cxn ang="0">
                    <a:pos x="1407" y="2651"/>
                  </a:cxn>
                  <a:cxn ang="0">
                    <a:pos x="595" y="2651"/>
                  </a:cxn>
                  <a:cxn ang="0">
                    <a:pos x="771" y="2401"/>
                  </a:cxn>
                  <a:cxn ang="0">
                    <a:pos x="771" y="279"/>
                  </a:cxn>
                  <a:cxn ang="0">
                    <a:pos x="315" y="279"/>
                  </a:cxn>
                  <a:cxn ang="0">
                    <a:pos x="0" y="522"/>
                  </a:cxn>
                  <a:cxn ang="0">
                    <a:pos x="161" y="0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  <p:sp>
            <p:nvSpPr>
              <p:cNvPr id="43" name="Freeform 76"/>
              <p:cNvSpPr>
                <a:spLocks/>
              </p:cNvSpPr>
              <p:nvPr userDrawn="1"/>
            </p:nvSpPr>
            <p:spPr bwMode="gray">
              <a:xfrm>
                <a:off x="8733748" y="399953"/>
                <a:ext cx="169788" cy="206759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2219" y="0"/>
                  </a:cxn>
                  <a:cxn ang="0">
                    <a:pos x="2048" y="234"/>
                  </a:cxn>
                  <a:cxn ang="0">
                    <a:pos x="2048" y="1840"/>
                  </a:cxn>
                  <a:cxn ang="0">
                    <a:pos x="1131" y="2693"/>
                  </a:cxn>
                  <a:cxn ang="0">
                    <a:pos x="176" y="1840"/>
                  </a:cxn>
                  <a:cxn ang="0">
                    <a:pos x="176" y="234"/>
                  </a:cxn>
                  <a:cxn ang="0">
                    <a:pos x="0" y="0"/>
                  </a:cxn>
                  <a:cxn ang="0">
                    <a:pos x="821" y="0"/>
                  </a:cxn>
                  <a:cxn ang="0">
                    <a:pos x="638" y="234"/>
                  </a:cxn>
                  <a:cxn ang="0">
                    <a:pos x="638" y="1840"/>
                  </a:cxn>
                  <a:cxn ang="0">
                    <a:pos x="1131" y="2406"/>
                  </a:cxn>
                  <a:cxn ang="0">
                    <a:pos x="1601" y="1840"/>
                  </a:cxn>
                  <a:cxn ang="0">
                    <a:pos x="1601" y="234"/>
                  </a:cxn>
                  <a:cxn ang="0">
                    <a:pos x="1420" y="0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  <p:sp>
            <p:nvSpPr>
              <p:cNvPr id="44" name="Freeform 77"/>
              <p:cNvSpPr>
                <a:spLocks/>
              </p:cNvSpPr>
              <p:nvPr userDrawn="1"/>
            </p:nvSpPr>
            <p:spPr bwMode="gray">
              <a:xfrm>
                <a:off x="8138119" y="399953"/>
                <a:ext cx="171158" cy="206759"/>
              </a:xfrm>
              <a:custGeom>
                <a:avLst/>
                <a:gdLst/>
                <a:ahLst/>
                <a:cxnLst>
                  <a:cxn ang="0">
                    <a:pos x="1427" y="0"/>
                  </a:cxn>
                  <a:cxn ang="0">
                    <a:pos x="2240" y="0"/>
                  </a:cxn>
                  <a:cxn ang="0">
                    <a:pos x="2068" y="237"/>
                  </a:cxn>
                  <a:cxn ang="0">
                    <a:pos x="2067" y="1838"/>
                  </a:cxn>
                  <a:cxn ang="0">
                    <a:pos x="1122" y="2700"/>
                  </a:cxn>
                  <a:cxn ang="0">
                    <a:pos x="166" y="1838"/>
                  </a:cxn>
                  <a:cxn ang="0">
                    <a:pos x="166" y="237"/>
                  </a:cxn>
                  <a:cxn ang="0">
                    <a:pos x="0" y="0"/>
                  </a:cxn>
                  <a:cxn ang="0">
                    <a:pos x="821" y="0"/>
                  </a:cxn>
                  <a:cxn ang="0">
                    <a:pos x="631" y="237"/>
                  </a:cxn>
                  <a:cxn ang="0">
                    <a:pos x="630" y="1838"/>
                  </a:cxn>
                  <a:cxn ang="0">
                    <a:pos x="1122" y="2413"/>
                  </a:cxn>
                  <a:cxn ang="0">
                    <a:pos x="1602" y="1838"/>
                  </a:cxn>
                  <a:cxn ang="0">
                    <a:pos x="1603" y="237"/>
                  </a:cxn>
                  <a:cxn ang="0">
                    <a:pos x="1427" y="0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  <p:sp>
            <p:nvSpPr>
              <p:cNvPr id="45" name="Freeform 78"/>
              <p:cNvSpPr>
                <a:spLocks/>
              </p:cNvSpPr>
              <p:nvPr userDrawn="1"/>
            </p:nvSpPr>
            <p:spPr bwMode="gray">
              <a:xfrm>
                <a:off x="8602299" y="395845"/>
                <a:ext cx="130080" cy="210866"/>
              </a:xfrm>
              <a:custGeom>
                <a:avLst/>
                <a:gdLst/>
                <a:ahLst/>
                <a:cxnLst>
                  <a:cxn ang="0">
                    <a:pos x="1467" y="479"/>
                  </a:cxn>
                  <a:cxn ang="0">
                    <a:pos x="1019" y="276"/>
                  </a:cxn>
                  <a:cxn ang="0">
                    <a:pos x="504" y="677"/>
                  </a:cxn>
                  <a:cxn ang="0">
                    <a:pos x="995" y="1174"/>
                  </a:cxn>
                  <a:cxn ang="0">
                    <a:pos x="1705" y="1974"/>
                  </a:cxn>
                  <a:cxn ang="0">
                    <a:pos x="651" y="2755"/>
                  </a:cxn>
                  <a:cxn ang="0">
                    <a:pos x="155" y="2686"/>
                  </a:cxn>
                  <a:cxn ang="0">
                    <a:pos x="0" y="2177"/>
                  </a:cxn>
                  <a:cxn ang="0">
                    <a:pos x="658" y="2466"/>
                  </a:cxn>
                  <a:cxn ang="0">
                    <a:pos x="1252" y="2030"/>
                  </a:cxn>
                  <a:cxn ang="0">
                    <a:pos x="46" y="731"/>
                  </a:cxn>
                  <a:cxn ang="0">
                    <a:pos x="973" y="0"/>
                  </a:cxn>
                  <a:cxn ang="0">
                    <a:pos x="1467" y="69"/>
                  </a:cxn>
                  <a:cxn ang="0">
                    <a:pos x="1467" y="479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800" kern="0">
                  <a:solidFill>
                    <a:sysClr val="windowText" lastClr="000000"/>
                  </a:solidFill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4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4300539" y="4937190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altLang="ja-JP" smtClean="0"/>
            </a:lvl1pPr>
          </a:lstStyle>
          <a:p>
            <a:fld id="{0B5B02AC-72C7-48A8-B1FA-68CE81373FC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3481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コンテンツページ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016C76EE-9E8E-41C3-846C-82BCCC80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257176" y="253923"/>
            <a:ext cx="7564437" cy="599890"/>
          </a:xfrm>
        </p:spPr>
        <p:txBody>
          <a:bodyPr/>
          <a:lstStyle>
            <a:lvl1pPr>
              <a:defRPr sz="256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タイトル（</a:t>
            </a:r>
            <a:r>
              <a:rPr lang="en-US" altLang="ja-JP"/>
              <a:t>20</a:t>
            </a:r>
            <a:r>
              <a:rPr lang="ja-JP" altLang="en-US"/>
              <a:t>文字以内）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altLang="ja-JP" smtClean="0">
                <a:solidFill>
                  <a:srgbClr val="000000"/>
                </a:solidFill>
              </a:defRPr>
            </a:lvl1pPr>
          </a:lstStyle>
          <a:p>
            <a:r>
              <a:rPr lang="en-US"/>
              <a:t>Copyright 2021 FUJITSU LIMITED</a:t>
            </a:r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grpSp>
        <p:nvGrpSpPr>
          <p:cNvPr id="25" name="グループ化 24"/>
          <p:cNvGrpSpPr/>
          <p:nvPr userDrawn="1"/>
        </p:nvGrpSpPr>
        <p:grpSpPr bwMode="gray">
          <a:xfrm>
            <a:off x="8010525" y="249163"/>
            <a:ext cx="892176" cy="434841"/>
            <a:chOff x="8010525" y="249238"/>
            <a:chExt cx="892176" cy="434975"/>
          </a:xfrm>
        </p:grpSpPr>
        <p:sp>
          <p:nvSpPr>
            <p:cNvPr id="17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54610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コンテンツページ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016C76EE-9E8E-41C3-846C-82BCCC803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0"/>
            <a:ext cx="9143999" cy="5143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257176" y="253923"/>
            <a:ext cx="7564437" cy="599890"/>
          </a:xfrm>
        </p:spPr>
        <p:txBody>
          <a:bodyPr/>
          <a:lstStyle>
            <a:lvl1pPr>
              <a:defRPr sz="256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タイトル（</a:t>
            </a:r>
            <a:r>
              <a:rPr lang="en-US" altLang="ja-JP"/>
              <a:t>20</a:t>
            </a:r>
            <a:r>
              <a:rPr lang="ja-JP" altLang="en-US"/>
              <a:t>文字以内）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 bwMode="gray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altLang="ja-JP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2021 FUJITSU LIMITED</a:t>
            </a:r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B5B02AC-72C7-48A8-B1FA-68CE81373FC9}" type="slidenum">
              <a:rPr lang="en-US" smtClean="0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grpSp>
        <p:nvGrpSpPr>
          <p:cNvPr id="25" name="グループ化 24"/>
          <p:cNvGrpSpPr/>
          <p:nvPr userDrawn="1"/>
        </p:nvGrpSpPr>
        <p:grpSpPr bwMode="gray">
          <a:xfrm>
            <a:off x="8010525" y="249163"/>
            <a:ext cx="892176" cy="434841"/>
            <a:chOff x="8010525" y="249238"/>
            <a:chExt cx="892176" cy="434975"/>
          </a:xfrm>
        </p:grpSpPr>
        <p:sp>
          <p:nvSpPr>
            <p:cNvPr id="17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328467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4BD984CE-B6D1-49A0-A74F-AD8B699FAF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50825" y="34462"/>
            <a:ext cx="6758456" cy="4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283" algn="l"/>
              </a:tabLst>
            </a:pPr>
            <a:r>
              <a:rPr lang="en-US" noProof="0"/>
              <a:t>Click to add title – 24 </a:t>
            </a:r>
            <a:r>
              <a:rPr lang="en-US" noProof="0" err="1"/>
              <a:t>pt</a:t>
            </a:r>
            <a:r>
              <a:rPr lang="en-US" noProof="0"/>
              <a:t> Calibri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17F4-930B-4C1C-83AF-4F1204969F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826" y="520702"/>
            <a:ext cx="7286625" cy="292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40" i="1"/>
            </a:lvl1pPr>
          </a:lstStyle>
          <a:p>
            <a:pPr lvl="0"/>
            <a:r>
              <a:rPr lang="en-US"/>
              <a:t>Click to add </a:t>
            </a:r>
            <a:r>
              <a:rPr lang="en-US" err="1"/>
              <a:t>subhed</a:t>
            </a:r>
            <a:r>
              <a:rPr lang="en-US"/>
              <a:t> – 16pt Calibri italics</a:t>
            </a:r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B930D9-A3A4-46CE-9236-240D714F0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750" y="1117600"/>
            <a:ext cx="8134350" cy="3568700"/>
          </a:xfrm>
          <a:prstGeom prst="rect">
            <a:avLst/>
          </a:prstGeom>
        </p:spPr>
        <p:txBody>
          <a:bodyPr/>
          <a:lstStyle>
            <a:lvl1pPr marL="266681" indent="-266681">
              <a:defRPr/>
            </a:lvl1pPr>
            <a:lvl2pPr marL="895283" indent="-266681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4050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4BD984CE-B6D1-49A0-A74F-AD8B699FAF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50825" y="34462"/>
            <a:ext cx="6758456" cy="4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375" algn="l"/>
              </a:tabLst>
            </a:pPr>
            <a:r>
              <a:rPr lang="en-US" noProof="0"/>
              <a:t>Click to add title – 24 </a:t>
            </a:r>
            <a:r>
              <a:rPr lang="en-US" noProof="0" err="1"/>
              <a:t>pt</a:t>
            </a:r>
            <a:r>
              <a:rPr lang="en-US" noProof="0"/>
              <a:t> Calibri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17F4-930B-4C1C-83AF-4F1204969F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826" y="520702"/>
            <a:ext cx="7286625" cy="292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40" i="1"/>
            </a:lvl1pPr>
          </a:lstStyle>
          <a:p>
            <a:pPr lvl="0"/>
            <a:r>
              <a:rPr lang="en-US"/>
              <a:t>Click to add </a:t>
            </a:r>
            <a:r>
              <a:rPr lang="en-US" err="1"/>
              <a:t>subhed</a:t>
            </a:r>
            <a:r>
              <a:rPr lang="en-US"/>
              <a:t> – 16pt Calibri italics</a:t>
            </a:r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B930D9-A3A4-46CE-9236-240D714F0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750" y="1117600"/>
            <a:ext cx="8134350" cy="3568700"/>
          </a:xfrm>
          <a:prstGeom prst="rect">
            <a:avLst/>
          </a:prstGeom>
        </p:spPr>
        <p:txBody>
          <a:bodyPr/>
          <a:lstStyle>
            <a:lvl1pPr marL="266687" indent="-266687">
              <a:defRPr/>
            </a:lvl1pPr>
            <a:lvl2pPr marL="895306" indent="-266687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71787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4BD984CE-B6D1-49A0-A74F-AD8B699FAF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50825" y="34462"/>
            <a:ext cx="6758456" cy="4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467" algn="l"/>
              </a:tabLst>
            </a:pPr>
            <a:r>
              <a:rPr lang="en-US" noProof="0"/>
              <a:t>Click to add title – 24 </a:t>
            </a:r>
            <a:r>
              <a:rPr lang="en-US" noProof="0" err="1"/>
              <a:t>pt</a:t>
            </a:r>
            <a:r>
              <a:rPr lang="en-US" noProof="0"/>
              <a:t> Calibri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817F4-930B-4C1C-83AF-4F1204969F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826" y="520701"/>
            <a:ext cx="7286625" cy="292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40" i="1"/>
            </a:lvl1pPr>
          </a:lstStyle>
          <a:p>
            <a:pPr lvl="0"/>
            <a:r>
              <a:rPr lang="en-US"/>
              <a:t>Click to add </a:t>
            </a:r>
            <a:r>
              <a:rPr lang="en-US" err="1"/>
              <a:t>subhed</a:t>
            </a:r>
            <a:r>
              <a:rPr lang="en-US"/>
              <a:t> – 16pt Calibri italics</a:t>
            </a:r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B930D9-A3A4-46CE-9236-240D714F0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750" y="1117600"/>
            <a:ext cx="8134350" cy="3568700"/>
          </a:xfrm>
          <a:prstGeom prst="rect">
            <a:avLst/>
          </a:prstGeom>
        </p:spPr>
        <p:txBody>
          <a:bodyPr/>
          <a:lstStyle>
            <a:lvl1pPr marL="266693" indent="-266693">
              <a:defRPr/>
            </a:lvl1pPr>
            <a:lvl2pPr marL="895328" indent="-266693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09647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40B85F-3D7B-45A2-9170-802F38AE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7C0-31A8-4F64-96FA-86D04F024E50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293518-A3DA-45F4-9F3D-6EFC4A74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AFDA52-ED3F-4C6F-95BA-FBA24AF7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BF8D-4008-4FD3-B1CB-189AE96DC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347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General DV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3" name="Object 3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854" y="4833939"/>
            <a:ext cx="311149" cy="273844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560" b="0" i="0">
                <a:solidFill>
                  <a:schemeClr val="tx1"/>
                </a:solidFill>
                <a:latin typeface="Gotham Medium"/>
                <a:cs typeface="Gotham Medium"/>
              </a:defRPr>
            </a:lvl1pPr>
          </a:lstStyle>
          <a:p>
            <a:pPr defTabSz="457166" fontAlgn="auto">
              <a:spcBef>
                <a:spcPts val="0"/>
              </a:spcBef>
              <a:spcAft>
                <a:spcPts val="0"/>
              </a:spcAft>
              <a:defRPr/>
            </a:pPr>
            <a:fld id="{7B1193AA-B6AA-F345-B5BC-E4EE7822CB8A}" type="slidenum">
              <a:rPr kumimoji="0" lang="en-US" sz="700" smtClean="0">
                <a:solidFill>
                  <a:srgbClr val="303030"/>
                </a:solidFill>
                <a:latin typeface="Century Gothic"/>
                <a:ea typeface="Meiryo"/>
              </a:rPr>
              <a:pPr defTabSz="45716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sz="700">
              <a:solidFill>
                <a:srgbClr val="303030"/>
              </a:solidFill>
              <a:latin typeface="Century Gothic"/>
              <a:ea typeface="Meiryo"/>
            </a:endParaRPr>
          </a:p>
        </p:txBody>
      </p:sp>
      <p:sp>
        <p:nvSpPr>
          <p:cNvPr id="9" name="Title 60">
            <a:extLst>
              <a:ext uri="{FF2B5EF4-FFF2-40B4-BE49-F238E27FC236}">
                <a16:creationId xmlns:a16="http://schemas.microsoft.com/office/drawing/2014/main" id="{9C8F5030-C600-401B-89CE-D796F1D9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40" y="209673"/>
            <a:ext cx="8398152" cy="5740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defRPr/>
            </a:lvl1pPr>
          </a:lstStyle>
          <a:p>
            <a:pPr>
              <a:spcBef>
                <a:spcPts val="900"/>
              </a:spcBef>
            </a:pPr>
            <a:endParaRPr kumimoji="1" lang="en-US" altLang="ja-JP" sz="2000">
              <a:latin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3980-3371-0E4B-94E0-8F19D3B2BB09}"/>
              </a:ext>
            </a:extLst>
          </p:cNvPr>
          <p:cNvSpPr txBox="1"/>
          <p:nvPr userDrawn="1"/>
        </p:nvSpPr>
        <p:spPr>
          <a:xfrm>
            <a:off x="76201" y="4833939"/>
            <a:ext cx="36005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457166" fontAlgn="auto">
              <a:spcBef>
                <a:spcPts val="0"/>
              </a:spcBef>
              <a:spcAft>
                <a:spcPts val="0"/>
              </a:spcAft>
            </a:pPr>
            <a:r>
              <a:rPr lang="sk-SK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Copyright © 20</a:t>
            </a:r>
            <a:r>
              <a:rPr lang="en-US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20</a:t>
            </a:r>
            <a:r>
              <a:rPr lang="sk-SK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 </a:t>
            </a:r>
            <a:r>
              <a:rPr lang="en-US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archetype*</a:t>
            </a:r>
            <a:endParaRPr lang="ja-JP" altLang="en-US" sz="800">
              <a:latin typeface="Century Gothic" panose="020B0502020202020204" pitchFamily="34" charset="0"/>
              <a:ea typeface="AXIS Std R" charset="-128"/>
              <a:cs typeface="AXIS Std R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862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"/>
            <a:ext cx="9144000" cy="5140999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46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3851920" y="1360690"/>
            <a:ext cx="4968552" cy="1127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378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4169" algn="l"/>
              </a:tabLst>
              <a:defRPr kumimoji="1" lang="en-US" altLang="ja-JP" sz="2240" kern="1200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noProof="0"/>
              <a:t>プレゼンテーションタイトル</a:t>
            </a:r>
            <a:endParaRPr lang="en-US" noProof="0"/>
          </a:p>
        </p:txBody>
      </p:sp>
      <p:sp>
        <p:nvSpPr>
          <p:cNvPr id="48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87" y="3127085"/>
            <a:ext cx="4968552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役職名</a:t>
            </a:r>
            <a:endParaRPr lang="de-DE" altLang="ja-JP"/>
          </a:p>
        </p:txBody>
      </p:sp>
      <p:sp>
        <p:nvSpPr>
          <p:cNvPr id="49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3851920" y="2819256"/>
            <a:ext cx="4968552" cy="24622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会社名</a:t>
            </a:r>
            <a:endParaRPr lang="de-DE" altLang="ja-JP"/>
          </a:p>
        </p:txBody>
      </p:sp>
      <p:sp>
        <p:nvSpPr>
          <p:cNvPr id="11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5" y="412177"/>
            <a:ext cx="2462649" cy="17569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8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  <p:sp>
        <p:nvSpPr>
          <p:cNvPr id="12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466911" y="2768026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日時</a:t>
            </a:r>
          </a:p>
        </p:txBody>
      </p:sp>
      <p:sp>
        <p:nvSpPr>
          <p:cNvPr id="13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466911" y="2439424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会場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54511" y="3497164"/>
            <a:ext cx="4968552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689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1920" b="0" kern="1200" baseline="0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5pPr>
            <a:lvl6pPr marL="228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プレゼンター氏名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334166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General DV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3" name="Object 3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853" y="4833939"/>
            <a:ext cx="311149" cy="273844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560" b="0" i="0">
                <a:solidFill>
                  <a:schemeClr val="tx1"/>
                </a:solidFill>
                <a:latin typeface="Gotham Medium"/>
                <a:cs typeface="Gotham Medium"/>
              </a:defRPr>
            </a:lvl1pPr>
          </a:lstStyle>
          <a:p>
            <a:pPr defTabSz="457178" fontAlgn="auto">
              <a:spcBef>
                <a:spcPts val="0"/>
              </a:spcBef>
              <a:spcAft>
                <a:spcPts val="0"/>
              </a:spcAft>
              <a:defRPr/>
            </a:pPr>
            <a:fld id="{7B1193AA-B6AA-F345-B5BC-E4EE7822CB8A}" type="slidenum">
              <a:rPr kumimoji="0" lang="en-US" sz="700" smtClean="0">
                <a:solidFill>
                  <a:srgbClr val="303030"/>
                </a:solidFill>
                <a:latin typeface="Century Gothic"/>
                <a:ea typeface="Meiryo"/>
              </a:rPr>
              <a:pPr defTabSz="45717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sz="700">
              <a:solidFill>
                <a:srgbClr val="303030"/>
              </a:solidFill>
              <a:latin typeface="Century Gothic"/>
              <a:ea typeface="Meiryo"/>
            </a:endParaRPr>
          </a:p>
        </p:txBody>
      </p:sp>
      <p:sp>
        <p:nvSpPr>
          <p:cNvPr id="9" name="Title 60">
            <a:extLst>
              <a:ext uri="{FF2B5EF4-FFF2-40B4-BE49-F238E27FC236}">
                <a16:creationId xmlns:a16="http://schemas.microsoft.com/office/drawing/2014/main" id="{9C8F5030-C600-401B-89CE-D796F1D9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40" y="209673"/>
            <a:ext cx="8398152" cy="5740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defRPr/>
            </a:lvl1pPr>
          </a:lstStyle>
          <a:p>
            <a:pPr>
              <a:spcBef>
                <a:spcPts val="900"/>
              </a:spcBef>
            </a:pPr>
            <a:endParaRPr kumimoji="1" lang="en-US" altLang="ja-JP" sz="2000">
              <a:latin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3980-3371-0E4B-94E0-8F19D3B2BB09}"/>
              </a:ext>
            </a:extLst>
          </p:cNvPr>
          <p:cNvSpPr txBox="1"/>
          <p:nvPr userDrawn="1"/>
        </p:nvSpPr>
        <p:spPr>
          <a:xfrm>
            <a:off x="76201" y="4833939"/>
            <a:ext cx="36005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457178" fontAlgn="auto">
              <a:spcBef>
                <a:spcPts val="0"/>
              </a:spcBef>
              <a:spcAft>
                <a:spcPts val="0"/>
              </a:spcAft>
            </a:pPr>
            <a:r>
              <a:rPr lang="sk-SK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Copyright © 20</a:t>
            </a:r>
            <a:r>
              <a:rPr lang="en-US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20</a:t>
            </a:r>
            <a:r>
              <a:rPr lang="sk-SK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 </a:t>
            </a:r>
            <a:r>
              <a:rPr lang="en-US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archetype*</a:t>
            </a:r>
            <a:endParaRPr lang="ja-JP" altLang="en-US" sz="800">
              <a:latin typeface="Century Gothic" panose="020B0502020202020204" pitchFamily="34" charset="0"/>
              <a:ea typeface="AXIS Std R" charset="-128"/>
              <a:cs typeface="AXIS Std R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3451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"/>
            <a:ext cx="9144000" cy="5140999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46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3851920" y="1360690"/>
            <a:ext cx="4968552" cy="1127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380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4261" algn="l"/>
              </a:tabLst>
              <a:defRPr kumimoji="1" lang="en-US" altLang="ja-JP" sz="2240" kern="1200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noProof="0"/>
              <a:t>プレゼンテーションタイトル</a:t>
            </a:r>
            <a:endParaRPr lang="en-US" noProof="0"/>
          </a:p>
        </p:txBody>
      </p:sp>
      <p:sp>
        <p:nvSpPr>
          <p:cNvPr id="48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87" y="3127084"/>
            <a:ext cx="4968552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役職名</a:t>
            </a:r>
            <a:endParaRPr lang="de-DE" altLang="ja-JP"/>
          </a:p>
        </p:txBody>
      </p:sp>
      <p:sp>
        <p:nvSpPr>
          <p:cNvPr id="49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3851920" y="2819255"/>
            <a:ext cx="4968552" cy="24622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会社名</a:t>
            </a:r>
            <a:endParaRPr lang="de-DE" altLang="ja-JP"/>
          </a:p>
        </p:txBody>
      </p:sp>
      <p:sp>
        <p:nvSpPr>
          <p:cNvPr id="11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5" y="412177"/>
            <a:ext cx="2462649" cy="17569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8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  <p:sp>
        <p:nvSpPr>
          <p:cNvPr id="12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466911" y="2768026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日時</a:t>
            </a:r>
          </a:p>
        </p:txBody>
      </p:sp>
      <p:sp>
        <p:nvSpPr>
          <p:cNvPr id="13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466911" y="2439424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会場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54511" y="3497164"/>
            <a:ext cx="4968552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6902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1920" b="0" kern="1200" baseline="0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5pPr>
            <a:lvl6pPr marL="228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プレゼンター氏名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243991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General DV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3" name="Object 3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852" y="4833939"/>
            <a:ext cx="311149" cy="273844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560" b="0" i="0">
                <a:solidFill>
                  <a:schemeClr val="tx1"/>
                </a:solidFill>
                <a:latin typeface="Gotham Medium"/>
                <a:cs typeface="Gotham Medium"/>
              </a:defRPr>
            </a:lvl1pPr>
          </a:lstStyle>
          <a:p>
            <a:pPr defTabSz="457189" fontAlgn="auto">
              <a:spcBef>
                <a:spcPts val="0"/>
              </a:spcBef>
              <a:spcAft>
                <a:spcPts val="0"/>
              </a:spcAft>
              <a:defRPr/>
            </a:pPr>
            <a:fld id="{7B1193AA-B6AA-F345-B5BC-E4EE7822CB8A}" type="slidenum">
              <a:rPr kumimoji="0" lang="en-US" sz="700" smtClean="0">
                <a:solidFill>
                  <a:srgbClr val="303030"/>
                </a:solidFill>
                <a:latin typeface="Century Gothic"/>
                <a:ea typeface="Meiryo"/>
              </a:rPr>
              <a:pPr defTabSz="457189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sz="700">
              <a:solidFill>
                <a:srgbClr val="303030"/>
              </a:solidFill>
              <a:latin typeface="Century Gothic"/>
              <a:ea typeface="Meiryo"/>
            </a:endParaRPr>
          </a:p>
        </p:txBody>
      </p:sp>
      <p:sp>
        <p:nvSpPr>
          <p:cNvPr id="9" name="Title 60">
            <a:extLst>
              <a:ext uri="{FF2B5EF4-FFF2-40B4-BE49-F238E27FC236}">
                <a16:creationId xmlns:a16="http://schemas.microsoft.com/office/drawing/2014/main" id="{9C8F5030-C600-401B-89CE-D796F1D9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40" y="209673"/>
            <a:ext cx="8398152" cy="57409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defRPr/>
            </a:lvl1pPr>
          </a:lstStyle>
          <a:p>
            <a:pPr>
              <a:spcBef>
                <a:spcPts val="900"/>
              </a:spcBef>
            </a:pPr>
            <a:endParaRPr kumimoji="1" lang="en-US" altLang="ja-JP" sz="2000">
              <a:latin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3980-3371-0E4B-94E0-8F19D3B2BB09}"/>
              </a:ext>
            </a:extLst>
          </p:cNvPr>
          <p:cNvSpPr txBox="1"/>
          <p:nvPr userDrawn="1"/>
        </p:nvSpPr>
        <p:spPr>
          <a:xfrm>
            <a:off x="76201" y="4833939"/>
            <a:ext cx="36005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457189" fontAlgn="auto">
              <a:spcBef>
                <a:spcPts val="0"/>
              </a:spcBef>
              <a:spcAft>
                <a:spcPts val="0"/>
              </a:spcAft>
            </a:pPr>
            <a:r>
              <a:rPr lang="sk-SK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Copyright © 20</a:t>
            </a:r>
            <a:r>
              <a:rPr lang="en-US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20</a:t>
            </a:r>
            <a:r>
              <a:rPr lang="sk-SK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 </a:t>
            </a:r>
            <a:r>
              <a:rPr lang="en-US" altLang="ja-JP" sz="800">
                <a:latin typeface="Century Gothic" panose="020B0502020202020204" pitchFamily="34" charset="0"/>
                <a:ea typeface="AXIS Std R" charset="-128"/>
                <a:cs typeface="AXIS Std R" charset="-128"/>
              </a:rPr>
              <a:t>archetype*</a:t>
            </a:r>
            <a:endParaRPr lang="ja-JP" altLang="en-US" sz="800">
              <a:latin typeface="Century Gothic" panose="020B0502020202020204" pitchFamily="34" charset="0"/>
              <a:ea typeface="AXIS Std R" charset="-128"/>
              <a:cs typeface="AXIS Std R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298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"/>
            <a:ext cx="9144000" cy="5140999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46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3851920" y="1360689"/>
            <a:ext cx="4968552" cy="1127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382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4352" algn="l"/>
              </a:tabLst>
              <a:defRPr kumimoji="1" lang="en-US" altLang="ja-JP" sz="2240" kern="1200" baseline="0" noProof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noProof="0"/>
              <a:t>プレゼンテーションタイトル</a:t>
            </a:r>
            <a:endParaRPr lang="en-US" noProof="0"/>
          </a:p>
        </p:txBody>
      </p:sp>
      <p:sp>
        <p:nvSpPr>
          <p:cNvPr id="48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3387" y="3127083"/>
            <a:ext cx="4968552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役職名</a:t>
            </a:r>
            <a:endParaRPr lang="de-DE" altLang="ja-JP"/>
          </a:p>
        </p:txBody>
      </p:sp>
      <p:sp>
        <p:nvSpPr>
          <p:cNvPr id="49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3851920" y="2819254"/>
            <a:ext cx="4968552" cy="24622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会社名</a:t>
            </a:r>
            <a:endParaRPr lang="de-DE" altLang="ja-JP"/>
          </a:p>
        </p:txBody>
      </p:sp>
      <p:sp>
        <p:nvSpPr>
          <p:cNvPr id="11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5" y="412177"/>
            <a:ext cx="2462649" cy="17569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08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  <p:sp>
        <p:nvSpPr>
          <p:cNvPr id="12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466911" y="2768026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日時</a:t>
            </a:r>
          </a:p>
        </p:txBody>
      </p:sp>
      <p:sp>
        <p:nvSpPr>
          <p:cNvPr id="13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466911" y="2439424"/>
            <a:ext cx="2462650" cy="2811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8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会場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54511" y="3497164"/>
            <a:ext cx="4968552" cy="36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6914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1920" b="0" kern="1200" baseline="0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20">
                <a:solidFill>
                  <a:schemeClr val="tx1"/>
                </a:solidFill>
              </a:defRPr>
            </a:lvl5pPr>
            <a:lvl6pPr marL="228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プレゼンター氏名</a:t>
            </a:r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263412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端までアスファルトじゃだめ？ サーキットにある「しましま」の縁石はなぜあるのか | AUTO MESSE WEB  ～カスタム・アウトドア・福祉車両・モータースポーツなどのカーライフ情報が満載～">
            <a:extLst>
              <a:ext uri="{FF2B5EF4-FFF2-40B4-BE49-F238E27FC236}">
                <a16:creationId xmlns:a16="http://schemas.microsoft.com/office/drawing/2014/main" id="{D902F9BB-2D85-475F-8096-21A4593CEF0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5" t="1487" r="1025" b="15970"/>
          <a:stretch/>
        </p:blipFill>
        <p:spPr bwMode="auto">
          <a:xfrm>
            <a:off x="-95725" y="1"/>
            <a:ext cx="9335453" cy="513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5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altLang="ja-JP" smtClean="0"/>
            </a:lvl1pPr>
          </a:lstStyle>
          <a:p>
            <a:pPr fontAlgn="base"/>
            <a:fld id="{0B5B02AC-72C7-48A8-B1FA-68CE81373FC9}" type="slidenum">
              <a:rPr lang="en-US" altLang="ja-JP" smtClean="0"/>
              <a:pPr fontAlgn="base"/>
              <a:t>‹#›</a:t>
            </a:fld>
            <a:endParaRPr lang="ja-JP" altLang="en-US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7607300" y="114266"/>
            <a:ext cx="1417638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252004" y="179946"/>
            <a:ext cx="7564437" cy="6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タイトルを入力</a:t>
            </a:r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8010525" y="249163"/>
            <a:ext cx="892176" cy="434841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52004" y="845739"/>
            <a:ext cx="8645525" cy="37421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z="1600" dirty="0"/>
            </a:lvl1pPr>
            <a:lvl2pPr>
              <a:defRPr lang="ja-JP" altLang="en-US" sz="1440" dirty="0"/>
            </a:lvl2pPr>
            <a:lvl3pPr>
              <a:defRPr lang="ja-JP" altLang="en-US" dirty="0"/>
            </a:lvl3pPr>
            <a:lvl4pPr>
              <a:defRPr lang="ja-JP" altLang="en-US" dirty="0"/>
            </a:lvl4pPr>
            <a:lvl5pPr>
              <a:defRPr lang="ja-JP" altLang="en-US" dirty="0"/>
            </a:lvl5pPr>
          </a:lstStyle>
          <a:p>
            <a:pPr lvl="0"/>
            <a:r>
              <a:rPr lang="ja-JP" altLang="en-US"/>
              <a:t>テキスト</a:t>
            </a:r>
          </a:p>
          <a:p>
            <a:pPr lvl="1"/>
            <a:r>
              <a:rPr lang="ja-JP" altLang="en-US"/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322196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apter_Red_Symbol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快適にレース観戦できるライブタイミングの使い方を紹介">
            <a:extLst>
              <a:ext uri="{FF2B5EF4-FFF2-40B4-BE49-F238E27FC236}">
                <a16:creationId xmlns:a16="http://schemas.microsoft.com/office/drawing/2014/main" id="{E97EAED5-E101-4B44-966D-E50608D642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" r="2265" b="8210"/>
          <a:stretch/>
        </p:blipFill>
        <p:spPr bwMode="auto">
          <a:xfrm>
            <a:off x="0" y="1"/>
            <a:ext cx="9108504" cy="54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ッター プレースホルダー 3"/>
          <p:cNvSpPr>
            <a:spLocks noGrp="1"/>
          </p:cNvSpPr>
          <p:nvPr>
            <p:ph type="ftr" sz="quarter" idx="10"/>
          </p:nvPr>
        </p:nvSpPr>
        <p:spPr>
          <a:xfrm>
            <a:off x="4932363" y="4935604"/>
            <a:ext cx="3960812" cy="2015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2021 FUJITSU LIMITED</a:t>
            </a:r>
            <a:endParaRPr lang="de-DE" altLang="ja-JP"/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" y="5654"/>
            <a:ext cx="3489075" cy="3783432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67544" y="503208"/>
            <a:ext cx="2520282" cy="2428472"/>
          </a:xfrm>
        </p:spPr>
        <p:txBody>
          <a:bodyPr anchor="t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Chapter Title</a:t>
            </a:r>
            <a:endParaRPr lang="ja-JP" altLang="en-US"/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91" y="247968"/>
            <a:ext cx="1216206" cy="6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49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3" name="Picture 7" descr="TitleRed_24_L15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37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499" name="Rectangle 3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33363" y="1563950"/>
            <a:ext cx="8280000" cy="150056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3363" y="3398976"/>
            <a:ext cx="8280000" cy="1339712"/>
          </a:xfrm>
        </p:spPr>
        <p:txBody>
          <a:bodyPr anchor="t" anchorCtr="0"/>
          <a:lstStyle>
            <a:lvl1pPr marL="0" marR="0" indent="0" algn="l" defTabSz="80962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 kumimoji="0"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  <a:endParaRPr lang="en-US" altLang="ja-JP" noProof="0"/>
          </a:p>
          <a:p>
            <a:pPr marL="0" marR="0" lvl="0" indent="0" algn="l" defTabSz="80962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0B1A"/>
              </a:buClr>
              <a:buSzTx/>
              <a:buFont typeface="Wingdings" pitchFamily="2" charset="2"/>
              <a:buNone/>
              <a:tabLst/>
              <a:defRPr/>
            </a:pPr>
            <a:endParaRPr lang="ja-JP" altLang="en-US" noProof="0"/>
          </a:p>
        </p:txBody>
      </p:sp>
      <p:grpSp>
        <p:nvGrpSpPr>
          <p:cNvPr id="362507" name="Group 11"/>
          <p:cNvGrpSpPr>
            <a:grpSpLocks noChangeAspect="1"/>
          </p:cNvGrpSpPr>
          <p:nvPr userDrawn="1"/>
        </p:nvGrpSpPr>
        <p:grpSpPr bwMode="gray">
          <a:xfrm>
            <a:off x="7608889" y="114265"/>
            <a:ext cx="1417637" cy="791919"/>
            <a:chOff x="4793" y="72"/>
            <a:chExt cx="893" cy="499"/>
          </a:xfrm>
        </p:grpSpPr>
        <p:sp>
          <p:nvSpPr>
            <p:cNvPr id="362506" name="AutoShape 10"/>
            <p:cNvSpPr>
              <a:spLocks noChangeAspect="1" noChangeArrowheads="1" noTextEdit="1"/>
            </p:cNvSpPr>
            <p:nvPr userDrawn="1"/>
          </p:nvSpPr>
          <p:spPr bwMode="gray">
            <a:xfrm>
              <a:off x="4793" y="72"/>
              <a:ext cx="893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08" name="Freeform 12"/>
            <p:cNvSpPr>
              <a:spLocks/>
            </p:cNvSpPr>
            <p:nvPr userDrawn="1"/>
          </p:nvSpPr>
          <p:spPr bwMode="gray">
            <a:xfrm>
              <a:off x="4837" y="491"/>
              <a:ext cx="22" cy="37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09" name="Freeform 13"/>
            <p:cNvSpPr>
              <a:spLocks/>
            </p:cNvSpPr>
            <p:nvPr userDrawn="1"/>
          </p:nvSpPr>
          <p:spPr bwMode="gray">
            <a:xfrm>
              <a:off x="4868" y="475"/>
              <a:ext cx="26" cy="52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0" name="Freeform 14"/>
            <p:cNvSpPr>
              <a:spLocks noEditPoints="1"/>
            </p:cNvSpPr>
            <p:nvPr userDrawn="1"/>
          </p:nvSpPr>
          <p:spPr bwMode="gray">
            <a:xfrm>
              <a:off x="4902" y="491"/>
              <a:ext cx="27" cy="37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1" name="Freeform 15"/>
            <p:cNvSpPr>
              <a:spLocks noEditPoints="1"/>
            </p:cNvSpPr>
            <p:nvPr userDrawn="1"/>
          </p:nvSpPr>
          <p:spPr bwMode="gray">
            <a:xfrm>
              <a:off x="4939" y="491"/>
              <a:ext cx="28" cy="53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2" name="Freeform 16"/>
            <p:cNvSpPr>
              <a:spLocks noEditPoints="1"/>
            </p:cNvSpPr>
            <p:nvPr userDrawn="1"/>
          </p:nvSpPr>
          <p:spPr bwMode="gray">
            <a:xfrm>
              <a:off x="4975" y="479"/>
              <a:ext cx="7" cy="48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3" name="Freeform 17"/>
            <p:cNvSpPr>
              <a:spLocks/>
            </p:cNvSpPr>
            <p:nvPr userDrawn="1"/>
          </p:nvSpPr>
          <p:spPr bwMode="gray">
            <a:xfrm>
              <a:off x="4993" y="491"/>
              <a:ext cx="26" cy="36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4" name="Freeform 18"/>
            <p:cNvSpPr>
              <a:spLocks noEditPoints="1"/>
            </p:cNvSpPr>
            <p:nvPr userDrawn="1"/>
          </p:nvSpPr>
          <p:spPr bwMode="gray">
            <a:xfrm>
              <a:off x="5027" y="491"/>
              <a:ext cx="27" cy="53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5" name="Freeform 19"/>
            <p:cNvSpPr>
              <a:spLocks/>
            </p:cNvSpPr>
            <p:nvPr userDrawn="1"/>
          </p:nvSpPr>
          <p:spPr bwMode="gray">
            <a:xfrm>
              <a:off x="5082" y="483"/>
              <a:ext cx="15" cy="44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6" name="Freeform 20"/>
            <p:cNvSpPr>
              <a:spLocks noEditPoints="1"/>
            </p:cNvSpPr>
            <p:nvPr userDrawn="1"/>
          </p:nvSpPr>
          <p:spPr bwMode="gray">
            <a:xfrm>
              <a:off x="5102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7" name="Freeform 21"/>
            <p:cNvSpPr>
              <a:spLocks/>
            </p:cNvSpPr>
            <p:nvPr userDrawn="1"/>
          </p:nvSpPr>
          <p:spPr bwMode="gray">
            <a:xfrm>
              <a:off x="5140" y="491"/>
              <a:ext cx="45" cy="36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8" name="Freeform 22"/>
            <p:cNvSpPr>
              <a:spLocks noEditPoints="1"/>
            </p:cNvSpPr>
            <p:nvPr userDrawn="1"/>
          </p:nvSpPr>
          <p:spPr bwMode="gray">
            <a:xfrm>
              <a:off x="5193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19" name="Freeform 23"/>
            <p:cNvSpPr>
              <a:spLocks/>
            </p:cNvSpPr>
            <p:nvPr userDrawn="1"/>
          </p:nvSpPr>
          <p:spPr bwMode="gray">
            <a:xfrm>
              <a:off x="5230" y="491"/>
              <a:ext cx="16" cy="36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0" name="Freeform 24"/>
            <p:cNvSpPr>
              <a:spLocks/>
            </p:cNvSpPr>
            <p:nvPr userDrawn="1"/>
          </p:nvSpPr>
          <p:spPr bwMode="gray">
            <a:xfrm>
              <a:off x="5252" y="491"/>
              <a:ext cx="15" cy="36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1" name="Freeform 25"/>
            <p:cNvSpPr>
              <a:spLocks noEditPoints="1"/>
            </p:cNvSpPr>
            <p:nvPr userDrawn="1"/>
          </p:nvSpPr>
          <p:spPr bwMode="gray">
            <a:xfrm>
              <a:off x="5271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2" name="Freeform 26"/>
            <p:cNvSpPr>
              <a:spLocks/>
            </p:cNvSpPr>
            <p:nvPr userDrawn="1"/>
          </p:nvSpPr>
          <p:spPr bwMode="gray">
            <a:xfrm>
              <a:off x="5304" y="492"/>
              <a:ext cx="45" cy="35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3" name="Freeform 27"/>
            <p:cNvSpPr>
              <a:spLocks/>
            </p:cNvSpPr>
            <p:nvPr userDrawn="1"/>
          </p:nvSpPr>
          <p:spPr bwMode="gray">
            <a:xfrm>
              <a:off x="5366" y="492"/>
              <a:ext cx="45" cy="35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4" name="Freeform 28"/>
            <p:cNvSpPr>
              <a:spLocks noEditPoints="1"/>
            </p:cNvSpPr>
            <p:nvPr userDrawn="1"/>
          </p:nvSpPr>
          <p:spPr bwMode="gray">
            <a:xfrm>
              <a:off x="5417" y="479"/>
              <a:ext cx="7" cy="48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5" name="Freeform 29"/>
            <p:cNvSpPr>
              <a:spLocks/>
            </p:cNvSpPr>
            <p:nvPr userDrawn="1"/>
          </p:nvSpPr>
          <p:spPr bwMode="gray">
            <a:xfrm>
              <a:off x="5435" y="483"/>
              <a:ext cx="15" cy="44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6" name="Freeform 30"/>
            <p:cNvSpPr>
              <a:spLocks/>
            </p:cNvSpPr>
            <p:nvPr userDrawn="1"/>
          </p:nvSpPr>
          <p:spPr bwMode="gray">
            <a:xfrm>
              <a:off x="5457" y="475"/>
              <a:ext cx="26" cy="52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7" name="Freeform 31"/>
            <p:cNvSpPr>
              <a:spLocks/>
            </p:cNvSpPr>
            <p:nvPr userDrawn="1"/>
          </p:nvSpPr>
          <p:spPr bwMode="gray">
            <a:xfrm>
              <a:off x="5506" y="492"/>
              <a:ext cx="29" cy="52"/>
            </a:xfrm>
            <a:custGeom>
              <a:avLst/>
              <a:gdLst>
                <a:gd name="T0" fmla="*/ 12 w 29"/>
                <a:gd name="T1" fmla="*/ 36 h 52"/>
                <a:gd name="T2" fmla="*/ 0 w 29"/>
                <a:gd name="T3" fmla="*/ 0 h 52"/>
                <a:gd name="T4" fmla="*/ 6 w 29"/>
                <a:gd name="T5" fmla="*/ 0 h 52"/>
                <a:gd name="T6" fmla="*/ 15 w 29"/>
                <a:gd name="T7" fmla="*/ 28 h 52"/>
                <a:gd name="T8" fmla="*/ 23 w 29"/>
                <a:gd name="T9" fmla="*/ 0 h 52"/>
                <a:gd name="T10" fmla="*/ 29 w 29"/>
                <a:gd name="T11" fmla="*/ 0 h 52"/>
                <a:gd name="T12" fmla="*/ 11 w 29"/>
                <a:gd name="T13" fmla="*/ 52 h 52"/>
                <a:gd name="T14" fmla="*/ 6 w 29"/>
                <a:gd name="T15" fmla="*/ 52 h 52"/>
                <a:gd name="T16" fmla="*/ 12 w 29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2">
                  <a:moveTo>
                    <a:pt x="12" y="3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5" y="28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1" y="52"/>
                  </a:lnTo>
                  <a:lnTo>
                    <a:pt x="6" y="52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8" name="Freeform 32"/>
            <p:cNvSpPr>
              <a:spLocks noEditPoints="1"/>
            </p:cNvSpPr>
            <p:nvPr userDrawn="1"/>
          </p:nvSpPr>
          <p:spPr bwMode="gray">
            <a:xfrm>
              <a:off x="5538" y="491"/>
              <a:ext cx="29" cy="37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29" name="Freeform 33"/>
            <p:cNvSpPr>
              <a:spLocks/>
            </p:cNvSpPr>
            <p:nvPr userDrawn="1"/>
          </p:nvSpPr>
          <p:spPr bwMode="gray">
            <a:xfrm>
              <a:off x="5576" y="492"/>
              <a:ext cx="25" cy="36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0" name="Freeform 34"/>
            <p:cNvSpPr>
              <a:spLocks/>
            </p:cNvSpPr>
            <p:nvPr userDrawn="1"/>
          </p:nvSpPr>
          <p:spPr bwMode="gray">
            <a:xfrm>
              <a:off x="5233" y="157"/>
              <a:ext cx="113" cy="88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1" name="Freeform 35"/>
            <p:cNvSpPr>
              <a:spLocks/>
            </p:cNvSpPr>
            <p:nvPr userDrawn="1"/>
          </p:nvSpPr>
          <p:spPr bwMode="gray">
            <a:xfrm>
              <a:off x="5047" y="253"/>
              <a:ext cx="78" cy="127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2" name="Freeform 36"/>
            <p:cNvSpPr>
              <a:spLocks/>
            </p:cNvSpPr>
            <p:nvPr userDrawn="1"/>
          </p:nvSpPr>
          <p:spPr bwMode="gray">
            <a:xfrm>
              <a:off x="5232" y="253"/>
              <a:ext cx="51" cy="17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3" name="Freeform 37"/>
            <p:cNvSpPr>
              <a:spLocks/>
            </p:cNvSpPr>
            <p:nvPr userDrawn="1"/>
          </p:nvSpPr>
          <p:spPr bwMode="gray">
            <a:xfrm>
              <a:off x="5289" y="253"/>
              <a:ext cx="40" cy="127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4" name="Freeform 38"/>
            <p:cNvSpPr>
              <a:spLocks/>
            </p:cNvSpPr>
            <p:nvPr userDrawn="1"/>
          </p:nvSpPr>
          <p:spPr bwMode="gray">
            <a:xfrm>
              <a:off x="5329" y="253"/>
              <a:ext cx="95" cy="127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5" name="Freeform 39"/>
            <p:cNvSpPr>
              <a:spLocks/>
            </p:cNvSpPr>
            <p:nvPr userDrawn="1"/>
          </p:nvSpPr>
          <p:spPr bwMode="gray">
            <a:xfrm>
              <a:off x="5502" y="253"/>
              <a:ext cx="107" cy="129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6" name="Freeform 40"/>
            <p:cNvSpPr>
              <a:spLocks/>
            </p:cNvSpPr>
            <p:nvPr userDrawn="1"/>
          </p:nvSpPr>
          <p:spPr bwMode="gray">
            <a:xfrm>
              <a:off x="5129" y="253"/>
              <a:ext cx="107" cy="130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2537" name="Freeform 41"/>
            <p:cNvSpPr>
              <a:spLocks/>
            </p:cNvSpPr>
            <p:nvPr userDrawn="1"/>
          </p:nvSpPr>
          <p:spPr bwMode="gray">
            <a:xfrm>
              <a:off x="5420" y="250"/>
              <a:ext cx="82" cy="13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2538" name="Rectangle 42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</a:defRPr>
            </a:lvl1pPr>
          </a:lstStyle>
          <a:p>
            <a:fld id="{2145D5DA-CF11-4C66-BB26-5DC06B07024B}" type="slidenum">
              <a:rPr lang="de-DE" altLang="ja-JP" smtClean="0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8178070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3" descr="F_Tool_Middle_Cover"/>
          <p:cNvGrpSpPr>
            <a:grpSpLocks/>
          </p:cNvGrpSpPr>
          <p:nvPr userDrawn="1"/>
        </p:nvGrpSpPr>
        <p:grpSpPr bwMode="gray">
          <a:xfrm>
            <a:off x="0" y="0"/>
            <a:ext cx="9144000" cy="3028015"/>
            <a:chOff x="0" y="0"/>
            <a:chExt cx="5760" cy="1908"/>
          </a:xfrm>
        </p:grpSpPr>
        <p:pic>
          <p:nvPicPr>
            <p:cNvPr id="41" name="Picture 8" descr="MiddleGray_24_L1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12"/>
            <p:cNvGrpSpPr>
              <a:grpSpLocks noChangeAspect="1"/>
            </p:cNvGrpSpPr>
            <p:nvPr/>
          </p:nvGrpSpPr>
          <p:grpSpPr bwMode="gray">
            <a:xfrm>
              <a:off x="4792" y="72"/>
              <a:ext cx="893" cy="499"/>
              <a:chOff x="4792" y="72"/>
              <a:chExt cx="893" cy="499"/>
            </a:xfrm>
          </p:grpSpPr>
          <p:sp>
            <p:nvSpPr>
              <p:cNvPr id="43" name="AutoShape 11"/>
              <p:cNvSpPr>
                <a:spLocks noChangeAspect="1" noChangeArrowheads="1" noTextEdit="1"/>
              </p:cNvSpPr>
              <p:nvPr/>
            </p:nvSpPr>
            <p:spPr bwMode="gray">
              <a:xfrm>
                <a:off x="4792" y="72"/>
                <a:ext cx="893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gray">
              <a:xfrm>
                <a:off x="5232" y="157"/>
                <a:ext cx="113" cy="88"/>
              </a:xfrm>
              <a:custGeom>
                <a:avLst/>
                <a:gdLst>
                  <a:gd name="T0" fmla="*/ 961 w 2365"/>
                  <a:gd name="T1" fmla="*/ 764 h 1825"/>
                  <a:gd name="T2" fmla="*/ 599 w 2365"/>
                  <a:gd name="T3" fmla="*/ 642 h 1825"/>
                  <a:gd name="T4" fmla="*/ 1 w 2365"/>
                  <a:gd name="T5" fmla="*/ 1235 h 1825"/>
                  <a:gd name="T6" fmla="*/ 599 w 2365"/>
                  <a:gd name="T7" fmla="*/ 1825 h 1825"/>
                  <a:gd name="T8" fmla="*/ 1053 w 2365"/>
                  <a:gd name="T9" fmla="*/ 1619 h 1825"/>
                  <a:gd name="T10" fmla="*/ 1053 w 2365"/>
                  <a:gd name="T11" fmla="*/ 1293 h 1825"/>
                  <a:gd name="T12" fmla="*/ 771 w 2365"/>
                  <a:gd name="T13" fmla="*/ 1568 h 1825"/>
                  <a:gd name="T14" fmla="*/ 599 w 2365"/>
                  <a:gd name="T15" fmla="*/ 1604 h 1825"/>
                  <a:gd name="T16" fmla="*/ 225 w 2365"/>
                  <a:gd name="T17" fmla="*/ 1235 h 1825"/>
                  <a:gd name="T18" fmla="*/ 599 w 2365"/>
                  <a:gd name="T19" fmla="*/ 863 h 1825"/>
                  <a:gd name="T20" fmla="*/ 861 w 2365"/>
                  <a:gd name="T21" fmla="*/ 972 h 1825"/>
                  <a:gd name="T22" fmla="*/ 1093 w 2365"/>
                  <a:gd name="T23" fmla="*/ 1239 h 1825"/>
                  <a:gd name="T24" fmla="*/ 1630 w 2365"/>
                  <a:gd name="T25" fmla="*/ 1473 h 1825"/>
                  <a:gd name="T26" fmla="*/ 2365 w 2365"/>
                  <a:gd name="T27" fmla="*/ 741 h 1825"/>
                  <a:gd name="T28" fmla="*/ 1630 w 2365"/>
                  <a:gd name="T29" fmla="*/ 0 h 1825"/>
                  <a:gd name="T30" fmla="*/ 1053 w 2365"/>
                  <a:gd name="T31" fmla="*/ 295 h 1825"/>
                  <a:gd name="T32" fmla="*/ 1053 w 2365"/>
                  <a:gd name="T33" fmla="*/ 735 h 1825"/>
                  <a:gd name="T34" fmla="*/ 1630 w 2365"/>
                  <a:gd name="T35" fmla="*/ 232 h 1825"/>
                  <a:gd name="T36" fmla="*/ 2134 w 2365"/>
                  <a:gd name="T37" fmla="*/ 741 h 1825"/>
                  <a:gd name="T38" fmla="*/ 1630 w 2365"/>
                  <a:gd name="T39" fmla="*/ 1245 h 1825"/>
                  <a:gd name="T40" fmla="*/ 1303 w 2365"/>
                  <a:gd name="T41" fmla="*/ 1125 h 1825"/>
                  <a:gd name="T42" fmla="*/ 961 w 2365"/>
                  <a:gd name="T43" fmla="*/ 764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gray">
              <a:xfrm>
                <a:off x="5046" y="253"/>
                <a:ext cx="78" cy="127"/>
              </a:xfrm>
              <a:custGeom>
                <a:avLst/>
                <a:gdLst>
                  <a:gd name="T0" fmla="*/ 0 w 1624"/>
                  <a:gd name="T1" fmla="*/ 0 h 2651"/>
                  <a:gd name="T2" fmla="*/ 1624 w 1624"/>
                  <a:gd name="T3" fmla="*/ 0 h 2651"/>
                  <a:gd name="T4" fmla="*/ 1624 w 1624"/>
                  <a:gd name="T5" fmla="*/ 452 h 2651"/>
                  <a:gd name="T6" fmla="*/ 1365 w 1624"/>
                  <a:gd name="T7" fmla="*/ 273 h 2651"/>
                  <a:gd name="T8" fmla="*/ 613 w 1624"/>
                  <a:gd name="T9" fmla="*/ 273 h 2651"/>
                  <a:gd name="T10" fmla="*/ 613 w 1624"/>
                  <a:gd name="T11" fmla="*/ 1053 h 2651"/>
                  <a:gd name="T12" fmla="*/ 1428 w 1624"/>
                  <a:gd name="T13" fmla="*/ 1053 h 2651"/>
                  <a:gd name="T14" fmla="*/ 1428 w 1624"/>
                  <a:gd name="T15" fmla="*/ 1467 h 2651"/>
                  <a:gd name="T16" fmla="*/ 1205 w 1624"/>
                  <a:gd name="T17" fmla="*/ 1335 h 2651"/>
                  <a:gd name="T18" fmla="*/ 613 w 1624"/>
                  <a:gd name="T19" fmla="*/ 1335 h 2651"/>
                  <a:gd name="T20" fmla="*/ 613 w 1624"/>
                  <a:gd name="T21" fmla="*/ 2401 h 2651"/>
                  <a:gd name="T22" fmla="*/ 784 w 1624"/>
                  <a:gd name="T23" fmla="*/ 2651 h 2651"/>
                  <a:gd name="T24" fmla="*/ 11 w 1624"/>
                  <a:gd name="T25" fmla="*/ 2651 h 2651"/>
                  <a:gd name="T26" fmla="*/ 173 w 1624"/>
                  <a:gd name="T27" fmla="*/ 2401 h 2651"/>
                  <a:gd name="T28" fmla="*/ 173 w 1624"/>
                  <a:gd name="T29" fmla="*/ 278 h 2651"/>
                  <a:gd name="T30" fmla="*/ 0 w 1624"/>
                  <a:gd name="T31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15"/>
              <p:cNvSpPr>
                <a:spLocks/>
              </p:cNvSpPr>
              <p:nvPr/>
            </p:nvSpPr>
            <p:spPr bwMode="gray">
              <a:xfrm>
                <a:off x="5231" y="253"/>
                <a:ext cx="51" cy="178"/>
              </a:xfrm>
              <a:custGeom>
                <a:avLst/>
                <a:gdLst>
                  <a:gd name="T0" fmla="*/ 246 w 1072"/>
                  <a:gd name="T1" fmla="*/ 0 h 3696"/>
                  <a:gd name="T2" fmla="*/ 1072 w 1072"/>
                  <a:gd name="T3" fmla="*/ 0 h 3696"/>
                  <a:gd name="T4" fmla="*/ 887 w 1072"/>
                  <a:gd name="T5" fmla="*/ 230 h 3696"/>
                  <a:gd name="T6" fmla="*/ 887 w 1072"/>
                  <a:gd name="T7" fmla="*/ 2717 h 3696"/>
                  <a:gd name="T8" fmla="*/ 0 w 1072"/>
                  <a:gd name="T9" fmla="*/ 3693 h 3696"/>
                  <a:gd name="T10" fmla="*/ 423 w 1072"/>
                  <a:gd name="T11" fmla="*/ 2717 h 3696"/>
                  <a:gd name="T12" fmla="*/ 423 w 1072"/>
                  <a:gd name="T13" fmla="*/ 230 h 3696"/>
                  <a:gd name="T14" fmla="*/ 246 w 1072"/>
                  <a:gd name="T15" fmla="*/ 0 h 3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72" h="3696">
                    <a:moveTo>
                      <a:pt x="246" y="0"/>
                    </a:moveTo>
                    <a:cubicBezTo>
                      <a:pt x="1072" y="0"/>
                      <a:pt x="1072" y="0"/>
                      <a:pt x="1072" y="0"/>
                    </a:cubicBezTo>
                    <a:cubicBezTo>
                      <a:pt x="1072" y="0"/>
                      <a:pt x="887" y="87"/>
                      <a:pt x="887" y="230"/>
                    </a:cubicBezTo>
                    <a:cubicBezTo>
                      <a:pt x="887" y="2717"/>
                      <a:pt x="887" y="2717"/>
                      <a:pt x="887" y="2717"/>
                    </a:cubicBezTo>
                    <a:cubicBezTo>
                      <a:pt x="887" y="3558"/>
                      <a:pt x="44" y="3696"/>
                      <a:pt x="0" y="3693"/>
                    </a:cubicBezTo>
                    <a:cubicBezTo>
                      <a:pt x="72" y="3647"/>
                      <a:pt x="422" y="3349"/>
                      <a:pt x="423" y="2717"/>
                    </a:cubicBezTo>
                    <a:cubicBezTo>
                      <a:pt x="423" y="230"/>
                      <a:pt x="423" y="230"/>
                      <a:pt x="423" y="230"/>
                    </a:cubicBezTo>
                    <a:cubicBezTo>
                      <a:pt x="424" y="96"/>
                      <a:pt x="246" y="0"/>
                      <a:pt x="24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16"/>
              <p:cNvSpPr>
                <a:spLocks/>
              </p:cNvSpPr>
              <p:nvPr/>
            </p:nvSpPr>
            <p:spPr bwMode="gray">
              <a:xfrm>
                <a:off x="5288" y="253"/>
                <a:ext cx="40" cy="127"/>
              </a:xfrm>
              <a:custGeom>
                <a:avLst/>
                <a:gdLst>
                  <a:gd name="T0" fmla="*/ 0 w 828"/>
                  <a:gd name="T1" fmla="*/ 0 h 2653"/>
                  <a:gd name="T2" fmla="*/ 828 w 828"/>
                  <a:gd name="T3" fmla="*/ 0 h 2653"/>
                  <a:gd name="T4" fmla="*/ 645 w 828"/>
                  <a:gd name="T5" fmla="*/ 235 h 2653"/>
                  <a:gd name="T6" fmla="*/ 645 w 828"/>
                  <a:gd name="T7" fmla="*/ 2401 h 2653"/>
                  <a:gd name="T8" fmla="*/ 828 w 828"/>
                  <a:gd name="T9" fmla="*/ 2653 h 2653"/>
                  <a:gd name="T10" fmla="*/ 0 w 828"/>
                  <a:gd name="T11" fmla="*/ 2653 h 2653"/>
                  <a:gd name="T12" fmla="*/ 184 w 828"/>
                  <a:gd name="T13" fmla="*/ 2401 h 2653"/>
                  <a:gd name="T14" fmla="*/ 184 w 828"/>
                  <a:gd name="T15" fmla="*/ 235 h 2653"/>
                  <a:gd name="T16" fmla="*/ 0 w 828"/>
                  <a:gd name="T17" fmla="*/ 0 h 2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gray">
              <a:xfrm>
                <a:off x="5328" y="253"/>
                <a:ext cx="95" cy="127"/>
              </a:xfrm>
              <a:custGeom>
                <a:avLst/>
                <a:gdLst>
                  <a:gd name="T0" fmla="*/ 161 w 1984"/>
                  <a:gd name="T1" fmla="*/ 0 h 2651"/>
                  <a:gd name="T2" fmla="*/ 1984 w 1984"/>
                  <a:gd name="T3" fmla="*/ 0 h 2651"/>
                  <a:gd name="T4" fmla="*/ 1829 w 1984"/>
                  <a:gd name="T5" fmla="*/ 482 h 2651"/>
                  <a:gd name="T6" fmla="*/ 1607 w 1984"/>
                  <a:gd name="T7" fmla="*/ 279 h 2651"/>
                  <a:gd name="T8" fmla="*/ 1229 w 1984"/>
                  <a:gd name="T9" fmla="*/ 279 h 2651"/>
                  <a:gd name="T10" fmla="*/ 1229 w 1984"/>
                  <a:gd name="T11" fmla="*/ 2401 h 2651"/>
                  <a:gd name="T12" fmla="*/ 1407 w 1984"/>
                  <a:gd name="T13" fmla="*/ 2651 h 2651"/>
                  <a:gd name="T14" fmla="*/ 595 w 1984"/>
                  <a:gd name="T15" fmla="*/ 2651 h 2651"/>
                  <a:gd name="T16" fmla="*/ 771 w 1984"/>
                  <a:gd name="T17" fmla="*/ 2401 h 2651"/>
                  <a:gd name="T18" fmla="*/ 771 w 1984"/>
                  <a:gd name="T19" fmla="*/ 279 h 2651"/>
                  <a:gd name="T20" fmla="*/ 315 w 1984"/>
                  <a:gd name="T21" fmla="*/ 279 h 2651"/>
                  <a:gd name="T22" fmla="*/ 0 w 1984"/>
                  <a:gd name="T23" fmla="*/ 522 h 2651"/>
                  <a:gd name="T24" fmla="*/ 161 w 1984"/>
                  <a:gd name="T25" fmla="*/ 0 h 2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gray">
              <a:xfrm>
                <a:off x="5501" y="253"/>
                <a:ext cx="107" cy="129"/>
              </a:xfrm>
              <a:custGeom>
                <a:avLst/>
                <a:gdLst>
                  <a:gd name="T0" fmla="*/ 1420 w 2219"/>
                  <a:gd name="T1" fmla="*/ 0 h 2693"/>
                  <a:gd name="T2" fmla="*/ 2219 w 2219"/>
                  <a:gd name="T3" fmla="*/ 0 h 2693"/>
                  <a:gd name="T4" fmla="*/ 2048 w 2219"/>
                  <a:gd name="T5" fmla="*/ 234 h 2693"/>
                  <a:gd name="T6" fmla="*/ 2048 w 2219"/>
                  <a:gd name="T7" fmla="*/ 1840 h 2693"/>
                  <a:gd name="T8" fmla="*/ 1131 w 2219"/>
                  <a:gd name="T9" fmla="*/ 2693 h 2693"/>
                  <a:gd name="T10" fmla="*/ 176 w 2219"/>
                  <a:gd name="T11" fmla="*/ 1840 h 2693"/>
                  <a:gd name="T12" fmla="*/ 176 w 2219"/>
                  <a:gd name="T13" fmla="*/ 234 h 2693"/>
                  <a:gd name="T14" fmla="*/ 0 w 2219"/>
                  <a:gd name="T15" fmla="*/ 0 h 2693"/>
                  <a:gd name="T16" fmla="*/ 821 w 2219"/>
                  <a:gd name="T17" fmla="*/ 0 h 2693"/>
                  <a:gd name="T18" fmla="*/ 638 w 2219"/>
                  <a:gd name="T19" fmla="*/ 234 h 2693"/>
                  <a:gd name="T20" fmla="*/ 638 w 2219"/>
                  <a:gd name="T21" fmla="*/ 1840 h 2693"/>
                  <a:gd name="T22" fmla="*/ 1131 w 2219"/>
                  <a:gd name="T23" fmla="*/ 2406 h 2693"/>
                  <a:gd name="T24" fmla="*/ 1601 w 2219"/>
                  <a:gd name="T25" fmla="*/ 1840 h 2693"/>
                  <a:gd name="T26" fmla="*/ 1601 w 2219"/>
                  <a:gd name="T27" fmla="*/ 234 h 2693"/>
                  <a:gd name="T28" fmla="*/ 1420 w 2219"/>
                  <a:gd name="T29" fmla="*/ 0 h 2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gray">
              <a:xfrm>
                <a:off x="5128" y="253"/>
                <a:ext cx="107" cy="130"/>
              </a:xfrm>
              <a:custGeom>
                <a:avLst/>
                <a:gdLst>
                  <a:gd name="T0" fmla="*/ 1427 w 2240"/>
                  <a:gd name="T1" fmla="*/ 0 h 2700"/>
                  <a:gd name="T2" fmla="*/ 2240 w 2240"/>
                  <a:gd name="T3" fmla="*/ 0 h 2700"/>
                  <a:gd name="T4" fmla="*/ 2068 w 2240"/>
                  <a:gd name="T5" fmla="*/ 237 h 2700"/>
                  <a:gd name="T6" fmla="*/ 2067 w 2240"/>
                  <a:gd name="T7" fmla="*/ 1838 h 2700"/>
                  <a:gd name="T8" fmla="*/ 1122 w 2240"/>
                  <a:gd name="T9" fmla="*/ 2700 h 2700"/>
                  <a:gd name="T10" fmla="*/ 166 w 2240"/>
                  <a:gd name="T11" fmla="*/ 1838 h 2700"/>
                  <a:gd name="T12" fmla="*/ 166 w 2240"/>
                  <a:gd name="T13" fmla="*/ 237 h 2700"/>
                  <a:gd name="T14" fmla="*/ 0 w 2240"/>
                  <a:gd name="T15" fmla="*/ 0 h 2700"/>
                  <a:gd name="T16" fmla="*/ 821 w 2240"/>
                  <a:gd name="T17" fmla="*/ 0 h 2700"/>
                  <a:gd name="T18" fmla="*/ 631 w 2240"/>
                  <a:gd name="T19" fmla="*/ 237 h 2700"/>
                  <a:gd name="T20" fmla="*/ 630 w 2240"/>
                  <a:gd name="T21" fmla="*/ 1838 h 2700"/>
                  <a:gd name="T22" fmla="*/ 1122 w 2240"/>
                  <a:gd name="T23" fmla="*/ 2413 h 2700"/>
                  <a:gd name="T24" fmla="*/ 1602 w 2240"/>
                  <a:gd name="T25" fmla="*/ 1838 h 2700"/>
                  <a:gd name="T26" fmla="*/ 1603 w 2240"/>
                  <a:gd name="T27" fmla="*/ 237 h 2700"/>
                  <a:gd name="T28" fmla="*/ 1427 w 2240"/>
                  <a:gd name="T29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" name="Freeform 20"/>
              <p:cNvSpPr>
                <a:spLocks/>
              </p:cNvSpPr>
              <p:nvPr/>
            </p:nvSpPr>
            <p:spPr bwMode="gray">
              <a:xfrm>
                <a:off x="5419" y="250"/>
                <a:ext cx="82" cy="133"/>
              </a:xfrm>
              <a:custGeom>
                <a:avLst/>
                <a:gdLst>
                  <a:gd name="T0" fmla="*/ 1467 w 1707"/>
                  <a:gd name="T1" fmla="*/ 479 h 2755"/>
                  <a:gd name="T2" fmla="*/ 1019 w 1707"/>
                  <a:gd name="T3" fmla="*/ 276 h 2755"/>
                  <a:gd name="T4" fmla="*/ 504 w 1707"/>
                  <a:gd name="T5" fmla="*/ 677 h 2755"/>
                  <a:gd name="T6" fmla="*/ 995 w 1707"/>
                  <a:gd name="T7" fmla="*/ 1174 h 2755"/>
                  <a:gd name="T8" fmla="*/ 1705 w 1707"/>
                  <a:gd name="T9" fmla="*/ 1974 h 2755"/>
                  <a:gd name="T10" fmla="*/ 651 w 1707"/>
                  <a:gd name="T11" fmla="*/ 2755 h 2755"/>
                  <a:gd name="T12" fmla="*/ 155 w 1707"/>
                  <a:gd name="T13" fmla="*/ 2686 h 2755"/>
                  <a:gd name="T14" fmla="*/ 0 w 1707"/>
                  <a:gd name="T15" fmla="*/ 2177 h 2755"/>
                  <a:gd name="T16" fmla="*/ 658 w 1707"/>
                  <a:gd name="T17" fmla="*/ 2466 h 2755"/>
                  <a:gd name="T18" fmla="*/ 1252 w 1707"/>
                  <a:gd name="T19" fmla="*/ 2030 h 2755"/>
                  <a:gd name="T20" fmla="*/ 46 w 1707"/>
                  <a:gd name="T21" fmla="*/ 731 h 2755"/>
                  <a:gd name="T22" fmla="*/ 973 w 1707"/>
                  <a:gd name="T23" fmla="*/ 0 h 2755"/>
                  <a:gd name="T24" fmla="*/ 1467 w 1707"/>
                  <a:gd name="T25" fmla="*/ 69 h 2755"/>
                  <a:gd name="T26" fmla="*/ 1467 w 1707"/>
                  <a:gd name="T27" fmla="*/ 479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362499" name="Rectangle 3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33363" y="1347992"/>
            <a:ext cx="8280000" cy="104886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33363" y="2727957"/>
            <a:ext cx="8280000" cy="2010731"/>
          </a:xfrm>
        </p:spPr>
        <p:txBody>
          <a:bodyPr anchor="t" anchorCtr="0"/>
          <a:lstStyle>
            <a:lvl1pPr marL="271463" marR="0" indent="-271463" algn="l" defTabSz="809625" rtl="0" eaLnBrk="1" fontAlgn="ctr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 kumimoji="0" sz="2200">
                <a:solidFill>
                  <a:schemeClr val="tx1"/>
                </a:solidFill>
                <a:latin typeface="+mj-lt"/>
              </a:defRPr>
            </a:lvl1pPr>
          </a:lstStyle>
          <a:p>
            <a:pPr marL="271463" marR="0" lvl="0" indent="-271463" algn="l" defTabSz="809625" rtl="0" eaLnBrk="1" fontAlgn="ctr" latinLnBrk="0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rgbClr val="87867E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マスタ サブタイトルの書式設定</a:t>
            </a:r>
            <a:endParaRPr kumimoji="1" lang="ja-JP" altLang="de-DE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62538" name="Rectangle 42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</a:defRPr>
            </a:lvl1pPr>
          </a:lstStyle>
          <a:p>
            <a:fld id="{2145D5DA-CF11-4C66-BB26-5DC06B0702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18" name="Line 4"/>
          <p:cNvSpPr>
            <a:spLocks noChangeShapeType="1"/>
          </p:cNvSpPr>
          <p:nvPr userDrawn="1"/>
        </p:nvSpPr>
        <p:spPr bwMode="gray">
          <a:xfrm>
            <a:off x="0" y="4918840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50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C1C4E512-0C63-49C4-B8A6-86EFFB7A3CB6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76868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233363" y="880793"/>
            <a:ext cx="4246562" cy="385802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 bwMode="gray">
          <a:xfrm>
            <a:off x="4632326" y="880793"/>
            <a:ext cx="4246563" cy="385802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4A46DBC-526E-4019-B245-D43DF9034DC2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36576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2E657AC-4808-49C2-85C9-9B8A09B04136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26809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9208CCA-4E5E-4821-A19F-D7D094397A23}" type="slidenum">
              <a:rPr lang="de-DE" altLang="ja-JP"/>
              <a:pPr/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64057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ドカッ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2363" y="4935602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700">
                <a:solidFill>
                  <a:schemeClr val="bg1"/>
                </a:solidFill>
              </a:defRPr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</a:defRPr>
            </a:lvl1pPr>
          </a:lstStyle>
          <a:p>
            <a:fld id="{2145D5DA-CF11-4C66-BB26-5DC06B07024B}" type="slidenum">
              <a:rPr lang="de-DE" altLang="ja-JP" smtClean="0"/>
              <a:pPr/>
              <a:t>‹#›</a:t>
            </a:fld>
            <a:endParaRPr lang="de-DE" altLang="ja-JP"/>
          </a:p>
        </p:txBody>
      </p:sp>
      <p:grpSp>
        <p:nvGrpSpPr>
          <p:cNvPr id="39" name="Group 106" descr="Message Lockup"/>
          <p:cNvGrpSpPr>
            <a:grpSpLocks/>
          </p:cNvGrpSpPr>
          <p:nvPr userDrawn="1"/>
        </p:nvGrpSpPr>
        <p:grpSpPr bwMode="gray">
          <a:xfrm>
            <a:off x="1" y="0"/>
            <a:ext cx="9148763" cy="5145087"/>
            <a:chOff x="0" y="0"/>
            <a:chExt cx="5763" cy="3242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41" name="Group 74"/>
            <p:cNvGrpSpPr>
              <a:grpSpLocks noChangeAspect="1"/>
            </p:cNvGrpSpPr>
            <p:nvPr/>
          </p:nvGrpSpPr>
          <p:grpSpPr bwMode="gray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42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3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573 h 597"/>
                  <a:gd name="T2" fmla="*/ 0 w 363"/>
                  <a:gd name="T3" fmla="*/ 504 h 597"/>
                  <a:gd name="T4" fmla="*/ 139 w 363"/>
                  <a:gd name="T5" fmla="*/ 536 h 597"/>
                  <a:gd name="T6" fmla="*/ 278 w 363"/>
                  <a:gd name="T7" fmla="*/ 445 h 597"/>
                  <a:gd name="T8" fmla="*/ 255 w 363"/>
                  <a:gd name="T9" fmla="*/ 387 h 597"/>
                  <a:gd name="T10" fmla="*/ 213 w 363"/>
                  <a:gd name="T11" fmla="*/ 354 h 597"/>
                  <a:gd name="T12" fmla="*/ 159 w 363"/>
                  <a:gd name="T13" fmla="*/ 328 h 597"/>
                  <a:gd name="T14" fmla="*/ 49 w 363"/>
                  <a:gd name="T15" fmla="*/ 253 h 597"/>
                  <a:gd name="T16" fmla="*/ 10 w 363"/>
                  <a:gd name="T17" fmla="*/ 150 h 597"/>
                  <a:gd name="T18" fmla="*/ 71 w 363"/>
                  <a:gd name="T19" fmla="*/ 33 h 597"/>
                  <a:gd name="T20" fmla="*/ 201 w 363"/>
                  <a:gd name="T21" fmla="*/ 0 h 597"/>
                  <a:gd name="T22" fmla="*/ 322 w 363"/>
                  <a:gd name="T23" fmla="*/ 20 h 597"/>
                  <a:gd name="T24" fmla="*/ 322 w 363"/>
                  <a:gd name="T25" fmla="*/ 83 h 597"/>
                  <a:gd name="T26" fmla="*/ 206 w 363"/>
                  <a:gd name="T27" fmla="*/ 59 h 597"/>
                  <a:gd name="T28" fmla="*/ 127 w 363"/>
                  <a:gd name="T29" fmla="*/ 78 h 597"/>
                  <a:gd name="T30" fmla="*/ 95 w 363"/>
                  <a:gd name="T31" fmla="*/ 140 h 597"/>
                  <a:gd name="T32" fmla="*/ 117 w 363"/>
                  <a:gd name="T33" fmla="*/ 199 h 597"/>
                  <a:gd name="T34" fmla="*/ 214 w 363"/>
                  <a:gd name="T35" fmla="*/ 260 h 597"/>
                  <a:gd name="T36" fmla="*/ 293 w 363"/>
                  <a:gd name="T37" fmla="*/ 305 h 597"/>
                  <a:gd name="T38" fmla="*/ 348 w 363"/>
                  <a:gd name="T39" fmla="*/ 365 h 597"/>
                  <a:gd name="T40" fmla="*/ 363 w 363"/>
                  <a:gd name="T41" fmla="*/ 436 h 597"/>
                  <a:gd name="T42" fmla="*/ 145 w 363"/>
                  <a:gd name="T43" fmla="*/ 597 h 597"/>
                  <a:gd name="T44" fmla="*/ 0 w 363"/>
                  <a:gd name="T45" fmla="*/ 573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4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851 h 851"/>
                  <a:gd name="T2" fmla="*/ 0 w 429"/>
                  <a:gd name="T3" fmla="*/ 0 h 851"/>
                  <a:gd name="T4" fmla="*/ 96 w 429"/>
                  <a:gd name="T5" fmla="*/ 0 h 851"/>
                  <a:gd name="T6" fmla="*/ 96 w 429"/>
                  <a:gd name="T7" fmla="*/ 300 h 851"/>
                  <a:gd name="T8" fmla="*/ 239 w 429"/>
                  <a:gd name="T9" fmla="*/ 270 h 851"/>
                  <a:gd name="T10" fmla="*/ 411 w 429"/>
                  <a:gd name="T11" fmla="*/ 359 h 851"/>
                  <a:gd name="T12" fmla="*/ 429 w 429"/>
                  <a:gd name="T13" fmla="*/ 504 h 851"/>
                  <a:gd name="T14" fmla="*/ 429 w 429"/>
                  <a:gd name="T15" fmla="*/ 851 h 851"/>
                  <a:gd name="T16" fmla="*/ 332 w 429"/>
                  <a:gd name="T17" fmla="*/ 851 h 851"/>
                  <a:gd name="T18" fmla="*/ 332 w 429"/>
                  <a:gd name="T19" fmla="*/ 489 h 851"/>
                  <a:gd name="T20" fmla="*/ 315 w 429"/>
                  <a:gd name="T21" fmla="*/ 374 h 851"/>
                  <a:gd name="T22" fmla="*/ 229 w 429"/>
                  <a:gd name="T23" fmla="*/ 329 h 851"/>
                  <a:gd name="T24" fmla="*/ 96 w 429"/>
                  <a:gd name="T25" fmla="*/ 363 h 851"/>
                  <a:gd name="T26" fmla="*/ 96 w 429"/>
                  <a:gd name="T27" fmla="*/ 851 h 851"/>
                  <a:gd name="T28" fmla="*/ 0 w 429"/>
                  <a:gd name="T29" fmla="*/ 851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5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342 w 439"/>
                  <a:gd name="T1" fmla="*/ 224 h 597"/>
                  <a:gd name="T2" fmla="*/ 342 w 439"/>
                  <a:gd name="T3" fmla="*/ 194 h 597"/>
                  <a:gd name="T4" fmla="*/ 324 w 439"/>
                  <a:gd name="T5" fmla="*/ 108 h 597"/>
                  <a:gd name="T6" fmla="*/ 212 w 439"/>
                  <a:gd name="T7" fmla="*/ 61 h 597"/>
                  <a:gd name="T8" fmla="*/ 55 w 439"/>
                  <a:gd name="T9" fmla="*/ 93 h 597"/>
                  <a:gd name="T10" fmla="*/ 55 w 439"/>
                  <a:gd name="T11" fmla="*/ 25 h 597"/>
                  <a:gd name="T12" fmla="*/ 222 w 439"/>
                  <a:gd name="T13" fmla="*/ 0 h 597"/>
                  <a:gd name="T14" fmla="*/ 404 w 439"/>
                  <a:gd name="T15" fmla="*/ 60 h 597"/>
                  <a:gd name="T16" fmla="*/ 437 w 439"/>
                  <a:gd name="T17" fmla="*/ 157 h 597"/>
                  <a:gd name="T18" fmla="*/ 439 w 439"/>
                  <a:gd name="T19" fmla="*/ 227 h 597"/>
                  <a:gd name="T20" fmla="*/ 439 w 439"/>
                  <a:gd name="T21" fmla="*/ 570 h 597"/>
                  <a:gd name="T22" fmla="*/ 229 w 439"/>
                  <a:gd name="T23" fmla="*/ 597 h 597"/>
                  <a:gd name="T24" fmla="*/ 64 w 439"/>
                  <a:gd name="T25" fmla="*/ 564 h 597"/>
                  <a:gd name="T26" fmla="*/ 0 w 439"/>
                  <a:gd name="T27" fmla="*/ 438 h 597"/>
                  <a:gd name="T28" fmla="*/ 75 w 439"/>
                  <a:gd name="T29" fmla="*/ 285 h 597"/>
                  <a:gd name="T30" fmla="*/ 263 w 439"/>
                  <a:gd name="T31" fmla="*/ 233 h 597"/>
                  <a:gd name="T32" fmla="*/ 342 w 439"/>
                  <a:gd name="T33" fmla="*/ 224 h 597"/>
                  <a:gd name="T34" fmla="*/ 342 w 439"/>
                  <a:gd name="T35" fmla="*/ 279 h 597"/>
                  <a:gd name="T36" fmla="*/ 208 w 439"/>
                  <a:gd name="T37" fmla="*/ 300 h 597"/>
                  <a:gd name="T38" fmla="*/ 99 w 439"/>
                  <a:gd name="T39" fmla="*/ 428 h 597"/>
                  <a:gd name="T40" fmla="*/ 131 w 439"/>
                  <a:gd name="T41" fmla="*/ 509 h 597"/>
                  <a:gd name="T42" fmla="*/ 244 w 439"/>
                  <a:gd name="T43" fmla="*/ 539 h 597"/>
                  <a:gd name="T44" fmla="*/ 342 w 439"/>
                  <a:gd name="T45" fmla="*/ 525 h 597"/>
                  <a:gd name="T46" fmla="*/ 342 w 439"/>
                  <a:gd name="T47" fmla="*/ 27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96 w 444"/>
                  <a:gd name="T1" fmla="*/ 557 h 852"/>
                  <a:gd name="T2" fmla="*/ 96 w 444"/>
                  <a:gd name="T3" fmla="*/ 852 h 852"/>
                  <a:gd name="T4" fmla="*/ 0 w 444"/>
                  <a:gd name="T5" fmla="*/ 852 h 852"/>
                  <a:gd name="T6" fmla="*/ 0 w 444"/>
                  <a:gd name="T7" fmla="*/ 23 h 852"/>
                  <a:gd name="T8" fmla="*/ 195 w 444"/>
                  <a:gd name="T9" fmla="*/ 0 h 852"/>
                  <a:gd name="T10" fmla="*/ 396 w 444"/>
                  <a:gd name="T11" fmla="*/ 89 h 852"/>
                  <a:gd name="T12" fmla="*/ 444 w 444"/>
                  <a:gd name="T13" fmla="*/ 298 h 852"/>
                  <a:gd name="T14" fmla="*/ 383 w 444"/>
                  <a:gd name="T15" fmla="*/ 519 h 852"/>
                  <a:gd name="T16" fmla="*/ 214 w 444"/>
                  <a:gd name="T17" fmla="*/ 597 h 852"/>
                  <a:gd name="T18" fmla="*/ 134 w 444"/>
                  <a:gd name="T19" fmla="*/ 582 h 852"/>
                  <a:gd name="T20" fmla="*/ 96 w 444"/>
                  <a:gd name="T21" fmla="*/ 557 h 852"/>
                  <a:gd name="T22" fmla="*/ 96 w 444"/>
                  <a:gd name="T23" fmla="*/ 490 h 852"/>
                  <a:gd name="T24" fmla="*/ 204 w 444"/>
                  <a:gd name="T25" fmla="*/ 539 h 852"/>
                  <a:gd name="T26" fmla="*/ 313 w 444"/>
                  <a:gd name="T27" fmla="*/ 464 h 852"/>
                  <a:gd name="T28" fmla="*/ 345 w 444"/>
                  <a:gd name="T29" fmla="*/ 296 h 852"/>
                  <a:gd name="T30" fmla="*/ 302 w 444"/>
                  <a:gd name="T31" fmla="*/ 110 h 852"/>
                  <a:gd name="T32" fmla="*/ 180 w 444"/>
                  <a:gd name="T33" fmla="*/ 59 h 852"/>
                  <a:gd name="T34" fmla="*/ 96 w 444"/>
                  <a:gd name="T35" fmla="*/ 66 h 852"/>
                  <a:gd name="T36" fmla="*/ 96 w 444"/>
                  <a:gd name="T37" fmla="*/ 49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7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59 w 118"/>
                  <a:gd name="T1" fmla="*/ 0 h 772"/>
                  <a:gd name="T2" fmla="*/ 103 w 118"/>
                  <a:gd name="T3" fmla="*/ 19 h 772"/>
                  <a:gd name="T4" fmla="*/ 118 w 118"/>
                  <a:gd name="T5" fmla="*/ 59 h 772"/>
                  <a:gd name="T6" fmla="*/ 98 w 118"/>
                  <a:gd name="T7" fmla="*/ 103 h 772"/>
                  <a:gd name="T8" fmla="*/ 58 w 118"/>
                  <a:gd name="T9" fmla="*/ 118 h 772"/>
                  <a:gd name="T10" fmla="*/ 15 w 118"/>
                  <a:gd name="T11" fmla="*/ 99 h 772"/>
                  <a:gd name="T12" fmla="*/ 0 w 118"/>
                  <a:gd name="T13" fmla="*/ 58 h 772"/>
                  <a:gd name="T14" fmla="*/ 19 w 118"/>
                  <a:gd name="T15" fmla="*/ 15 h 772"/>
                  <a:gd name="T16" fmla="*/ 59 w 118"/>
                  <a:gd name="T17" fmla="*/ 0 h 772"/>
                  <a:gd name="T18" fmla="*/ 12 w 118"/>
                  <a:gd name="T19" fmla="*/ 207 h 772"/>
                  <a:gd name="T20" fmla="*/ 108 w 118"/>
                  <a:gd name="T21" fmla="*/ 207 h 772"/>
                  <a:gd name="T22" fmla="*/ 108 w 118"/>
                  <a:gd name="T23" fmla="*/ 772 h 772"/>
                  <a:gd name="T24" fmla="*/ 12 w 118"/>
                  <a:gd name="T25" fmla="*/ 772 h 772"/>
                  <a:gd name="T26" fmla="*/ 12 w 118"/>
                  <a:gd name="T27" fmla="*/ 207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8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581 h 581"/>
                  <a:gd name="T2" fmla="*/ 0 w 430"/>
                  <a:gd name="T3" fmla="*/ 23 h 581"/>
                  <a:gd name="T4" fmla="*/ 227 w 430"/>
                  <a:gd name="T5" fmla="*/ 0 h 581"/>
                  <a:gd name="T6" fmla="*/ 412 w 430"/>
                  <a:gd name="T7" fmla="*/ 89 h 581"/>
                  <a:gd name="T8" fmla="*/ 430 w 430"/>
                  <a:gd name="T9" fmla="*/ 234 h 581"/>
                  <a:gd name="T10" fmla="*/ 430 w 430"/>
                  <a:gd name="T11" fmla="*/ 581 h 581"/>
                  <a:gd name="T12" fmla="*/ 333 w 430"/>
                  <a:gd name="T13" fmla="*/ 581 h 581"/>
                  <a:gd name="T14" fmla="*/ 333 w 430"/>
                  <a:gd name="T15" fmla="*/ 240 h 581"/>
                  <a:gd name="T16" fmla="*/ 316 w 430"/>
                  <a:gd name="T17" fmla="*/ 105 h 581"/>
                  <a:gd name="T18" fmla="*/ 217 w 430"/>
                  <a:gd name="T19" fmla="*/ 59 h 581"/>
                  <a:gd name="T20" fmla="*/ 97 w 430"/>
                  <a:gd name="T21" fmla="*/ 71 h 581"/>
                  <a:gd name="T22" fmla="*/ 97 w 430"/>
                  <a:gd name="T23" fmla="*/ 581 h 581"/>
                  <a:gd name="T24" fmla="*/ 0 w 430"/>
                  <a:gd name="T25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9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349 w 446"/>
                  <a:gd name="T1" fmla="*/ 531 h 861"/>
                  <a:gd name="T2" fmla="*/ 313 w 446"/>
                  <a:gd name="T3" fmla="*/ 565 h 861"/>
                  <a:gd name="T4" fmla="*/ 201 w 446"/>
                  <a:gd name="T5" fmla="*/ 597 h 861"/>
                  <a:gd name="T6" fmla="*/ 76 w 446"/>
                  <a:gd name="T7" fmla="*/ 555 h 861"/>
                  <a:gd name="T8" fmla="*/ 0 w 446"/>
                  <a:gd name="T9" fmla="*/ 325 h 861"/>
                  <a:gd name="T10" fmla="*/ 55 w 446"/>
                  <a:gd name="T11" fmla="*/ 103 h 861"/>
                  <a:gd name="T12" fmla="*/ 267 w 446"/>
                  <a:gd name="T13" fmla="*/ 0 h 861"/>
                  <a:gd name="T14" fmla="*/ 446 w 446"/>
                  <a:gd name="T15" fmla="*/ 23 h 861"/>
                  <a:gd name="T16" fmla="*/ 446 w 446"/>
                  <a:gd name="T17" fmla="*/ 471 h 861"/>
                  <a:gd name="T18" fmla="*/ 435 w 446"/>
                  <a:gd name="T19" fmla="*/ 661 h 861"/>
                  <a:gd name="T20" fmla="*/ 330 w 446"/>
                  <a:gd name="T21" fmla="*/ 824 h 861"/>
                  <a:gd name="T22" fmla="*/ 149 w 446"/>
                  <a:gd name="T23" fmla="*/ 861 h 861"/>
                  <a:gd name="T24" fmla="*/ 77 w 446"/>
                  <a:gd name="T25" fmla="*/ 856 h 861"/>
                  <a:gd name="T26" fmla="*/ 77 w 446"/>
                  <a:gd name="T27" fmla="*/ 798 h 861"/>
                  <a:gd name="T28" fmla="*/ 149 w 446"/>
                  <a:gd name="T29" fmla="*/ 802 h 861"/>
                  <a:gd name="T30" fmla="*/ 267 w 446"/>
                  <a:gd name="T31" fmla="*/ 781 h 861"/>
                  <a:gd name="T32" fmla="*/ 340 w 446"/>
                  <a:gd name="T33" fmla="*/ 673 h 861"/>
                  <a:gd name="T34" fmla="*/ 349 w 446"/>
                  <a:gd name="T35" fmla="*/ 562 h 861"/>
                  <a:gd name="T36" fmla="*/ 349 w 446"/>
                  <a:gd name="T37" fmla="*/ 531 h 861"/>
                  <a:gd name="T38" fmla="*/ 349 w 446"/>
                  <a:gd name="T39" fmla="*/ 64 h 861"/>
                  <a:gd name="T40" fmla="*/ 276 w 446"/>
                  <a:gd name="T41" fmla="*/ 59 h 861"/>
                  <a:gd name="T42" fmla="*/ 181 w 446"/>
                  <a:gd name="T43" fmla="*/ 83 h 861"/>
                  <a:gd name="T44" fmla="*/ 119 w 446"/>
                  <a:gd name="T45" fmla="*/ 183 h 861"/>
                  <a:gd name="T46" fmla="*/ 99 w 446"/>
                  <a:gd name="T47" fmla="*/ 329 h 861"/>
                  <a:gd name="T48" fmla="*/ 136 w 446"/>
                  <a:gd name="T49" fmla="*/ 497 h 861"/>
                  <a:gd name="T50" fmla="*/ 214 w 446"/>
                  <a:gd name="T51" fmla="*/ 539 h 861"/>
                  <a:gd name="T52" fmla="*/ 291 w 446"/>
                  <a:gd name="T53" fmla="*/ 513 h 861"/>
                  <a:gd name="T54" fmla="*/ 341 w 446"/>
                  <a:gd name="T55" fmla="*/ 444 h 861"/>
                  <a:gd name="T56" fmla="*/ 349 w 446"/>
                  <a:gd name="T57" fmla="*/ 379 h 861"/>
                  <a:gd name="T58" fmla="*/ 349 w 446"/>
                  <a:gd name="T59" fmla="*/ 64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0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97 w 249"/>
                  <a:gd name="T3" fmla="*/ 0 h 718"/>
                  <a:gd name="T4" fmla="*/ 97 w 249"/>
                  <a:gd name="T5" fmla="*/ 153 h 718"/>
                  <a:gd name="T6" fmla="*/ 249 w 249"/>
                  <a:gd name="T7" fmla="*/ 153 h 718"/>
                  <a:gd name="T8" fmla="*/ 249 w 249"/>
                  <a:gd name="T9" fmla="*/ 215 h 718"/>
                  <a:gd name="T10" fmla="*/ 97 w 249"/>
                  <a:gd name="T11" fmla="*/ 215 h 718"/>
                  <a:gd name="T12" fmla="*/ 97 w 249"/>
                  <a:gd name="T13" fmla="*/ 515 h 718"/>
                  <a:gd name="T14" fmla="*/ 122 w 249"/>
                  <a:gd name="T15" fmla="*/ 630 h 718"/>
                  <a:gd name="T16" fmla="*/ 176 w 249"/>
                  <a:gd name="T17" fmla="*/ 655 h 718"/>
                  <a:gd name="T18" fmla="*/ 217 w 249"/>
                  <a:gd name="T19" fmla="*/ 657 h 718"/>
                  <a:gd name="T20" fmla="*/ 249 w 249"/>
                  <a:gd name="T21" fmla="*/ 657 h 718"/>
                  <a:gd name="T22" fmla="*/ 249 w 249"/>
                  <a:gd name="T23" fmla="*/ 718 h 718"/>
                  <a:gd name="T24" fmla="*/ 197 w 249"/>
                  <a:gd name="T25" fmla="*/ 718 h 718"/>
                  <a:gd name="T26" fmla="*/ 99 w 249"/>
                  <a:gd name="T27" fmla="*/ 709 h 718"/>
                  <a:gd name="T28" fmla="*/ 9 w 249"/>
                  <a:gd name="T29" fmla="*/ 613 h 718"/>
                  <a:gd name="T30" fmla="*/ 0 w 249"/>
                  <a:gd name="T31" fmla="*/ 501 h 718"/>
                  <a:gd name="T32" fmla="*/ 0 w 249"/>
                  <a:gd name="T33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1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238 w 476"/>
                  <a:gd name="T1" fmla="*/ 0 h 597"/>
                  <a:gd name="T2" fmla="*/ 419 w 476"/>
                  <a:gd name="T3" fmla="*/ 81 h 597"/>
                  <a:gd name="T4" fmla="*/ 476 w 476"/>
                  <a:gd name="T5" fmla="*/ 299 h 597"/>
                  <a:gd name="T6" fmla="*/ 419 w 476"/>
                  <a:gd name="T7" fmla="*/ 516 h 597"/>
                  <a:gd name="T8" fmla="*/ 239 w 476"/>
                  <a:gd name="T9" fmla="*/ 597 h 597"/>
                  <a:gd name="T10" fmla="*/ 0 w 476"/>
                  <a:gd name="T11" fmla="*/ 295 h 597"/>
                  <a:gd name="T12" fmla="*/ 57 w 476"/>
                  <a:gd name="T13" fmla="*/ 81 h 597"/>
                  <a:gd name="T14" fmla="*/ 238 w 476"/>
                  <a:gd name="T15" fmla="*/ 0 h 597"/>
                  <a:gd name="T16" fmla="*/ 238 w 476"/>
                  <a:gd name="T17" fmla="*/ 59 h 597"/>
                  <a:gd name="T18" fmla="*/ 125 w 476"/>
                  <a:gd name="T19" fmla="*/ 132 h 597"/>
                  <a:gd name="T20" fmla="*/ 99 w 476"/>
                  <a:gd name="T21" fmla="*/ 296 h 597"/>
                  <a:gd name="T22" fmla="*/ 125 w 476"/>
                  <a:gd name="T23" fmla="*/ 465 h 597"/>
                  <a:gd name="T24" fmla="*/ 238 w 476"/>
                  <a:gd name="T25" fmla="*/ 539 h 597"/>
                  <a:gd name="T26" fmla="*/ 351 w 476"/>
                  <a:gd name="T27" fmla="*/ 465 h 597"/>
                  <a:gd name="T28" fmla="*/ 377 w 476"/>
                  <a:gd name="T29" fmla="*/ 299 h 597"/>
                  <a:gd name="T30" fmla="*/ 351 w 476"/>
                  <a:gd name="T31" fmla="*/ 132 h 597"/>
                  <a:gd name="T32" fmla="*/ 238 w 476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2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581 h 581"/>
                  <a:gd name="T2" fmla="*/ 0 w 730"/>
                  <a:gd name="T3" fmla="*/ 23 h 581"/>
                  <a:gd name="T4" fmla="*/ 209 w 730"/>
                  <a:gd name="T5" fmla="*/ 0 h 581"/>
                  <a:gd name="T6" fmla="*/ 360 w 730"/>
                  <a:gd name="T7" fmla="*/ 37 h 581"/>
                  <a:gd name="T8" fmla="*/ 541 w 730"/>
                  <a:gd name="T9" fmla="*/ 0 h 581"/>
                  <a:gd name="T10" fmla="*/ 714 w 730"/>
                  <a:gd name="T11" fmla="*/ 90 h 581"/>
                  <a:gd name="T12" fmla="*/ 730 w 730"/>
                  <a:gd name="T13" fmla="*/ 234 h 581"/>
                  <a:gd name="T14" fmla="*/ 730 w 730"/>
                  <a:gd name="T15" fmla="*/ 581 h 581"/>
                  <a:gd name="T16" fmla="*/ 634 w 730"/>
                  <a:gd name="T17" fmla="*/ 581 h 581"/>
                  <a:gd name="T18" fmla="*/ 634 w 730"/>
                  <a:gd name="T19" fmla="*/ 240 h 581"/>
                  <a:gd name="T20" fmla="*/ 618 w 730"/>
                  <a:gd name="T21" fmla="*/ 106 h 581"/>
                  <a:gd name="T22" fmla="*/ 528 w 730"/>
                  <a:gd name="T23" fmla="*/ 59 h 581"/>
                  <a:gd name="T24" fmla="*/ 413 w 730"/>
                  <a:gd name="T25" fmla="*/ 85 h 581"/>
                  <a:gd name="T26" fmla="*/ 413 w 730"/>
                  <a:gd name="T27" fmla="*/ 581 h 581"/>
                  <a:gd name="T28" fmla="*/ 317 w 730"/>
                  <a:gd name="T29" fmla="*/ 581 h 581"/>
                  <a:gd name="T30" fmla="*/ 317 w 730"/>
                  <a:gd name="T31" fmla="*/ 236 h 581"/>
                  <a:gd name="T32" fmla="*/ 301 w 730"/>
                  <a:gd name="T33" fmla="*/ 106 h 581"/>
                  <a:gd name="T34" fmla="*/ 209 w 730"/>
                  <a:gd name="T35" fmla="*/ 59 h 581"/>
                  <a:gd name="T36" fmla="*/ 96 w 730"/>
                  <a:gd name="T37" fmla="*/ 71 h 581"/>
                  <a:gd name="T38" fmla="*/ 96 w 730"/>
                  <a:gd name="T39" fmla="*/ 581 h 581"/>
                  <a:gd name="T40" fmla="*/ 0 w 730"/>
                  <a:gd name="T41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3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238 w 475"/>
                  <a:gd name="T1" fmla="*/ 0 h 597"/>
                  <a:gd name="T2" fmla="*/ 418 w 475"/>
                  <a:gd name="T3" fmla="*/ 81 h 597"/>
                  <a:gd name="T4" fmla="*/ 475 w 475"/>
                  <a:gd name="T5" fmla="*/ 299 h 597"/>
                  <a:gd name="T6" fmla="*/ 418 w 475"/>
                  <a:gd name="T7" fmla="*/ 516 h 597"/>
                  <a:gd name="T8" fmla="*/ 238 w 475"/>
                  <a:gd name="T9" fmla="*/ 597 h 597"/>
                  <a:gd name="T10" fmla="*/ 0 w 475"/>
                  <a:gd name="T11" fmla="*/ 295 h 597"/>
                  <a:gd name="T12" fmla="*/ 57 w 475"/>
                  <a:gd name="T13" fmla="*/ 81 h 597"/>
                  <a:gd name="T14" fmla="*/ 238 w 475"/>
                  <a:gd name="T15" fmla="*/ 0 h 597"/>
                  <a:gd name="T16" fmla="*/ 238 w 475"/>
                  <a:gd name="T17" fmla="*/ 59 h 597"/>
                  <a:gd name="T18" fmla="*/ 124 w 475"/>
                  <a:gd name="T19" fmla="*/ 132 h 597"/>
                  <a:gd name="T20" fmla="*/ 98 w 475"/>
                  <a:gd name="T21" fmla="*/ 296 h 597"/>
                  <a:gd name="T22" fmla="*/ 124 w 475"/>
                  <a:gd name="T23" fmla="*/ 465 h 597"/>
                  <a:gd name="T24" fmla="*/ 238 w 475"/>
                  <a:gd name="T25" fmla="*/ 539 h 597"/>
                  <a:gd name="T26" fmla="*/ 350 w 475"/>
                  <a:gd name="T27" fmla="*/ 465 h 597"/>
                  <a:gd name="T28" fmla="*/ 376 w 475"/>
                  <a:gd name="T29" fmla="*/ 299 h 597"/>
                  <a:gd name="T30" fmla="*/ 350 w 475"/>
                  <a:gd name="T31" fmla="*/ 132 h 597"/>
                  <a:gd name="T32" fmla="*/ 238 w 475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581 h 581"/>
                  <a:gd name="T2" fmla="*/ 0 w 244"/>
                  <a:gd name="T3" fmla="*/ 25 h 581"/>
                  <a:gd name="T4" fmla="*/ 244 w 244"/>
                  <a:gd name="T5" fmla="*/ 0 h 581"/>
                  <a:gd name="T6" fmla="*/ 244 w 244"/>
                  <a:gd name="T7" fmla="*/ 61 h 581"/>
                  <a:gd name="T8" fmla="*/ 97 w 244"/>
                  <a:gd name="T9" fmla="*/ 71 h 581"/>
                  <a:gd name="T10" fmla="*/ 97 w 244"/>
                  <a:gd name="T11" fmla="*/ 581 h 581"/>
                  <a:gd name="T12" fmla="*/ 0 w 244"/>
                  <a:gd name="T13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5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581 h 581"/>
                  <a:gd name="T2" fmla="*/ 0 w 244"/>
                  <a:gd name="T3" fmla="*/ 25 h 581"/>
                  <a:gd name="T4" fmla="*/ 244 w 244"/>
                  <a:gd name="T5" fmla="*/ 0 h 581"/>
                  <a:gd name="T6" fmla="*/ 244 w 244"/>
                  <a:gd name="T7" fmla="*/ 61 h 581"/>
                  <a:gd name="T8" fmla="*/ 97 w 244"/>
                  <a:gd name="T9" fmla="*/ 71 h 581"/>
                  <a:gd name="T10" fmla="*/ 97 w 244"/>
                  <a:gd name="T11" fmla="*/ 581 h 581"/>
                  <a:gd name="T12" fmla="*/ 0 w 244"/>
                  <a:gd name="T13" fmla="*/ 581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6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238 w 476"/>
                  <a:gd name="T1" fmla="*/ 0 h 597"/>
                  <a:gd name="T2" fmla="*/ 419 w 476"/>
                  <a:gd name="T3" fmla="*/ 81 h 597"/>
                  <a:gd name="T4" fmla="*/ 476 w 476"/>
                  <a:gd name="T5" fmla="*/ 299 h 597"/>
                  <a:gd name="T6" fmla="*/ 419 w 476"/>
                  <a:gd name="T7" fmla="*/ 516 h 597"/>
                  <a:gd name="T8" fmla="*/ 239 w 476"/>
                  <a:gd name="T9" fmla="*/ 597 h 597"/>
                  <a:gd name="T10" fmla="*/ 0 w 476"/>
                  <a:gd name="T11" fmla="*/ 295 h 597"/>
                  <a:gd name="T12" fmla="*/ 57 w 476"/>
                  <a:gd name="T13" fmla="*/ 81 h 597"/>
                  <a:gd name="T14" fmla="*/ 238 w 476"/>
                  <a:gd name="T15" fmla="*/ 0 h 597"/>
                  <a:gd name="T16" fmla="*/ 238 w 476"/>
                  <a:gd name="T17" fmla="*/ 59 h 597"/>
                  <a:gd name="T18" fmla="*/ 125 w 476"/>
                  <a:gd name="T19" fmla="*/ 132 h 597"/>
                  <a:gd name="T20" fmla="*/ 99 w 476"/>
                  <a:gd name="T21" fmla="*/ 296 h 597"/>
                  <a:gd name="T22" fmla="*/ 125 w 476"/>
                  <a:gd name="T23" fmla="*/ 465 h 597"/>
                  <a:gd name="T24" fmla="*/ 238 w 476"/>
                  <a:gd name="T25" fmla="*/ 539 h 597"/>
                  <a:gd name="T26" fmla="*/ 351 w 476"/>
                  <a:gd name="T27" fmla="*/ 465 h 597"/>
                  <a:gd name="T28" fmla="*/ 377 w 476"/>
                  <a:gd name="T29" fmla="*/ 299 h 597"/>
                  <a:gd name="T30" fmla="*/ 351 w 476"/>
                  <a:gd name="T31" fmla="*/ 132 h 597"/>
                  <a:gd name="T32" fmla="*/ 238 w 476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7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159 w 728"/>
                  <a:gd name="T1" fmla="*/ 565 h 565"/>
                  <a:gd name="T2" fmla="*/ 0 w 728"/>
                  <a:gd name="T3" fmla="*/ 0 h 565"/>
                  <a:gd name="T4" fmla="*/ 97 w 728"/>
                  <a:gd name="T5" fmla="*/ 0 h 565"/>
                  <a:gd name="T6" fmla="*/ 217 w 728"/>
                  <a:gd name="T7" fmla="*/ 461 h 565"/>
                  <a:gd name="T8" fmla="*/ 323 w 728"/>
                  <a:gd name="T9" fmla="*/ 0 h 565"/>
                  <a:gd name="T10" fmla="*/ 418 w 728"/>
                  <a:gd name="T11" fmla="*/ 0 h 565"/>
                  <a:gd name="T12" fmla="*/ 529 w 728"/>
                  <a:gd name="T13" fmla="*/ 461 h 565"/>
                  <a:gd name="T14" fmla="*/ 649 w 728"/>
                  <a:gd name="T15" fmla="*/ 0 h 565"/>
                  <a:gd name="T16" fmla="*/ 728 w 728"/>
                  <a:gd name="T17" fmla="*/ 0 h 565"/>
                  <a:gd name="T18" fmla="*/ 568 w 728"/>
                  <a:gd name="T19" fmla="*/ 565 h 565"/>
                  <a:gd name="T20" fmla="*/ 472 w 728"/>
                  <a:gd name="T21" fmla="*/ 565 h 565"/>
                  <a:gd name="T22" fmla="*/ 388 w 728"/>
                  <a:gd name="T23" fmla="*/ 199 h 565"/>
                  <a:gd name="T24" fmla="*/ 366 w 728"/>
                  <a:gd name="T25" fmla="*/ 84 h 565"/>
                  <a:gd name="T26" fmla="*/ 345 w 728"/>
                  <a:gd name="T27" fmla="*/ 199 h 565"/>
                  <a:gd name="T28" fmla="*/ 260 w 728"/>
                  <a:gd name="T29" fmla="*/ 565 h 565"/>
                  <a:gd name="T30" fmla="*/ 159 w 728"/>
                  <a:gd name="T31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8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160 w 728"/>
                  <a:gd name="T1" fmla="*/ 565 h 565"/>
                  <a:gd name="T2" fmla="*/ 0 w 728"/>
                  <a:gd name="T3" fmla="*/ 0 h 565"/>
                  <a:gd name="T4" fmla="*/ 98 w 728"/>
                  <a:gd name="T5" fmla="*/ 0 h 565"/>
                  <a:gd name="T6" fmla="*/ 217 w 728"/>
                  <a:gd name="T7" fmla="*/ 461 h 565"/>
                  <a:gd name="T8" fmla="*/ 323 w 728"/>
                  <a:gd name="T9" fmla="*/ 0 h 565"/>
                  <a:gd name="T10" fmla="*/ 419 w 728"/>
                  <a:gd name="T11" fmla="*/ 0 h 565"/>
                  <a:gd name="T12" fmla="*/ 530 w 728"/>
                  <a:gd name="T13" fmla="*/ 461 h 565"/>
                  <a:gd name="T14" fmla="*/ 650 w 728"/>
                  <a:gd name="T15" fmla="*/ 0 h 565"/>
                  <a:gd name="T16" fmla="*/ 728 w 728"/>
                  <a:gd name="T17" fmla="*/ 0 h 565"/>
                  <a:gd name="T18" fmla="*/ 569 w 728"/>
                  <a:gd name="T19" fmla="*/ 565 h 565"/>
                  <a:gd name="T20" fmla="*/ 473 w 728"/>
                  <a:gd name="T21" fmla="*/ 565 h 565"/>
                  <a:gd name="T22" fmla="*/ 388 w 728"/>
                  <a:gd name="T23" fmla="*/ 199 h 565"/>
                  <a:gd name="T24" fmla="*/ 367 w 728"/>
                  <a:gd name="T25" fmla="*/ 84 h 565"/>
                  <a:gd name="T26" fmla="*/ 345 w 728"/>
                  <a:gd name="T27" fmla="*/ 199 h 565"/>
                  <a:gd name="T28" fmla="*/ 261 w 728"/>
                  <a:gd name="T29" fmla="*/ 565 h 565"/>
                  <a:gd name="T30" fmla="*/ 160 w 728"/>
                  <a:gd name="T31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9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59 w 118"/>
                  <a:gd name="T1" fmla="*/ 0 h 772"/>
                  <a:gd name="T2" fmla="*/ 103 w 118"/>
                  <a:gd name="T3" fmla="*/ 19 h 772"/>
                  <a:gd name="T4" fmla="*/ 118 w 118"/>
                  <a:gd name="T5" fmla="*/ 59 h 772"/>
                  <a:gd name="T6" fmla="*/ 99 w 118"/>
                  <a:gd name="T7" fmla="*/ 103 h 772"/>
                  <a:gd name="T8" fmla="*/ 59 w 118"/>
                  <a:gd name="T9" fmla="*/ 118 h 772"/>
                  <a:gd name="T10" fmla="*/ 15 w 118"/>
                  <a:gd name="T11" fmla="*/ 99 h 772"/>
                  <a:gd name="T12" fmla="*/ 0 w 118"/>
                  <a:gd name="T13" fmla="*/ 58 h 772"/>
                  <a:gd name="T14" fmla="*/ 20 w 118"/>
                  <a:gd name="T15" fmla="*/ 15 h 772"/>
                  <a:gd name="T16" fmla="*/ 59 w 118"/>
                  <a:gd name="T17" fmla="*/ 0 h 772"/>
                  <a:gd name="T18" fmla="*/ 12 w 118"/>
                  <a:gd name="T19" fmla="*/ 207 h 772"/>
                  <a:gd name="T20" fmla="*/ 109 w 118"/>
                  <a:gd name="T21" fmla="*/ 207 h 772"/>
                  <a:gd name="T22" fmla="*/ 109 w 118"/>
                  <a:gd name="T23" fmla="*/ 772 h 772"/>
                  <a:gd name="T24" fmla="*/ 12 w 118"/>
                  <a:gd name="T25" fmla="*/ 772 h 772"/>
                  <a:gd name="T26" fmla="*/ 12 w 118"/>
                  <a:gd name="T27" fmla="*/ 207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0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96 w 248"/>
                  <a:gd name="T3" fmla="*/ 0 h 718"/>
                  <a:gd name="T4" fmla="*/ 96 w 248"/>
                  <a:gd name="T5" fmla="*/ 153 h 718"/>
                  <a:gd name="T6" fmla="*/ 248 w 248"/>
                  <a:gd name="T7" fmla="*/ 153 h 718"/>
                  <a:gd name="T8" fmla="*/ 248 w 248"/>
                  <a:gd name="T9" fmla="*/ 215 h 718"/>
                  <a:gd name="T10" fmla="*/ 96 w 248"/>
                  <a:gd name="T11" fmla="*/ 215 h 718"/>
                  <a:gd name="T12" fmla="*/ 96 w 248"/>
                  <a:gd name="T13" fmla="*/ 515 h 718"/>
                  <a:gd name="T14" fmla="*/ 122 w 248"/>
                  <a:gd name="T15" fmla="*/ 630 h 718"/>
                  <a:gd name="T16" fmla="*/ 175 w 248"/>
                  <a:gd name="T17" fmla="*/ 655 h 718"/>
                  <a:gd name="T18" fmla="*/ 217 w 248"/>
                  <a:gd name="T19" fmla="*/ 657 h 718"/>
                  <a:gd name="T20" fmla="*/ 248 w 248"/>
                  <a:gd name="T21" fmla="*/ 657 h 718"/>
                  <a:gd name="T22" fmla="*/ 248 w 248"/>
                  <a:gd name="T23" fmla="*/ 718 h 718"/>
                  <a:gd name="T24" fmla="*/ 196 w 248"/>
                  <a:gd name="T25" fmla="*/ 718 h 718"/>
                  <a:gd name="T26" fmla="*/ 99 w 248"/>
                  <a:gd name="T27" fmla="*/ 709 h 718"/>
                  <a:gd name="T28" fmla="*/ 8 w 248"/>
                  <a:gd name="T29" fmla="*/ 613 h 718"/>
                  <a:gd name="T30" fmla="*/ 0 w 248"/>
                  <a:gd name="T31" fmla="*/ 501 h 718"/>
                  <a:gd name="T32" fmla="*/ 0 w 248"/>
                  <a:gd name="T33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1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851 h 851"/>
                  <a:gd name="T2" fmla="*/ 0 w 429"/>
                  <a:gd name="T3" fmla="*/ 0 h 851"/>
                  <a:gd name="T4" fmla="*/ 96 w 429"/>
                  <a:gd name="T5" fmla="*/ 0 h 851"/>
                  <a:gd name="T6" fmla="*/ 96 w 429"/>
                  <a:gd name="T7" fmla="*/ 300 h 851"/>
                  <a:gd name="T8" fmla="*/ 239 w 429"/>
                  <a:gd name="T9" fmla="*/ 270 h 851"/>
                  <a:gd name="T10" fmla="*/ 411 w 429"/>
                  <a:gd name="T11" fmla="*/ 359 h 851"/>
                  <a:gd name="T12" fmla="*/ 429 w 429"/>
                  <a:gd name="T13" fmla="*/ 504 h 851"/>
                  <a:gd name="T14" fmla="*/ 429 w 429"/>
                  <a:gd name="T15" fmla="*/ 851 h 851"/>
                  <a:gd name="T16" fmla="*/ 332 w 429"/>
                  <a:gd name="T17" fmla="*/ 851 h 851"/>
                  <a:gd name="T18" fmla="*/ 332 w 429"/>
                  <a:gd name="T19" fmla="*/ 489 h 851"/>
                  <a:gd name="T20" fmla="*/ 315 w 429"/>
                  <a:gd name="T21" fmla="*/ 374 h 851"/>
                  <a:gd name="T22" fmla="*/ 230 w 429"/>
                  <a:gd name="T23" fmla="*/ 329 h 851"/>
                  <a:gd name="T24" fmla="*/ 96 w 429"/>
                  <a:gd name="T25" fmla="*/ 363 h 851"/>
                  <a:gd name="T26" fmla="*/ 96 w 429"/>
                  <a:gd name="T27" fmla="*/ 851 h 851"/>
                  <a:gd name="T28" fmla="*/ 0 w 429"/>
                  <a:gd name="T29" fmla="*/ 851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2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3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238 w 475"/>
                  <a:gd name="T1" fmla="*/ 0 h 597"/>
                  <a:gd name="T2" fmla="*/ 418 w 475"/>
                  <a:gd name="T3" fmla="*/ 81 h 597"/>
                  <a:gd name="T4" fmla="*/ 475 w 475"/>
                  <a:gd name="T5" fmla="*/ 299 h 597"/>
                  <a:gd name="T6" fmla="*/ 418 w 475"/>
                  <a:gd name="T7" fmla="*/ 516 h 597"/>
                  <a:gd name="T8" fmla="*/ 238 w 475"/>
                  <a:gd name="T9" fmla="*/ 597 h 597"/>
                  <a:gd name="T10" fmla="*/ 0 w 475"/>
                  <a:gd name="T11" fmla="*/ 295 h 597"/>
                  <a:gd name="T12" fmla="*/ 57 w 475"/>
                  <a:gd name="T13" fmla="*/ 81 h 597"/>
                  <a:gd name="T14" fmla="*/ 238 w 475"/>
                  <a:gd name="T15" fmla="*/ 0 h 597"/>
                  <a:gd name="T16" fmla="*/ 238 w 475"/>
                  <a:gd name="T17" fmla="*/ 59 h 597"/>
                  <a:gd name="T18" fmla="*/ 124 w 475"/>
                  <a:gd name="T19" fmla="*/ 132 h 597"/>
                  <a:gd name="T20" fmla="*/ 98 w 475"/>
                  <a:gd name="T21" fmla="*/ 296 h 597"/>
                  <a:gd name="T22" fmla="*/ 124 w 475"/>
                  <a:gd name="T23" fmla="*/ 465 h 597"/>
                  <a:gd name="T24" fmla="*/ 238 w 475"/>
                  <a:gd name="T25" fmla="*/ 539 h 597"/>
                  <a:gd name="T26" fmla="*/ 351 w 475"/>
                  <a:gd name="T27" fmla="*/ 465 h 597"/>
                  <a:gd name="T28" fmla="*/ 376 w 475"/>
                  <a:gd name="T29" fmla="*/ 299 h 597"/>
                  <a:gd name="T30" fmla="*/ 351 w 475"/>
                  <a:gd name="T31" fmla="*/ 132 h 597"/>
                  <a:gd name="T32" fmla="*/ 238 w 475"/>
                  <a:gd name="T33" fmla="*/ 59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4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96 w 412"/>
                  <a:gd name="T3" fmla="*/ 0 h 581"/>
                  <a:gd name="T4" fmla="*/ 96 w 412"/>
                  <a:gd name="T5" fmla="*/ 349 h 581"/>
                  <a:gd name="T6" fmla="*/ 114 w 412"/>
                  <a:gd name="T7" fmla="*/ 477 h 581"/>
                  <a:gd name="T8" fmla="*/ 154 w 412"/>
                  <a:gd name="T9" fmla="*/ 514 h 581"/>
                  <a:gd name="T10" fmla="*/ 216 w 412"/>
                  <a:gd name="T11" fmla="*/ 523 h 581"/>
                  <a:gd name="T12" fmla="*/ 316 w 412"/>
                  <a:gd name="T13" fmla="*/ 508 h 581"/>
                  <a:gd name="T14" fmla="*/ 316 w 412"/>
                  <a:gd name="T15" fmla="*/ 0 h 581"/>
                  <a:gd name="T16" fmla="*/ 412 w 412"/>
                  <a:gd name="T17" fmla="*/ 0 h 581"/>
                  <a:gd name="T18" fmla="*/ 412 w 412"/>
                  <a:gd name="T19" fmla="*/ 556 h 581"/>
                  <a:gd name="T20" fmla="*/ 210 w 412"/>
                  <a:gd name="T21" fmla="*/ 581 h 581"/>
                  <a:gd name="T22" fmla="*/ 67 w 412"/>
                  <a:gd name="T23" fmla="*/ 551 h 581"/>
                  <a:gd name="T24" fmla="*/ 4 w 412"/>
                  <a:gd name="T25" fmla="*/ 445 h 581"/>
                  <a:gd name="T26" fmla="*/ 0 w 412"/>
                  <a:gd name="T27" fmla="*/ 356 h 581"/>
                  <a:gd name="T28" fmla="*/ 0 w 412"/>
                  <a:gd name="T2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5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755 w 1858"/>
                  <a:gd name="T1" fmla="*/ 601 h 1434"/>
                  <a:gd name="T2" fmla="*/ 470 w 1858"/>
                  <a:gd name="T3" fmla="*/ 505 h 1434"/>
                  <a:gd name="T4" fmla="*/ 1 w 1858"/>
                  <a:gd name="T5" fmla="*/ 970 h 1434"/>
                  <a:gd name="T6" fmla="*/ 470 w 1858"/>
                  <a:gd name="T7" fmla="*/ 1433 h 1434"/>
                  <a:gd name="T8" fmla="*/ 827 w 1858"/>
                  <a:gd name="T9" fmla="*/ 1272 h 1434"/>
                  <a:gd name="T10" fmla="*/ 827 w 1858"/>
                  <a:gd name="T11" fmla="*/ 1015 h 1434"/>
                  <a:gd name="T12" fmla="*/ 605 w 1858"/>
                  <a:gd name="T13" fmla="*/ 1232 h 1434"/>
                  <a:gd name="T14" fmla="*/ 470 w 1858"/>
                  <a:gd name="T15" fmla="*/ 1260 h 1434"/>
                  <a:gd name="T16" fmla="*/ 176 w 1858"/>
                  <a:gd name="T17" fmla="*/ 970 h 1434"/>
                  <a:gd name="T18" fmla="*/ 470 w 1858"/>
                  <a:gd name="T19" fmla="*/ 678 h 1434"/>
                  <a:gd name="T20" fmla="*/ 676 w 1858"/>
                  <a:gd name="T21" fmla="*/ 763 h 1434"/>
                  <a:gd name="T22" fmla="*/ 859 w 1858"/>
                  <a:gd name="T23" fmla="*/ 973 h 1434"/>
                  <a:gd name="T24" fmla="*/ 1281 w 1858"/>
                  <a:gd name="T25" fmla="*/ 1157 h 1434"/>
                  <a:gd name="T26" fmla="*/ 1858 w 1858"/>
                  <a:gd name="T27" fmla="*/ 582 h 1434"/>
                  <a:gd name="T28" fmla="*/ 1281 w 1858"/>
                  <a:gd name="T29" fmla="*/ 0 h 1434"/>
                  <a:gd name="T30" fmla="*/ 827 w 1858"/>
                  <a:gd name="T31" fmla="*/ 231 h 1434"/>
                  <a:gd name="T32" fmla="*/ 827 w 1858"/>
                  <a:gd name="T33" fmla="*/ 577 h 1434"/>
                  <a:gd name="T34" fmla="*/ 1281 w 1858"/>
                  <a:gd name="T35" fmla="*/ 182 h 1434"/>
                  <a:gd name="T36" fmla="*/ 1677 w 1858"/>
                  <a:gd name="T37" fmla="*/ 582 h 1434"/>
                  <a:gd name="T38" fmla="*/ 1281 w 1858"/>
                  <a:gd name="T39" fmla="*/ 978 h 1434"/>
                  <a:gd name="T40" fmla="*/ 1024 w 1858"/>
                  <a:gd name="T41" fmla="*/ 884 h 1434"/>
                  <a:gd name="T42" fmla="*/ 755 w 1858"/>
                  <a:gd name="T43" fmla="*/ 601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6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1276 w 1276"/>
                  <a:gd name="T3" fmla="*/ 0 h 2083"/>
                  <a:gd name="T4" fmla="*/ 1276 w 1276"/>
                  <a:gd name="T5" fmla="*/ 355 h 2083"/>
                  <a:gd name="T6" fmla="*/ 1072 w 1276"/>
                  <a:gd name="T7" fmla="*/ 215 h 2083"/>
                  <a:gd name="T8" fmla="*/ 482 w 1276"/>
                  <a:gd name="T9" fmla="*/ 215 h 2083"/>
                  <a:gd name="T10" fmla="*/ 482 w 1276"/>
                  <a:gd name="T11" fmla="*/ 828 h 2083"/>
                  <a:gd name="T12" fmla="*/ 1122 w 1276"/>
                  <a:gd name="T13" fmla="*/ 828 h 2083"/>
                  <a:gd name="T14" fmla="*/ 1122 w 1276"/>
                  <a:gd name="T15" fmla="*/ 1153 h 2083"/>
                  <a:gd name="T16" fmla="*/ 947 w 1276"/>
                  <a:gd name="T17" fmla="*/ 1049 h 2083"/>
                  <a:gd name="T18" fmla="*/ 482 w 1276"/>
                  <a:gd name="T19" fmla="*/ 1049 h 2083"/>
                  <a:gd name="T20" fmla="*/ 482 w 1276"/>
                  <a:gd name="T21" fmla="*/ 1886 h 2083"/>
                  <a:gd name="T22" fmla="*/ 616 w 1276"/>
                  <a:gd name="T23" fmla="*/ 2083 h 2083"/>
                  <a:gd name="T24" fmla="*/ 9 w 1276"/>
                  <a:gd name="T25" fmla="*/ 2083 h 2083"/>
                  <a:gd name="T26" fmla="*/ 136 w 1276"/>
                  <a:gd name="T27" fmla="*/ 1886 h 2083"/>
                  <a:gd name="T28" fmla="*/ 136 w 1276"/>
                  <a:gd name="T29" fmla="*/ 219 h 2083"/>
                  <a:gd name="T30" fmla="*/ 0 w 1276"/>
                  <a:gd name="T31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7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193 w 842"/>
                  <a:gd name="T1" fmla="*/ 0 h 2904"/>
                  <a:gd name="T2" fmla="*/ 842 w 842"/>
                  <a:gd name="T3" fmla="*/ 0 h 2904"/>
                  <a:gd name="T4" fmla="*/ 697 w 842"/>
                  <a:gd name="T5" fmla="*/ 181 h 2904"/>
                  <a:gd name="T6" fmla="*/ 697 w 842"/>
                  <a:gd name="T7" fmla="*/ 2135 h 2904"/>
                  <a:gd name="T8" fmla="*/ 0 w 842"/>
                  <a:gd name="T9" fmla="*/ 2902 h 2904"/>
                  <a:gd name="T10" fmla="*/ 332 w 842"/>
                  <a:gd name="T11" fmla="*/ 2135 h 2904"/>
                  <a:gd name="T12" fmla="*/ 332 w 842"/>
                  <a:gd name="T13" fmla="*/ 181 h 2904"/>
                  <a:gd name="T14" fmla="*/ 193 w 842"/>
                  <a:gd name="T15" fmla="*/ 0 h 2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8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651 w 651"/>
                  <a:gd name="T3" fmla="*/ 0 h 2084"/>
                  <a:gd name="T4" fmla="*/ 507 w 651"/>
                  <a:gd name="T5" fmla="*/ 184 h 2084"/>
                  <a:gd name="T6" fmla="*/ 507 w 651"/>
                  <a:gd name="T7" fmla="*/ 1886 h 2084"/>
                  <a:gd name="T8" fmla="*/ 651 w 651"/>
                  <a:gd name="T9" fmla="*/ 2084 h 2084"/>
                  <a:gd name="T10" fmla="*/ 0 w 651"/>
                  <a:gd name="T11" fmla="*/ 2084 h 2084"/>
                  <a:gd name="T12" fmla="*/ 145 w 651"/>
                  <a:gd name="T13" fmla="*/ 1886 h 2084"/>
                  <a:gd name="T14" fmla="*/ 145 w 651"/>
                  <a:gd name="T15" fmla="*/ 184 h 2084"/>
                  <a:gd name="T16" fmla="*/ 0 w 651"/>
                  <a:gd name="T17" fmla="*/ 0 h 2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69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127 w 1559"/>
                  <a:gd name="T1" fmla="*/ 0 h 2083"/>
                  <a:gd name="T2" fmla="*/ 1559 w 1559"/>
                  <a:gd name="T3" fmla="*/ 0 h 2083"/>
                  <a:gd name="T4" fmla="*/ 1438 w 1559"/>
                  <a:gd name="T5" fmla="*/ 378 h 2083"/>
                  <a:gd name="T6" fmla="*/ 1263 w 1559"/>
                  <a:gd name="T7" fmla="*/ 219 h 2083"/>
                  <a:gd name="T8" fmla="*/ 966 w 1559"/>
                  <a:gd name="T9" fmla="*/ 219 h 2083"/>
                  <a:gd name="T10" fmla="*/ 966 w 1559"/>
                  <a:gd name="T11" fmla="*/ 1886 h 2083"/>
                  <a:gd name="T12" fmla="*/ 1106 w 1559"/>
                  <a:gd name="T13" fmla="*/ 2083 h 2083"/>
                  <a:gd name="T14" fmla="*/ 468 w 1559"/>
                  <a:gd name="T15" fmla="*/ 2083 h 2083"/>
                  <a:gd name="T16" fmla="*/ 606 w 1559"/>
                  <a:gd name="T17" fmla="*/ 1886 h 2083"/>
                  <a:gd name="T18" fmla="*/ 606 w 1559"/>
                  <a:gd name="T19" fmla="*/ 219 h 2083"/>
                  <a:gd name="T20" fmla="*/ 248 w 1559"/>
                  <a:gd name="T21" fmla="*/ 219 h 2083"/>
                  <a:gd name="T22" fmla="*/ 0 w 1559"/>
                  <a:gd name="T23" fmla="*/ 410 h 2083"/>
                  <a:gd name="T24" fmla="*/ 127 w 1559"/>
                  <a:gd name="T25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0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1116 w 1743"/>
                  <a:gd name="T1" fmla="*/ 0 h 2115"/>
                  <a:gd name="T2" fmla="*/ 1743 w 1743"/>
                  <a:gd name="T3" fmla="*/ 0 h 2115"/>
                  <a:gd name="T4" fmla="*/ 1609 w 1743"/>
                  <a:gd name="T5" fmla="*/ 184 h 2115"/>
                  <a:gd name="T6" fmla="*/ 1609 w 1743"/>
                  <a:gd name="T7" fmla="*/ 1445 h 2115"/>
                  <a:gd name="T8" fmla="*/ 889 w 1743"/>
                  <a:gd name="T9" fmla="*/ 2115 h 2115"/>
                  <a:gd name="T10" fmla="*/ 138 w 1743"/>
                  <a:gd name="T11" fmla="*/ 1445 h 2115"/>
                  <a:gd name="T12" fmla="*/ 138 w 1743"/>
                  <a:gd name="T13" fmla="*/ 184 h 2115"/>
                  <a:gd name="T14" fmla="*/ 0 w 1743"/>
                  <a:gd name="T15" fmla="*/ 0 h 2115"/>
                  <a:gd name="T16" fmla="*/ 645 w 1743"/>
                  <a:gd name="T17" fmla="*/ 0 h 2115"/>
                  <a:gd name="T18" fmla="*/ 502 w 1743"/>
                  <a:gd name="T19" fmla="*/ 184 h 2115"/>
                  <a:gd name="T20" fmla="*/ 502 w 1743"/>
                  <a:gd name="T21" fmla="*/ 1445 h 2115"/>
                  <a:gd name="T22" fmla="*/ 889 w 1743"/>
                  <a:gd name="T23" fmla="*/ 1890 h 2115"/>
                  <a:gd name="T24" fmla="*/ 1258 w 1743"/>
                  <a:gd name="T25" fmla="*/ 1445 h 2115"/>
                  <a:gd name="T26" fmla="*/ 1258 w 1743"/>
                  <a:gd name="T27" fmla="*/ 184 h 2115"/>
                  <a:gd name="T28" fmla="*/ 1116 w 1743"/>
                  <a:gd name="T29" fmla="*/ 0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1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1122 w 1760"/>
                  <a:gd name="T1" fmla="*/ 0 h 2120"/>
                  <a:gd name="T2" fmla="*/ 1760 w 1760"/>
                  <a:gd name="T3" fmla="*/ 0 h 2120"/>
                  <a:gd name="T4" fmla="*/ 1625 w 1760"/>
                  <a:gd name="T5" fmla="*/ 186 h 2120"/>
                  <a:gd name="T6" fmla="*/ 1624 w 1760"/>
                  <a:gd name="T7" fmla="*/ 1444 h 2120"/>
                  <a:gd name="T8" fmla="*/ 882 w 1760"/>
                  <a:gd name="T9" fmla="*/ 2120 h 2120"/>
                  <a:gd name="T10" fmla="*/ 131 w 1760"/>
                  <a:gd name="T11" fmla="*/ 1444 h 2120"/>
                  <a:gd name="T12" fmla="*/ 130 w 1760"/>
                  <a:gd name="T13" fmla="*/ 186 h 2120"/>
                  <a:gd name="T14" fmla="*/ 0 w 1760"/>
                  <a:gd name="T15" fmla="*/ 0 h 2120"/>
                  <a:gd name="T16" fmla="*/ 645 w 1760"/>
                  <a:gd name="T17" fmla="*/ 0 h 2120"/>
                  <a:gd name="T18" fmla="*/ 496 w 1760"/>
                  <a:gd name="T19" fmla="*/ 186 h 2120"/>
                  <a:gd name="T20" fmla="*/ 495 w 1760"/>
                  <a:gd name="T21" fmla="*/ 1444 h 2120"/>
                  <a:gd name="T22" fmla="*/ 882 w 1760"/>
                  <a:gd name="T23" fmla="*/ 1895 h 2120"/>
                  <a:gd name="T24" fmla="*/ 1258 w 1760"/>
                  <a:gd name="T25" fmla="*/ 1444 h 2120"/>
                  <a:gd name="T26" fmla="*/ 1259 w 1760"/>
                  <a:gd name="T27" fmla="*/ 186 h 2120"/>
                  <a:gd name="T28" fmla="*/ 1122 w 1760"/>
                  <a:gd name="T29" fmla="*/ 0 h 2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72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1152 w 1341"/>
                  <a:gd name="T1" fmla="*/ 375 h 2163"/>
                  <a:gd name="T2" fmla="*/ 800 w 1341"/>
                  <a:gd name="T3" fmla="*/ 216 h 2163"/>
                  <a:gd name="T4" fmla="*/ 396 w 1341"/>
                  <a:gd name="T5" fmla="*/ 531 h 2163"/>
                  <a:gd name="T6" fmla="*/ 782 w 1341"/>
                  <a:gd name="T7" fmla="*/ 922 h 2163"/>
                  <a:gd name="T8" fmla="*/ 1340 w 1341"/>
                  <a:gd name="T9" fmla="*/ 1550 h 2163"/>
                  <a:gd name="T10" fmla="*/ 511 w 1341"/>
                  <a:gd name="T11" fmla="*/ 2163 h 2163"/>
                  <a:gd name="T12" fmla="*/ 121 w 1341"/>
                  <a:gd name="T13" fmla="*/ 2109 h 2163"/>
                  <a:gd name="T14" fmla="*/ 0 w 1341"/>
                  <a:gd name="T15" fmla="*/ 1709 h 2163"/>
                  <a:gd name="T16" fmla="*/ 517 w 1341"/>
                  <a:gd name="T17" fmla="*/ 1936 h 2163"/>
                  <a:gd name="T18" fmla="*/ 983 w 1341"/>
                  <a:gd name="T19" fmla="*/ 1594 h 2163"/>
                  <a:gd name="T20" fmla="*/ 36 w 1341"/>
                  <a:gd name="T21" fmla="*/ 573 h 2163"/>
                  <a:gd name="T22" fmla="*/ 765 w 1341"/>
                  <a:gd name="T23" fmla="*/ 0 h 2163"/>
                  <a:gd name="T24" fmla="*/ 1153 w 1341"/>
                  <a:gd name="T25" fmla="*/ 53 h 2163"/>
                  <a:gd name="T26" fmla="*/ 1152 w 1341"/>
                  <a:gd name="T27" fmla="*/ 375 h 2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3272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12" tIns="45706" rIns="91412" bIns="45706" numCol="1" rtlCol="0" anchor="ctr" anchorCtr="0" compatLnSpc="1">
            <a:prstTxWarp prst="textNoShape">
              <a:avLst/>
            </a:prstTxWarp>
          </a:bodyPr>
          <a:lstStyle/>
          <a:p>
            <a:endParaRPr lang="ja-JP" altLang="en-US" sz="1600">
              <a:latin typeface="FUJI-新ゴ R" panose="020B0400000000000000" pitchFamily="50" charset="-128"/>
              <a:ea typeface="FUJI-新ゴ R" panose="020B0400000000000000" pitchFamily="50" charset="-128"/>
            </a:endParaRP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2020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008043" y="247968"/>
            <a:ext cx="895497" cy="435425"/>
            <a:chOff x="8008039" y="247965"/>
            <a:chExt cx="895497" cy="435425"/>
          </a:xfrm>
        </p:grpSpPr>
        <p:sp>
          <p:nvSpPr>
            <p:cNvPr id="37" name="Freeform 73"/>
            <p:cNvSpPr>
              <a:spLocks/>
            </p:cNvSpPr>
            <p:nvPr userDrawn="1"/>
          </p:nvSpPr>
          <p:spPr bwMode="gray">
            <a:xfrm>
              <a:off x="8302431" y="399953"/>
              <a:ext cx="82156" cy="28343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GB" sz="1799" kern="0">
                <a:solidFill>
                  <a:sysClr val="windowText" lastClr="000000"/>
                </a:solidFill>
                <a:ea typeface="FUJI-新ゴ M" panose="020B0500000000000000" pitchFamily="50" charset="-128"/>
              </a:endParaRPr>
            </a:p>
          </p:txBody>
        </p:sp>
        <p:grpSp>
          <p:nvGrpSpPr>
            <p:cNvPr id="38" name="グループ化 37"/>
            <p:cNvGrpSpPr/>
            <p:nvPr userDrawn="1"/>
          </p:nvGrpSpPr>
          <p:grpSpPr>
            <a:xfrm>
              <a:off x="8008039" y="247965"/>
              <a:ext cx="895497" cy="358747"/>
              <a:chOff x="8008039" y="247965"/>
              <a:chExt cx="895497" cy="358747"/>
            </a:xfrm>
          </p:grpSpPr>
          <p:sp>
            <p:nvSpPr>
              <p:cNvPr id="39" name="Freeform 71"/>
              <p:cNvSpPr>
                <a:spLocks/>
              </p:cNvSpPr>
              <p:nvPr userDrawn="1"/>
            </p:nvSpPr>
            <p:spPr bwMode="gray">
              <a:xfrm>
                <a:off x="8303800" y="247965"/>
                <a:ext cx="180743" cy="139665"/>
              </a:xfrm>
              <a:custGeom>
                <a:avLst/>
                <a:gdLst/>
                <a:ahLst/>
                <a:cxnLst>
                  <a:cxn ang="0">
                    <a:pos x="961" y="764"/>
                  </a:cxn>
                  <a:cxn ang="0">
                    <a:pos x="599" y="642"/>
                  </a:cxn>
                  <a:cxn ang="0">
                    <a:pos x="1" y="1235"/>
                  </a:cxn>
                  <a:cxn ang="0">
                    <a:pos x="599" y="1825"/>
                  </a:cxn>
                  <a:cxn ang="0">
                    <a:pos x="1053" y="1619"/>
                  </a:cxn>
                  <a:cxn ang="0">
                    <a:pos x="1053" y="1293"/>
                  </a:cxn>
                  <a:cxn ang="0">
                    <a:pos x="771" y="1568"/>
                  </a:cxn>
                  <a:cxn ang="0">
                    <a:pos x="599" y="1604"/>
                  </a:cxn>
                  <a:cxn ang="0">
                    <a:pos x="225" y="1235"/>
                  </a:cxn>
                  <a:cxn ang="0">
                    <a:pos x="599" y="863"/>
                  </a:cxn>
                  <a:cxn ang="0">
                    <a:pos x="861" y="972"/>
                  </a:cxn>
                  <a:cxn ang="0">
                    <a:pos x="1093" y="1239"/>
                  </a:cxn>
                  <a:cxn ang="0">
                    <a:pos x="1630" y="1473"/>
                  </a:cxn>
                  <a:cxn ang="0">
                    <a:pos x="2365" y="741"/>
                  </a:cxn>
                  <a:cxn ang="0">
                    <a:pos x="1630" y="0"/>
                  </a:cxn>
                  <a:cxn ang="0">
                    <a:pos x="1053" y="295"/>
                  </a:cxn>
                  <a:cxn ang="0">
                    <a:pos x="1053" y="735"/>
                  </a:cxn>
                  <a:cxn ang="0">
                    <a:pos x="1630" y="232"/>
                  </a:cxn>
                  <a:cxn ang="0">
                    <a:pos x="2134" y="741"/>
                  </a:cxn>
                  <a:cxn ang="0">
                    <a:pos x="1630" y="1245"/>
                  </a:cxn>
                  <a:cxn ang="0">
                    <a:pos x="1303" y="1125"/>
                  </a:cxn>
                  <a:cxn ang="0">
                    <a:pos x="961" y="764"/>
                  </a:cxn>
                </a:cxnLst>
                <a:rect l="0" t="0" r="r" b="b"/>
                <a:pathLst>
                  <a:path w="2365" h="1825">
                    <a:moveTo>
                      <a:pt x="961" y="764"/>
                    </a:moveTo>
                    <a:cubicBezTo>
                      <a:pt x="875" y="688"/>
                      <a:pt x="736" y="643"/>
                      <a:pt x="599" y="642"/>
                    </a:cubicBezTo>
                    <a:cubicBezTo>
                      <a:pt x="270" y="641"/>
                      <a:pt x="2" y="900"/>
                      <a:pt x="1" y="1235"/>
                    </a:cubicBezTo>
                    <a:cubicBezTo>
                      <a:pt x="0" y="1563"/>
                      <a:pt x="270" y="1824"/>
                      <a:pt x="599" y="1825"/>
                    </a:cubicBezTo>
                    <a:cubicBezTo>
                      <a:pt x="783" y="1825"/>
                      <a:pt x="943" y="1751"/>
                      <a:pt x="1053" y="1619"/>
                    </a:cubicBezTo>
                    <a:cubicBezTo>
                      <a:pt x="1053" y="1293"/>
                      <a:pt x="1053" y="1293"/>
                      <a:pt x="1053" y="1293"/>
                    </a:cubicBezTo>
                    <a:cubicBezTo>
                      <a:pt x="994" y="1394"/>
                      <a:pt x="877" y="1524"/>
                      <a:pt x="771" y="1568"/>
                    </a:cubicBezTo>
                    <a:cubicBezTo>
                      <a:pt x="717" y="1590"/>
                      <a:pt x="662" y="1604"/>
                      <a:pt x="599" y="1604"/>
                    </a:cubicBezTo>
                    <a:cubicBezTo>
                      <a:pt x="394" y="1604"/>
                      <a:pt x="225" y="1445"/>
                      <a:pt x="225" y="1235"/>
                    </a:cubicBezTo>
                    <a:cubicBezTo>
                      <a:pt x="225" y="1041"/>
                      <a:pt x="380" y="862"/>
                      <a:pt x="599" y="863"/>
                    </a:cubicBezTo>
                    <a:cubicBezTo>
                      <a:pt x="701" y="863"/>
                      <a:pt x="793" y="905"/>
                      <a:pt x="861" y="972"/>
                    </a:cubicBezTo>
                    <a:cubicBezTo>
                      <a:pt x="931" y="1040"/>
                      <a:pt x="1041" y="1183"/>
                      <a:pt x="1093" y="1239"/>
                    </a:cubicBezTo>
                    <a:cubicBezTo>
                      <a:pt x="1227" y="1383"/>
                      <a:pt x="1419" y="1473"/>
                      <a:pt x="1630" y="1473"/>
                    </a:cubicBezTo>
                    <a:cubicBezTo>
                      <a:pt x="2036" y="1474"/>
                      <a:pt x="2365" y="1146"/>
                      <a:pt x="2365" y="741"/>
                    </a:cubicBezTo>
                    <a:cubicBezTo>
                      <a:pt x="2365" y="336"/>
                      <a:pt x="2035" y="0"/>
                      <a:pt x="1630" y="0"/>
                    </a:cubicBezTo>
                    <a:cubicBezTo>
                      <a:pt x="1395" y="0"/>
                      <a:pt x="1187" y="122"/>
                      <a:pt x="1053" y="295"/>
                    </a:cubicBezTo>
                    <a:cubicBezTo>
                      <a:pt x="1053" y="735"/>
                      <a:pt x="1053" y="735"/>
                      <a:pt x="1053" y="735"/>
                    </a:cubicBezTo>
                    <a:cubicBezTo>
                      <a:pt x="1155" y="455"/>
                      <a:pt x="1340" y="232"/>
                      <a:pt x="1630" y="232"/>
                    </a:cubicBezTo>
                    <a:cubicBezTo>
                      <a:pt x="1909" y="232"/>
                      <a:pt x="2135" y="463"/>
                      <a:pt x="2134" y="741"/>
                    </a:cubicBezTo>
                    <a:cubicBezTo>
                      <a:pt x="2134" y="1020"/>
                      <a:pt x="1909" y="1246"/>
                      <a:pt x="1630" y="1245"/>
                    </a:cubicBezTo>
                    <a:cubicBezTo>
                      <a:pt x="1506" y="1244"/>
                      <a:pt x="1391" y="1199"/>
                      <a:pt x="1303" y="1125"/>
                    </a:cubicBezTo>
                    <a:cubicBezTo>
                      <a:pt x="1194" y="1040"/>
                      <a:pt x="1074" y="860"/>
                      <a:pt x="961" y="764"/>
                    </a:cubicBezTo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  <p:sp>
            <p:nvSpPr>
              <p:cNvPr id="40" name="Freeform 72"/>
              <p:cNvSpPr>
                <a:spLocks/>
              </p:cNvSpPr>
              <p:nvPr userDrawn="1"/>
            </p:nvSpPr>
            <p:spPr bwMode="gray">
              <a:xfrm>
                <a:off x="8008039" y="399953"/>
                <a:ext cx="124603" cy="2026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4" y="0"/>
                  </a:cxn>
                  <a:cxn ang="0">
                    <a:pos x="1624" y="452"/>
                  </a:cxn>
                  <a:cxn ang="0">
                    <a:pos x="1365" y="273"/>
                  </a:cxn>
                  <a:cxn ang="0">
                    <a:pos x="613" y="273"/>
                  </a:cxn>
                  <a:cxn ang="0">
                    <a:pos x="613" y="1053"/>
                  </a:cxn>
                  <a:cxn ang="0">
                    <a:pos x="1428" y="1053"/>
                  </a:cxn>
                  <a:cxn ang="0">
                    <a:pos x="1428" y="1467"/>
                  </a:cxn>
                  <a:cxn ang="0">
                    <a:pos x="1205" y="1335"/>
                  </a:cxn>
                  <a:cxn ang="0">
                    <a:pos x="613" y="1335"/>
                  </a:cxn>
                  <a:cxn ang="0">
                    <a:pos x="613" y="2401"/>
                  </a:cxn>
                  <a:cxn ang="0">
                    <a:pos x="784" y="2651"/>
                  </a:cxn>
                  <a:cxn ang="0">
                    <a:pos x="11" y="2651"/>
                  </a:cxn>
                  <a:cxn ang="0">
                    <a:pos x="173" y="2401"/>
                  </a:cxn>
                  <a:cxn ang="0">
                    <a:pos x="173" y="278"/>
                  </a:cxn>
                  <a:cxn ang="0">
                    <a:pos x="0" y="0"/>
                  </a:cxn>
                </a:cxnLst>
                <a:rect l="0" t="0" r="r" b="b"/>
                <a:pathLst>
                  <a:path w="1624" h="2651">
                    <a:moveTo>
                      <a:pt x="0" y="0"/>
                    </a:moveTo>
                    <a:cubicBezTo>
                      <a:pt x="1624" y="0"/>
                      <a:pt x="1624" y="0"/>
                      <a:pt x="1624" y="0"/>
                    </a:cubicBezTo>
                    <a:cubicBezTo>
                      <a:pt x="1624" y="452"/>
                      <a:pt x="1624" y="452"/>
                      <a:pt x="1624" y="452"/>
                    </a:cubicBezTo>
                    <a:cubicBezTo>
                      <a:pt x="1624" y="452"/>
                      <a:pt x="1540" y="274"/>
                      <a:pt x="1365" y="273"/>
                    </a:cubicBezTo>
                    <a:cubicBezTo>
                      <a:pt x="613" y="273"/>
                      <a:pt x="613" y="273"/>
                      <a:pt x="613" y="273"/>
                    </a:cubicBezTo>
                    <a:cubicBezTo>
                      <a:pt x="613" y="1053"/>
                      <a:pt x="613" y="1053"/>
                      <a:pt x="613" y="1053"/>
                    </a:cubicBezTo>
                    <a:cubicBezTo>
                      <a:pt x="1428" y="1053"/>
                      <a:pt x="1428" y="1053"/>
                      <a:pt x="1428" y="1053"/>
                    </a:cubicBezTo>
                    <a:cubicBezTo>
                      <a:pt x="1428" y="1467"/>
                      <a:pt x="1428" y="1467"/>
                      <a:pt x="1428" y="1467"/>
                    </a:cubicBezTo>
                    <a:cubicBezTo>
                      <a:pt x="1428" y="1467"/>
                      <a:pt x="1402" y="1335"/>
                      <a:pt x="1205" y="1335"/>
                    </a:cubicBezTo>
                    <a:cubicBezTo>
                      <a:pt x="613" y="1335"/>
                      <a:pt x="613" y="1335"/>
                      <a:pt x="613" y="1335"/>
                    </a:cubicBezTo>
                    <a:cubicBezTo>
                      <a:pt x="613" y="2401"/>
                      <a:pt x="613" y="2401"/>
                      <a:pt x="613" y="2401"/>
                    </a:cubicBezTo>
                    <a:cubicBezTo>
                      <a:pt x="613" y="2558"/>
                      <a:pt x="784" y="2651"/>
                      <a:pt x="784" y="2651"/>
                    </a:cubicBezTo>
                    <a:cubicBezTo>
                      <a:pt x="11" y="2651"/>
                      <a:pt x="11" y="2651"/>
                      <a:pt x="11" y="2651"/>
                    </a:cubicBezTo>
                    <a:cubicBezTo>
                      <a:pt x="11" y="2651"/>
                      <a:pt x="173" y="2569"/>
                      <a:pt x="173" y="2401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73" y="9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  <p:sp>
            <p:nvSpPr>
              <p:cNvPr id="41" name="Freeform 74"/>
              <p:cNvSpPr>
                <a:spLocks/>
              </p:cNvSpPr>
              <p:nvPr userDrawn="1"/>
            </p:nvSpPr>
            <p:spPr bwMode="gray">
              <a:xfrm>
                <a:off x="8392802" y="399953"/>
                <a:ext cx="64355" cy="2026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8" y="0"/>
                  </a:cxn>
                  <a:cxn ang="0">
                    <a:pos x="645" y="235"/>
                  </a:cxn>
                  <a:cxn ang="0">
                    <a:pos x="645" y="2401"/>
                  </a:cxn>
                  <a:cxn ang="0">
                    <a:pos x="828" y="2653"/>
                  </a:cxn>
                  <a:cxn ang="0">
                    <a:pos x="0" y="2653"/>
                  </a:cxn>
                  <a:cxn ang="0">
                    <a:pos x="184" y="2401"/>
                  </a:cxn>
                  <a:cxn ang="0">
                    <a:pos x="184" y="235"/>
                  </a:cxn>
                  <a:cxn ang="0">
                    <a:pos x="0" y="0"/>
                  </a:cxn>
                </a:cxnLst>
                <a:rect l="0" t="0" r="r" b="b"/>
                <a:pathLst>
                  <a:path w="828" h="2653">
                    <a:moveTo>
                      <a:pt x="0" y="0"/>
                    </a:moveTo>
                    <a:cubicBezTo>
                      <a:pt x="828" y="0"/>
                      <a:pt x="828" y="0"/>
                      <a:pt x="828" y="0"/>
                    </a:cubicBezTo>
                    <a:cubicBezTo>
                      <a:pt x="828" y="0"/>
                      <a:pt x="645" y="89"/>
                      <a:pt x="645" y="235"/>
                    </a:cubicBezTo>
                    <a:cubicBezTo>
                      <a:pt x="645" y="2401"/>
                      <a:pt x="645" y="2401"/>
                      <a:pt x="645" y="2401"/>
                    </a:cubicBezTo>
                    <a:cubicBezTo>
                      <a:pt x="645" y="2556"/>
                      <a:pt x="828" y="2653"/>
                      <a:pt x="828" y="2653"/>
                    </a:cubicBezTo>
                    <a:cubicBezTo>
                      <a:pt x="0" y="2653"/>
                      <a:pt x="0" y="2653"/>
                      <a:pt x="0" y="2653"/>
                    </a:cubicBezTo>
                    <a:cubicBezTo>
                      <a:pt x="0" y="2653"/>
                      <a:pt x="184" y="2557"/>
                      <a:pt x="184" y="2401"/>
                    </a:cubicBezTo>
                    <a:cubicBezTo>
                      <a:pt x="184" y="235"/>
                      <a:pt x="184" y="235"/>
                      <a:pt x="184" y="235"/>
                    </a:cubicBezTo>
                    <a:cubicBezTo>
                      <a:pt x="184" y="8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  <p:sp>
            <p:nvSpPr>
              <p:cNvPr id="42" name="Freeform 75"/>
              <p:cNvSpPr>
                <a:spLocks/>
              </p:cNvSpPr>
              <p:nvPr userDrawn="1"/>
            </p:nvSpPr>
            <p:spPr bwMode="gray">
              <a:xfrm>
                <a:off x="8457157" y="399953"/>
                <a:ext cx="151988" cy="202651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1984" y="0"/>
                  </a:cxn>
                  <a:cxn ang="0">
                    <a:pos x="1829" y="482"/>
                  </a:cxn>
                  <a:cxn ang="0">
                    <a:pos x="1607" y="279"/>
                  </a:cxn>
                  <a:cxn ang="0">
                    <a:pos x="1229" y="279"/>
                  </a:cxn>
                  <a:cxn ang="0">
                    <a:pos x="1229" y="2401"/>
                  </a:cxn>
                  <a:cxn ang="0">
                    <a:pos x="1407" y="2651"/>
                  </a:cxn>
                  <a:cxn ang="0">
                    <a:pos x="595" y="2651"/>
                  </a:cxn>
                  <a:cxn ang="0">
                    <a:pos x="771" y="2401"/>
                  </a:cxn>
                  <a:cxn ang="0">
                    <a:pos x="771" y="279"/>
                  </a:cxn>
                  <a:cxn ang="0">
                    <a:pos x="315" y="279"/>
                  </a:cxn>
                  <a:cxn ang="0">
                    <a:pos x="0" y="522"/>
                  </a:cxn>
                  <a:cxn ang="0">
                    <a:pos x="161" y="0"/>
                  </a:cxn>
                </a:cxnLst>
                <a:rect l="0" t="0" r="r" b="b"/>
                <a:pathLst>
                  <a:path w="1984" h="2651">
                    <a:moveTo>
                      <a:pt x="161" y="0"/>
                    </a:moveTo>
                    <a:cubicBezTo>
                      <a:pt x="1984" y="0"/>
                      <a:pt x="1984" y="0"/>
                      <a:pt x="1984" y="0"/>
                    </a:cubicBezTo>
                    <a:cubicBezTo>
                      <a:pt x="1829" y="482"/>
                      <a:pt x="1829" y="482"/>
                      <a:pt x="1829" y="482"/>
                    </a:cubicBezTo>
                    <a:cubicBezTo>
                      <a:pt x="1829" y="482"/>
                      <a:pt x="1783" y="279"/>
                      <a:pt x="1607" y="279"/>
                    </a:cubicBezTo>
                    <a:cubicBezTo>
                      <a:pt x="1229" y="279"/>
                      <a:pt x="1229" y="279"/>
                      <a:pt x="1229" y="279"/>
                    </a:cubicBezTo>
                    <a:cubicBezTo>
                      <a:pt x="1229" y="2401"/>
                      <a:pt x="1229" y="2401"/>
                      <a:pt x="1229" y="2401"/>
                    </a:cubicBezTo>
                    <a:cubicBezTo>
                      <a:pt x="1229" y="2535"/>
                      <a:pt x="1407" y="2651"/>
                      <a:pt x="1407" y="2651"/>
                    </a:cubicBezTo>
                    <a:cubicBezTo>
                      <a:pt x="595" y="2651"/>
                      <a:pt x="595" y="2651"/>
                      <a:pt x="595" y="2651"/>
                    </a:cubicBezTo>
                    <a:cubicBezTo>
                      <a:pt x="595" y="2651"/>
                      <a:pt x="771" y="2547"/>
                      <a:pt x="771" y="2401"/>
                    </a:cubicBezTo>
                    <a:cubicBezTo>
                      <a:pt x="771" y="279"/>
                      <a:pt x="771" y="279"/>
                      <a:pt x="771" y="279"/>
                    </a:cubicBezTo>
                    <a:cubicBezTo>
                      <a:pt x="315" y="279"/>
                      <a:pt x="315" y="279"/>
                      <a:pt x="315" y="279"/>
                    </a:cubicBezTo>
                    <a:cubicBezTo>
                      <a:pt x="185" y="280"/>
                      <a:pt x="0" y="522"/>
                      <a:pt x="0" y="522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  <p:sp>
            <p:nvSpPr>
              <p:cNvPr id="43" name="Freeform 76"/>
              <p:cNvSpPr>
                <a:spLocks/>
              </p:cNvSpPr>
              <p:nvPr userDrawn="1"/>
            </p:nvSpPr>
            <p:spPr bwMode="gray">
              <a:xfrm>
                <a:off x="8733748" y="399953"/>
                <a:ext cx="169788" cy="206759"/>
              </a:xfrm>
              <a:custGeom>
                <a:avLst/>
                <a:gdLst/>
                <a:ahLst/>
                <a:cxnLst>
                  <a:cxn ang="0">
                    <a:pos x="1420" y="0"/>
                  </a:cxn>
                  <a:cxn ang="0">
                    <a:pos x="2219" y="0"/>
                  </a:cxn>
                  <a:cxn ang="0">
                    <a:pos x="2048" y="234"/>
                  </a:cxn>
                  <a:cxn ang="0">
                    <a:pos x="2048" y="1840"/>
                  </a:cxn>
                  <a:cxn ang="0">
                    <a:pos x="1131" y="2693"/>
                  </a:cxn>
                  <a:cxn ang="0">
                    <a:pos x="176" y="1840"/>
                  </a:cxn>
                  <a:cxn ang="0">
                    <a:pos x="176" y="234"/>
                  </a:cxn>
                  <a:cxn ang="0">
                    <a:pos x="0" y="0"/>
                  </a:cxn>
                  <a:cxn ang="0">
                    <a:pos x="821" y="0"/>
                  </a:cxn>
                  <a:cxn ang="0">
                    <a:pos x="638" y="234"/>
                  </a:cxn>
                  <a:cxn ang="0">
                    <a:pos x="638" y="1840"/>
                  </a:cxn>
                  <a:cxn ang="0">
                    <a:pos x="1131" y="2406"/>
                  </a:cxn>
                  <a:cxn ang="0">
                    <a:pos x="1601" y="1840"/>
                  </a:cxn>
                  <a:cxn ang="0">
                    <a:pos x="1601" y="234"/>
                  </a:cxn>
                  <a:cxn ang="0">
                    <a:pos x="1420" y="0"/>
                  </a:cxn>
                </a:cxnLst>
                <a:rect l="0" t="0" r="r" b="b"/>
                <a:pathLst>
                  <a:path w="2219" h="2693">
                    <a:moveTo>
                      <a:pt x="1420" y="0"/>
                    </a:moveTo>
                    <a:cubicBezTo>
                      <a:pt x="2219" y="0"/>
                      <a:pt x="2219" y="0"/>
                      <a:pt x="2219" y="0"/>
                    </a:cubicBezTo>
                    <a:cubicBezTo>
                      <a:pt x="2219" y="0"/>
                      <a:pt x="2048" y="91"/>
                      <a:pt x="2048" y="234"/>
                    </a:cubicBezTo>
                    <a:cubicBezTo>
                      <a:pt x="2048" y="1840"/>
                      <a:pt x="2048" y="1840"/>
                      <a:pt x="2048" y="1840"/>
                    </a:cubicBezTo>
                    <a:cubicBezTo>
                      <a:pt x="2047" y="2492"/>
                      <a:pt x="1506" y="2693"/>
                      <a:pt x="1131" y="2693"/>
                    </a:cubicBezTo>
                    <a:cubicBezTo>
                      <a:pt x="759" y="2693"/>
                      <a:pt x="175" y="2490"/>
                      <a:pt x="176" y="1840"/>
                    </a:cubicBezTo>
                    <a:cubicBezTo>
                      <a:pt x="176" y="234"/>
                      <a:pt x="176" y="234"/>
                      <a:pt x="176" y="234"/>
                    </a:cubicBezTo>
                    <a:cubicBezTo>
                      <a:pt x="176" y="91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8" y="88"/>
                      <a:pt x="638" y="234"/>
                    </a:cubicBezTo>
                    <a:cubicBezTo>
                      <a:pt x="638" y="1840"/>
                      <a:pt x="638" y="1840"/>
                      <a:pt x="638" y="1840"/>
                    </a:cubicBezTo>
                    <a:cubicBezTo>
                      <a:pt x="638" y="2182"/>
                      <a:pt x="865" y="2406"/>
                      <a:pt x="1131" y="2406"/>
                    </a:cubicBezTo>
                    <a:cubicBezTo>
                      <a:pt x="1397" y="2406"/>
                      <a:pt x="1600" y="2173"/>
                      <a:pt x="1601" y="1840"/>
                    </a:cubicBezTo>
                    <a:cubicBezTo>
                      <a:pt x="1601" y="234"/>
                      <a:pt x="1601" y="234"/>
                      <a:pt x="1601" y="234"/>
                    </a:cubicBezTo>
                    <a:cubicBezTo>
                      <a:pt x="1601" y="91"/>
                      <a:pt x="1420" y="0"/>
                      <a:pt x="14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  <p:sp>
            <p:nvSpPr>
              <p:cNvPr id="44" name="Freeform 77"/>
              <p:cNvSpPr>
                <a:spLocks/>
              </p:cNvSpPr>
              <p:nvPr userDrawn="1"/>
            </p:nvSpPr>
            <p:spPr bwMode="gray">
              <a:xfrm>
                <a:off x="8138119" y="399953"/>
                <a:ext cx="171158" cy="206759"/>
              </a:xfrm>
              <a:custGeom>
                <a:avLst/>
                <a:gdLst/>
                <a:ahLst/>
                <a:cxnLst>
                  <a:cxn ang="0">
                    <a:pos x="1427" y="0"/>
                  </a:cxn>
                  <a:cxn ang="0">
                    <a:pos x="2240" y="0"/>
                  </a:cxn>
                  <a:cxn ang="0">
                    <a:pos x="2068" y="237"/>
                  </a:cxn>
                  <a:cxn ang="0">
                    <a:pos x="2067" y="1838"/>
                  </a:cxn>
                  <a:cxn ang="0">
                    <a:pos x="1122" y="2700"/>
                  </a:cxn>
                  <a:cxn ang="0">
                    <a:pos x="166" y="1838"/>
                  </a:cxn>
                  <a:cxn ang="0">
                    <a:pos x="166" y="237"/>
                  </a:cxn>
                  <a:cxn ang="0">
                    <a:pos x="0" y="0"/>
                  </a:cxn>
                  <a:cxn ang="0">
                    <a:pos x="821" y="0"/>
                  </a:cxn>
                  <a:cxn ang="0">
                    <a:pos x="631" y="237"/>
                  </a:cxn>
                  <a:cxn ang="0">
                    <a:pos x="630" y="1838"/>
                  </a:cxn>
                  <a:cxn ang="0">
                    <a:pos x="1122" y="2413"/>
                  </a:cxn>
                  <a:cxn ang="0">
                    <a:pos x="1602" y="1838"/>
                  </a:cxn>
                  <a:cxn ang="0">
                    <a:pos x="1603" y="237"/>
                  </a:cxn>
                  <a:cxn ang="0">
                    <a:pos x="1427" y="0"/>
                  </a:cxn>
                </a:cxnLst>
                <a:rect l="0" t="0" r="r" b="b"/>
                <a:pathLst>
                  <a:path w="2240" h="2700">
                    <a:moveTo>
                      <a:pt x="1427" y="0"/>
                    </a:moveTo>
                    <a:cubicBezTo>
                      <a:pt x="2240" y="0"/>
                      <a:pt x="2240" y="0"/>
                      <a:pt x="2240" y="0"/>
                    </a:cubicBezTo>
                    <a:cubicBezTo>
                      <a:pt x="2240" y="0"/>
                      <a:pt x="2068" y="95"/>
                      <a:pt x="2068" y="237"/>
                    </a:cubicBezTo>
                    <a:cubicBezTo>
                      <a:pt x="2068" y="238"/>
                      <a:pt x="2067" y="1838"/>
                      <a:pt x="2067" y="1838"/>
                    </a:cubicBezTo>
                    <a:cubicBezTo>
                      <a:pt x="2067" y="2494"/>
                      <a:pt x="1501" y="2700"/>
                      <a:pt x="1122" y="2700"/>
                    </a:cubicBezTo>
                    <a:cubicBezTo>
                      <a:pt x="750" y="2700"/>
                      <a:pt x="166" y="2491"/>
                      <a:pt x="166" y="1838"/>
                    </a:cubicBezTo>
                    <a:cubicBezTo>
                      <a:pt x="166" y="237"/>
                      <a:pt x="166" y="237"/>
                      <a:pt x="166" y="237"/>
                    </a:cubicBezTo>
                    <a:cubicBezTo>
                      <a:pt x="166" y="94"/>
                      <a:pt x="0" y="0"/>
                      <a:pt x="0" y="0"/>
                    </a:cubicBezTo>
                    <a:cubicBezTo>
                      <a:pt x="821" y="0"/>
                      <a:pt x="821" y="0"/>
                      <a:pt x="821" y="0"/>
                    </a:cubicBezTo>
                    <a:cubicBezTo>
                      <a:pt x="821" y="0"/>
                      <a:pt x="631" y="94"/>
                      <a:pt x="631" y="237"/>
                    </a:cubicBezTo>
                    <a:cubicBezTo>
                      <a:pt x="630" y="1838"/>
                      <a:pt x="630" y="1838"/>
                      <a:pt x="630" y="1838"/>
                    </a:cubicBezTo>
                    <a:cubicBezTo>
                      <a:pt x="630" y="2178"/>
                      <a:pt x="856" y="2412"/>
                      <a:pt x="1122" y="2413"/>
                    </a:cubicBezTo>
                    <a:cubicBezTo>
                      <a:pt x="1388" y="2414"/>
                      <a:pt x="1602" y="2174"/>
                      <a:pt x="1602" y="1838"/>
                    </a:cubicBezTo>
                    <a:cubicBezTo>
                      <a:pt x="1603" y="237"/>
                      <a:pt x="1603" y="237"/>
                      <a:pt x="1603" y="237"/>
                    </a:cubicBezTo>
                    <a:cubicBezTo>
                      <a:pt x="1603" y="94"/>
                      <a:pt x="1427" y="0"/>
                      <a:pt x="142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  <p:sp>
            <p:nvSpPr>
              <p:cNvPr id="45" name="Freeform 78"/>
              <p:cNvSpPr>
                <a:spLocks/>
              </p:cNvSpPr>
              <p:nvPr userDrawn="1"/>
            </p:nvSpPr>
            <p:spPr bwMode="gray">
              <a:xfrm>
                <a:off x="8602299" y="395845"/>
                <a:ext cx="130080" cy="210866"/>
              </a:xfrm>
              <a:custGeom>
                <a:avLst/>
                <a:gdLst/>
                <a:ahLst/>
                <a:cxnLst>
                  <a:cxn ang="0">
                    <a:pos x="1467" y="479"/>
                  </a:cxn>
                  <a:cxn ang="0">
                    <a:pos x="1019" y="276"/>
                  </a:cxn>
                  <a:cxn ang="0">
                    <a:pos x="504" y="677"/>
                  </a:cxn>
                  <a:cxn ang="0">
                    <a:pos x="995" y="1174"/>
                  </a:cxn>
                  <a:cxn ang="0">
                    <a:pos x="1705" y="1974"/>
                  </a:cxn>
                  <a:cxn ang="0">
                    <a:pos x="651" y="2755"/>
                  </a:cxn>
                  <a:cxn ang="0">
                    <a:pos x="155" y="2686"/>
                  </a:cxn>
                  <a:cxn ang="0">
                    <a:pos x="0" y="2177"/>
                  </a:cxn>
                  <a:cxn ang="0">
                    <a:pos x="658" y="2466"/>
                  </a:cxn>
                  <a:cxn ang="0">
                    <a:pos x="1252" y="2030"/>
                  </a:cxn>
                  <a:cxn ang="0">
                    <a:pos x="46" y="731"/>
                  </a:cxn>
                  <a:cxn ang="0">
                    <a:pos x="973" y="0"/>
                  </a:cxn>
                  <a:cxn ang="0">
                    <a:pos x="1467" y="69"/>
                  </a:cxn>
                  <a:cxn ang="0">
                    <a:pos x="1467" y="479"/>
                  </a:cxn>
                </a:cxnLst>
                <a:rect l="0" t="0" r="r" b="b"/>
                <a:pathLst>
                  <a:path w="1707" h="2755">
                    <a:moveTo>
                      <a:pt x="1467" y="479"/>
                    </a:moveTo>
                    <a:cubicBezTo>
                      <a:pt x="1467" y="479"/>
                      <a:pt x="1352" y="277"/>
                      <a:pt x="1019" y="276"/>
                    </a:cubicBezTo>
                    <a:cubicBezTo>
                      <a:pt x="686" y="275"/>
                      <a:pt x="505" y="450"/>
                      <a:pt x="504" y="677"/>
                    </a:cubicBezTo>
                    <a:cubicBezTo>
                      <a:pt x="503" y="934"/>
                      <a:pt x="696" y="1031"/>
                      <a:pt x="995" y="1174"/>
                    </a:cubicBezTo>
                    <a:cubicBezTo>
                      <a:pt x="1279" y="1311"/>
                      <a:pt x="1707" y="1499"/>
                      <a:pt x="1705" y="1974"/>
                    </a:cubicBezTo>
                    <a:cubicBezTo>
                      <a:pt x="1704" y="2399"/>
                      <a:pt x="1327" y="2755"/>
                      <a:pt x="651" y="2755"/>
                    </a:cubicBezTo>
                    <a:cubicBezTo>
                      <a:pt x="442" y="2754"/>
                      <a:pt x="155" y="2686"/>
                      <a:pt x="155" y="2686"/>
                    </a:cubicBezTo>
                    <a:cubicBezTo>
                      <a:pt x="0" y="2177"/>
                      <a:pt x="0" y="2177"/>
                      <a:pt x="0" y="2177"/>
                    </a:cubicBezTo>
                    <a:cubicBezTo>
                      <a:pt x="143" y="2316"/>
                      <a:pt x="397" y="2466"/>
                      <a:pt x="658" y="2466"/>
                    </a:cubicBezTo>
                    <a:cubicBezTo>
                      <a:pt x="929" y="2466"/>
                      <a:pt x="1252" y="2298"/>
                      <a:pt x="1252" y="2030"/>
                    </a:cubicBezTo>
                    <a:cubicBezTo>
                      <a:pt x="1252" y="1512"/>
                      <a:pt x="46" y="1598"/>
                      <a:pt x="46" y="731"/>
                    </a:cubicBezTo>
                    <a:cubicBezTo>
                      <a:pt x="46" y="433"/>
                      <a:pt x="254" y="0"/>
                      <a:pt x="973" y="0"/>
                    </a:cubicBezTo>
                    <a:cubicBezTo>
                      <a:pt x="1207" y="0"/>
                      <a:pt x="1467" y="69"/>
                      <a:pt x="1467" y="69"/>
                    </a:cubicBezTo>
                    <a:lnTo>
                      <a:pt x="1467" y="47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sz="1799" kern="0">
                  <a:solidFill>
                    <a:sysClr val="windowText" lastClr="000000"/>
                  </a:solidFill>
                  <a:ea typeface="FUJI-新ゴ M" panose="020B0500000000000000" pitchFamily="50" charset="-128"/>
                </a:endParaRPr>
              </a:p>
            </p:txBody>
          </p:sp>
        </p:grpSp>
      </p:grpSp>
      <p:sp>
        <p:nvSpPr>
          <p:cNvPr id="14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4300538" y="4937189"/>
            <a:ext cx="539750" cy="20155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FUJI-新ゴ R" panose="020B0400000000000000" pitchFamily="50" charset="-128"/>
                <a:ea typeface="FUJI-新ゴ R" panose="020B0400000000000000" pitchFamily="50" charset="-128"/>
              </a:defRPr>
            </a:lvl1pPr>
          </a:lstStyle>
          <a:p>
            <a:pPr>
              <a:defRPr/>
            </a:pPr>
            <a:fld id="{0B5B02AC-72C7-48A8-B1FA-68CE81373FC9}" type="slidenum">
              <a:rPr lang="de-DE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02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[LOCK]1cf3f295-09b0-41c8-882f-5758ff71600f&amp;PPTMockAddIn_LockedObject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233363" y="880793"/>
            <a:ext cx="4246562" cy="385802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 bwMode="gray">
          <a:xfrm>
            <a:off x="4632326" y="880793"/>
            <a:ext cx="4246563" cy="385802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34A46DBC-526E-4019-B245-D43DF9034DC2}" type="slidenum">
              <a:rPr lang="de-DE" altLang="ja-JP"/>
              <a:pPr/>
              <a:t>‹#›</a:t>
            </a:fld>
            <a:endParaRPr lang="de-DE" altLang="ja-JP"/>
          </a:p>
        </p:txBody>
      </p:sp>
      <p:pic>
        <p:nvPicPr>
          <p:cNvPr id="7" name="図 6" descr="&amp;PPTMockAddIn_LockedObject">
            <a:extLst>
              <a:ext uri="{FF2B5EF4-FFF2-40B4-BE49-F238E27FC236}">
                <a16:creationId xmlns:a16="http://schemas.microsoft.com/office/drawing/2014/main" id="{12C29C4A-87FE-4991-A1EC-9D1DE8F2A5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&amp;PPTMockAddIn_LockedObject">
            <a:extLst>
              <a:ext uri="{FF2B5EF4-FFF2-40B4-BE49-F238E27FC236}">
                <a16:creationId xmlns:a16="http://schemas.microsoft.com/office/drawing/2014/main" id="{0CD51488-B528-414B-B318-3251BE25C01B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5100"/>
            <a:ext cx="1562833" cy="165100"/>
          </a:xfrm>
          <a:prstGeom prst="rect">
            <a:avLst/>
          </a:prstGeom>
        </p:spPr>
      </p:pic>
      <p:sp>
        <p:nvSpPr>
          <p:cNvPr id="9" name="正方形/長方形 8" descr="&amp;PPTMockAddIn_LockedObject">
            <a:extLst>
              <a:ext uri="{FF2B5EF4-FFF2-40B4-BE49-F238E27FC236}">
                <a16:creationId xmlns:a16="http://schemas.microsoft.com/office/drawing/2014/main" id="{B17057B1-DC63-4E21-AFDB-842A856BC47C}"/>
              </a:ext>
            </a:extLst>
          </p:cNvPr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6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7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692" y="0"/>
            <a:ext cx="4574308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888" y="1298597"/>
            <a:ext cx="3275999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2008800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  <a:endParaRPr kumimoji="1" lang="ja-JP" altLang="en-US" sz="4200" b="1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2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9692" y="0"/>
            <a:ext cx="4574308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2021 Fujitsu Limited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B2F974C-2586-44F6-B521-85BC5FA49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888" y="1298597"/>
            <a:ext cx="3275999" cy="2545521"/>
          </a:xfrm>
          <a:prstGeom prst="rect">
            <a:avLst/>
          </a:prstGeom>
        </p:spPr>
      </p:pic>
      <p:grpSp>
        <p:nvGrpSpPr>
          <p:cNvPr id="19" name="Group 22" descr="Fujitsu">
            <a:extLst>
              <a:ext uri="{FF2B5EF4-FFF2-40B4-BE49-F238E27FC236}">
                <a16:creationId xmlns:a16="http://schemas.microsoft.com/office/drawing/2014/main" id="{30D807CB-9C19-40CB-9ADA-F5FD766952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0675" y="24280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8877A15F-B670-4519-AB23-C001B82B9FB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DA8B768A-A97D-490B-93AE-5E275BCA698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B37A482-6532-4170-98AF-22DF8FB9C9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30D79590-2C60-41D2-B7FF-F45AC7FE2B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0142B91E-6DB6-4543-AD78-EB25DDD078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60628E7A-A810-4212-B4B2-7491E343EAE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FF33B481-F09E-41F9-A16D-ABCE1EFBE5F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7E5FB21F-1485-49A3-BE1D-880B4556A00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13DED7-82D0-49B9-8E63-BB17EBF8CE0D}"/>
              </a:ext>
            </a:extLst>
          </p:cNvPr>
          <p:cNvSpPr txBox="1"/>
          <p:nvPr userDrawn="1"/>
        </p:nvSpPr>
        <p:spPr>
          <a:xfrm>
            <a:off x="129600" y="1202889"/>
            <a:ext cx="4315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you ready</a:t>
            </a:r>
            <a:r>
              <a:rPr kumimoji="1" lang="ja-JP" altLang="en-US" sz="4200" b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679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D2E666-24B0-4502-8AAF-F673315E46D9}"/>
              </a:ext>
            </a:extLst>
          </p:cNvPr>
          <p:cNvSpPr/>
          <p:nvPr userDrawn="1"/>
        </p:nvSpPr>
        <p:spPr>
          <a:xfrm>
            <a:off x="0" y="0"/>
            <a:ext cx="9144000" cy="5138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altLang="ja-JP" smtClean="0"/>
            </a:lvl1pPr>
          </a:lstStyle>
          <a:p>
            <a:fld id="{0B5B02AC-72C7-48A8-B1FA-68CE81373FC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0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1CC55719-5FCA-4A45-9B29-537E44517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3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0600"/>
            <a:ext cx="774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 レベル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 レベル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 レベル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 レベル</a:t>
            </a:r>
            <a:endParaRPr lang="en-US" altLang="ja-JP"/>
          </a:p>
          <a:p>
            <a:pPr lvl="5"/>
            <a:r>
              <a:rPr lang="ja-JP" altLang="en-US"/>
              <a:t>テキスト</a:t>
            </a:r>
            <a:endParaRPr lang="en-US" altLang="ja-JP"/>
          </a:p>
          <a:p>
            <a:pPr lvl="6"/>
            <a:r>
              <a:rPr lang="ja-JP" altLang="en-US"/>
              <a:t>テキスト</a:t>
            </a:r>
            <a:endParaRPr lang="en-US" altLang="ja-JP"/>
          </a:p>
          <a:p>
            <a:pPr lvl="7"/>
            <a:r>
              <a:rPr lang="ja-JP" altLang="en-US"/>
              <a:t>テキスト</a:t>
            </a:r>
            <a:endParaRPr lang="en-US" altLang="ja-JP"/>
          </a:p>
          <a:p>
            <a:pPr lvl="8"/>
            <a:r>
              <a:rPr lang="ja-JP" altLang="en-US"/>
              <a:t>テキスト</a:t>
            </a:r>
            <a:endParaRPr lang="en-US"/>
          </a:p>
        </p:txBody>
      </p:sp>
      <p:grpSp>
        <p:nvGrpSpPr>
          <p:cNvPr id="24" name="Group 27" descr="Fujitsu">
            <a:extLst>
              <a:ext uri="{FF2B5EF4-FFF2-40B4-BE49-F238E27FC236}">
                <a16:creationId xmlns:a16="http://schemas.microsoft.com/office/drawing/2014/main" id="{A07104EE-4D01-46CC-8925-8219D485EA0D}"/>
              </a:ext>
            </a:extLst>
          </p:cNvPr>
          <p:cNvGrpSpPr/>
          <p:nvPr userDrawn="1"/>
        </p:nvGrpSpPr>
        <p:grpSpPr bwMode="gray"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DC306A35-3AAE-46F0-AAF9-46A388793D3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11903FFF-471E-47B8-935B-CD39B18D8F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671BE6C8-767D-4D59-881D-429EB92BA14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D18DC024-7E92-4916-AAE6-1F645CDFB68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B7CF43AA-546E-4C2B-933E-7F30C4469D1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FF1F7038-0943-4E45-AF4F-011183ACAE7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D5D1B76-1664-428D-9E03-BB04B259513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CABF1A31-A3C1-40C7-B3A4-04BCF3CB3D3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323909" y="4888800"/>
            <a:ext cx="1589691" cy="1116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2021 Fujitsu Limited</a:t>
            </a:r>
            <a:endParaRPr lang="de-DE" altLang="ja-JP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D66971-1663-4735-86AA-EDAC07B3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B51BFD-9E23-439A-90CE-CEC0CBA05066}"/>
              </a:ext>
            </a:extLst>
          </p:cNvPr>
          <p:cNvSpPr txBox="1"/>
          <p:nvPr userDrawn="1"/>
        </p:nvSpPr>
        <p:spPr>
          <a:xfrm>
            <a:off x="156758" y="4880091"/>
            <a:ext cx="12715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700"/>
              <a:t>FUJITSU</a:t>
            </a:r>
            <a:r>
              <a:rPr kumimoji="1" lang="ja-JP" altLang="en-US" sz="700"/>
              <a:t> </a:t>
            </a:r>
            <a:r>
              <a:rPr kumimoji="1" lang="en-US" altLang="ja-JP" sz="700"/>
              <a:t>CONFIDENTIAL</a:t>
            </a:r>
            <a:endParaRPr kumimoji="1" lang="ja-JP" altLang="en-US" sz="700"/>
          </a:p>
        </p:txBody>
      </p:sp>
    </p:spTree>
    <p:extLst>
      <p:ext uri="{BB962C8B-B14F-4D97-AF65-F5344CB8AC3E}">
        <p14:creationId xmlns:p14="http://schemas.microsoft.com/office/powerpoint/2010/main" val="21336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3717" r:id="rId2"/>
    <p:sldLayoutId id="2147483685" r:id="rId3"/>
    <p:sldLayoutId id="2147483686" r:id="rId4"/>
    <p:sldLayoutId id="2147483687" r:id="rId5"/>
    <p:sldLayoutId id="2147483688" r:id="rId6"/>
    <p:sldLayoutId id="2147483718" r:id="rId7"/>
    <p:sldLayoutId id="2147484165" r:id="rId8"/>
    <p:sldLayoutId id="2147484163" r:id="rId9"/>
    <p:sldLayoutId id="214748416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2160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30000"/>
        <a:buFont typeface="Tahoma" panose="020B0604030504040204" pitchFamily="34" charset="0"/>
        <a:buChar char="○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130000"/>
        <a:buFont typeface="Tahoma" panose="020B0604030504040204" pitchFamily="34" charset="0"/>
        <a:buChar char="○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>
            <a:lumMod val="50000"/>
            <a:lumOff val="50000"/>
          </a:schemeClr>
        </a:buClr>
        <a:buSzPct val="130000"/>
        <a:buFont typeface="Tahoma" panose="020B0604030504040204" pitchFamily="34" charset="0"/>
        <a:buChar char="○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SzPct val="130000"/>
        <a:buFont typeface="Arial" panose="020B0604020202020204" pitchFamily="34" charset="0"/>
        <a:buChar char="●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B68907B1-7668-476D-9484-34F02C02C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4424" y="4888800"/>
            <a:ext cx="1748660" cy="111600"/>
          </a:xfrm>
          <a:prstGeom prst="rect">
            <a:avLst/>
          </a:prstGeom>
        </p:spPr>
        <p:txBody>
          <a:bodyPr/>
          <a:lstStyle>
            <a:lvl1pPr algn="r">
              <a:defRPr sz="560">
                <a:latin typeface="メイリオ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29E55BED-46DA-4CD8-9F79-A27CAF654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3551" y="4937189"/>
            <a:ext cx="593725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en-US" altLang="ja-JP" sz="560" smtClean="0"/>
            </a:lvl1pPr>
          </a:lstStyle>
          <a:p>
            <a:fld id="{0B5B02AC-72C7-48A8-B1FA-68CE81373FC9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15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2004" y="845739"/>
            <a:ext cx="8645525" cy="374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テキスト</a:t>
            </a:r>
          </a:p>
          <a:p>
            <a:pPr lvl="1"/>
            <a:r>
              <a:rPr lang="ja-JP" altLang="en-US"/>
              <a:t>テキスト</a:t>
            </a:r>
            <a:endParaRPr lang="en-US" altLang="ja-JP"/>
          </a:p>
          <a:p>
            <a:pPr lvl="2"/>
            <a:r>
              <a:rPr lang="ja-JP" altLang="en-US"/>
              <a:t>テキスト</a:t>
            </a:r>
            <a:endParaRPr lang="en-US" altLang="ja-JP"/>
          </a:p>
          <a:p>
            <a:pPr lvl="3"/>
            <a:r>
              <a:rPr lang="ja-JP" altLang="en-US"/>
              <a:t>テキスト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52004" y="179946"/>
            <a:ext cx="7564437" cy="6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タイトル</a:t>
            </a:r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2363" y="4935604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64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ja-JP"/>
              <a:t>Copyright 2021 FUJITSU LIMITED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9" y="4937190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kumimoji="0" lang="de-DE" altLang="ja-JP" sz="64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 fontAlgn="base"/>
            <a:fld id="{F065A1AB-B366-407E-9CCD-E21333B08551}" type="slidenum">
              <a:rPr lang="en-US" smtClean="0"/>
              <a:pPr fontAlgn="base"/>
              <a:t>‹#›</a:t>
            </a:fld>
            <a:endParaRPr lang="ja-JP" altLang="en-US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 userDrawn="1"/>
        </p:nvSpPr>
        <p:spPr bwMode="gray">
          <a:xfrm>
            <a:off x="7608892" y="114266"/>
            <a:ext cx="1417637" cy="7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54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  <p:sldLayoutId id="2147484080" r:id="rId18"/>
    <p:sldLayoutId id="2147484081" r:id="rId19"/>
    <p:sldLayoutId id="2147484082" r:id="rId20"/>
    <p:sldLayoutId id="2147484083" r:id="rId21"/>
    <p:sldLayoutId id="2147484084" r:id="rId22"/>
    <p:sldLayoutId id="2147484085" r:id="rId23"/>
    <p:sldLayoutId id="2147484086" r:id="rId24"/>
    <p:sldLayoutId id="2147484087" r:id="rId25"/>
    <p:sldLayoutId id="2147484088" r:id="rId26"/>
    <p:sldLayoutId id="2147484089" r:id="rId27"/>
    <p:sldLayoutId id="2147484090" r:id="rId28"/>
    <p:sldLayoutId id="2147484091" r:id="rId29"/>
    <p:sldLayoutId id="2147484092" r:id="rId30"/>
    <p:sldLayoutId id="2147484093" r:id="rId31"/>
    <p:sldLayoutId id="2147484094" r:id="rId32"/>
    <p:sldLayoutId id="2147484095" r:id="rId33"/>
    <p:sldLayoutId id="2147484096" r:id="rId34"/>
    <p:sldLayoutId id="2147484097" r:id="rId35"/>
    <p:sldLayoutId id="2147484098" r:id="rId36"/>
  </p:sldLayoutIdLst>
  <p:hf hdr="0" dt="0"/>
  <p:txStyles>
    <p:titleStyle>
      <a:lvl1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1680" b="0">
          <a:solidFill>
            <a:schemeClr val="tx1">
              <a:lumMod val="50000"/>
              <a:lumOff val="5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游ゴシック" panose="020B0400000000000000" pitchFamily="50" charset="-128"/>
        </a:defRPr>
      </a:lvl1pPr>
      <a:lvl2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0" fontAlgn="ctr" hangingPunct="0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456914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2"/>
          </a:solidFill>
          <a:latin typeface="Arial" charset="0"/>
          <a:ea typeface="ＭＳ Ｐゴシック" charset="-128"/>
        </a:defRPr>
      </a:lvl6pPr>
      <a:lvl7pPr marL="913829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2"/>
          </a:solidFill>
          <a:latin typeface="Arial" charset="0"/>
          <a:ea typeface="ＭＳ Ｐゴシック" charset="-128"/>
        </a:defRPr>
      </a:lvl7pPr>
      <a:lvl8pPr marL="1370744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2"/>
          </a:solidFill>
          <a:latin typeface="Arial" charset="0"/>
          <a:ea typeface="ＭＳ Ｐゴシック" charset="-128"/>
        </a:defRPr>
      </a:lvl8pPr>
      <a:lvl9pPr marL="1827657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24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66534" indent="-266534" algn="l" defTabSz="809119" rtl="0" eaLnBrk="0" fontAlgn="ctr" hangingPunct="0">
        <a:lnSpc>
          <a:spcPct val="110000"/>
        </a:lnSpc>
        <a:spcBef>
          <a:spcPts val="0"/>
        </a:spcBef>
        <a:spcAft>
          <a:spcPts val="300"/>
        </a:spcAft>
        <a:buClr>
          <a:srgbClr val="C80202"/>
        </a:buClr>
        <a:buFont typeface="Wingdings" pitchFamily="2" charset="2"/>
        <a:buChar char="n"/>
        <a:defRPr kumimoji="1" sz="1440">
          <a:solidFill>
            <a:schemeClr val="tx1">
              <a:lumMod val="50000"/>
              <a:lumOff val="5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游ゴシック" panose="020B0400000000000000" pitchFamily="50" charset="-128"/>
        </a:defRPr>
      </a:lvl1pPr>
      <a:lvl2pPr marL="514029" indent="-245909" algn="l" defTabSz="809119" rtl="0" eaLnBrk="0" fontAlgn="ctr" hangingPunct="0">
        <a:lnSpc>
          <a:spcPct val="110000"/>
        </a:lnSpc>
        <a:spcBef>
          <a:spcPts val="0"/>
        </a:spcBef>
        <a:spcAft>
          <a:spcPts val="300"/>
        </a:spcAft>
        <a:buClr>
          <a:srgbClr val="87867E"/>
        </a:buClr>
        <a:buFont typeface="Wingdings" pitchFamily="2" charset="2"/>
        <a:buChar char="n"/>
        <a:defRPr kumimoji="1" sz="1280">
          <a:solidFill>
            <a:schemeClr val="tx1">
              <a:lumMod val="50000"/>
              <a:lumOff val="5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游ゴシック" panose="020B0400000000000000" pitchFamily="50" charset="-128"/>
        </a:defRPr>
      </a:lvl2pPr>
      <a:lvl3pPr marL="622285" indent="-185733" algn="l" defTabSz="809119" rtl="0" eaLnBrk="0" fontAlgn="ctr" hangingPunct="0">
        <a:lnSpc>
          <a:spcPct val="110000"/>
        </a:lnSpc>
        <a:spcBef>
          <a:spcPct val="20000"/>
        </a:spcBef>
        <a:spcAft>
          <a:spcPct val="10000"/>
        </a:spcAft>
        <a:buClr>
          <a:srgbClr val="808080"/>
        </a:buClr>
        <a:buFont typeface="Wingdings" panose="05000000000000000000" pitchFamily="2" charset="2"/>
        <a:buChar char="n"/>
        <a:defRPr kumimoji="1" sz="1120">
          <a:solidFill>
            <a:schemeClr val="tx1">
              <a:lumMod val="50000"/>
              <a:lumOff val="5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游ゴシック" panose="020B0400000000000000" pitchFamily="50" charset="-128"/>
        </a:defRPr>
      </a:lvl3pPr>
      <a:lvl4pPr marL="898502" indent="-177796" algn="l" defTabSz="809119" rtl="0" eaLnBrk="0" fontAlgn="base" hangingPunct="0">
        <a:lnSpc>
          <a:spcPct val="110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Font typeface="Wingdings" panose="05000000000000000000" pitchFamily="2" charset="2"/>
        <a:buChar char="n"/>
        <a:defRPr kumimoji="1" sz="960">
          <a:solidFill>
            <a:schemeClr val="tx1">
              <a:lumMod val="50000"/>
              <a:lumOff val="5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游ゴシック" panose="020B0400000000000000" pitchFamily="50" charset="-128"/>
        </a:defRPr>
      </a:lvl4pPr>
      <a:lvl5pPr marL="2056115" indent="-228456" algn="l" defTabSz="809119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ＭＳ Ｐゴシック" pitchFamily="50" charset="-128"/>
        </a:defRPr>
      </a:lvl5pPr>
      <a:lvl6pPr marL="2513030" indent="-228456" algn="l" defTabSz="809119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69943" indent="-228456" algn="l" defTabSz="809119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6857" indent="-228456" algn="l" defTabSz="809119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3771" indent="-228456" algn="l" defTabSz="809119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4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9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4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7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1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9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1" descr="ContentGray20_L150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19"/>
          <p:cNvGrpSpPr>
            <a:grpSpLocks noChangeAspect="1"/>
          </p:cNvGrpSpPr>
          <p:nvPr userDrawn="1"/>
        </p:nvGrpSpPr>
        <p:grpSpPr bwMode="gray">
          <a:xfrm>
            <a:off x="7828764" y="79351"/>
            <a:ext cx="1176337" cy="657022"/>
            <a:chOff x="4969" y="50"/>
            <a:chExt cx="741" cy="414"/>
          </a:xfrm>
        </p:grpSpPr>
        <p:sp>
          <p:nvSpPr>
            <p:cNvPr id="22" name="AutoShape 18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33363" y="880791"/>
            <a:ext cx="8645525" cy="385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第１レベル第１レベル第１レベル第１レベル第１レベル第１レベル第１レベル第１レベル第１レベル第１レベル第１レベル第１レベル</a:t>
            </a:r>
          </a:p>
          <a:p>
            <a:pPr lvl="1"/>
            <a:r>
              <a:rPr lang="ja-JP" altLang="en-US"/>
              <a:t>第２レベル第２レベル第２レベル第２レベル第２レベル第２レベル第２レベル第２レベル第２レベル第２レベル第２レベル第２レベル第２レベル第２レベル第２レベル</a:t>
            </a:r>
          </a:p>
          <a:p>
            <a:pPr lvl="2"/>
            <a:r>
              <a:rPr lang="ja-JP" altLang="en-US"/>
              <a:t>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</a:t>
            </a:r>
          </a:p>
          <a:p>
            <a:pPr lvl="3"/>
            <a:r>
              <a:rPr lang="ja-JP" altLang="en-US"/>
              <a:t>第４レベル第４レベル第４レベル第４レベル第４レベル第４レベル第４レベル第４レベル第４レベル第４レベル第４レベル第４レベル第４レベル第４レベル第４レベル第４レベル第４レベル第４レベル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233363" y="0"/>
            <a:ext cx="7740000" cy="69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2363" y="4935602"/>
            <a:ext cx="3960812" cy="2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altLang="ja-JP"/>
              <a:t>Copyright 2020 FUJITSU LIMITED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4937189"/>
            <a:ext cx="539750" cy="20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</a:defRPr>
            </a:lvl1pPr>
          </a:lstStyle>
          <a:p>
            <a:fld id="{2145D5DA-CF11-4C66-BB26-5DC06B07024B}" type="slidenum">
              <a:rPr lang="de-DE" altLang="ja-JP"/>
              <a:pPr/>
              <a:t>‹#›</a:t>
            </a:fld>
            <a:endParaRPr lang="de-DE" altLang="ja-JP"/>
          </a:p>
        </p:txBody>
      </p:sp>
      <p:sp>
        <p:nvSpPr>
          <p:cNvPr id="17" name="Line 4"/>
          <p:cNvSpPr>
            <a:spLocks noChangeShapeType="1"/>
          </p:cNvSpPr>
          <p:nvPr userDrawn="1"/>
        </p:nvSpPr>
        <p:spPr bwMode="gray">
          <a:xfrm>
            <a:off x="0" y="4918840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36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</p:sldLayoutIdLst>
  <p:hf hdr="0" dt="0"/>
  <p:txStyles>
    <p:titleStyle>
      <a:lvl1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ctr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66700" indent="-266700" algn="l" defTabSz="809625" rtl="0" fontAlgn="ctr">
        <a:lnSpc>
          <a:spcPct val="100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46063" algn="l" defTabSz="809625" rtl="0" fontAlgn="ctr">
        <a:lnSpc>
          <a:spcPct val="100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2pPr>
      <a:lvl3pPr marL="677863" indent="-141288" algn="l" defTabSz="809625" rtl="0" fontAlgn="ctr">
        <a:lnSpc>
          <a:spcPct val="100000"/>
        </a:lnSpc>
        <a:spcBef>
          <a:spcPct val="20000"/>
        </a:spcBef>
        <a:spcAft>
          <a:spcPct val="10000"/>
        </a:spcAft>
        <a:buClr>
          <a:srgbClr val="808080"/>
        </a:buClr>
        <a:buFont typeface="Arial" panose="020B0604020202020204" pitchFamily="34" charset="0"/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814388" indent="-130175" algn="l" defTabSz="809625" rtl="0" fontAlgn="base">
        <a:lnSpc>
          <a:spcPct val="100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809625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sv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svg"/><Relationship Id="rId5" Type="http://schemas.openxmlformats.org/officeDocument/2006/relationships/image" Target="../media/image33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jpeg"/><Relationship Id="rId3" Type="http://schemas.openxmlformats.org/officeDocument/2006/relationships/image" Target="../media/image29.svg"/><Relationship Id="rId7" Type="http://schemas.openxmlformats.org/officeDocument/2006/relationships/image" Target="../media/image37.png"/><Relationship Id="rId12" Type="http://schemas.openxmlformats.org/officeDocument/2006/relationships/image" Target="../media/image4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11" Type="http://schemas.openxmlformats.org/officeDocument/2006/relationships/image" Target="../media/image41.jpeg"/><Relationship Id="rId5" Type="http://schemas.openxmlformats.org/officeDocument/2006/relationships/image" Target="../media/image31.sv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3.pn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15">
            <a:extLst>
              <a:ext uri="{FF2B5EF4-FFF2-40B4-BE49-F238E27FC236}">
                <a16:creationId xmlns:a16="http://schemas.microsoft.com/office/drawing/2014/main" id="{303FC761-38EE-4DBE-845B-FAD3926B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19" y="120639"/>
            <a:ext cx="1678744" cy="1590852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CA10398E-EEB3-4B61-A81F-E1BA128D3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1103" y="785013"/>
            <a:ext cx="5309275" cy="37561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4005B9-8F16-44CB-9E42-7B58C0332C8C}"/>
              </a:ext>
            </a:extLst>
          </p:cNvPr>
          <p:cNvSpPr/>
          <p:nvPr/>
        </p:nvSpPr>
        <p:spPr>
          <a:xfrm>
            <a:off x="3976680" y="3470253"/>
            <a:ext cx="1219545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 defTabSz="914126" fontAlgn="ctr">
              <a:spcBef>
                <a:spcPct val="0"/>
              </a:spcBef>
              <a:defRPr/>
            </a:pPr>
            <a:r>
              <a:rPr lang="en-US" altLang="ja-JP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oal</a:t>
            </a:r>
            <a:endParaRPr kumimoji="1" lang="en-US" altLang="ja-JP" sz="1600" kern="1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22F76B-19EB-4A8E-B334-066EF1FBD415}"/>
              </a:ext>
            </a:extLst>
          </p:cNvPr>
          <p:cNvSpPr/>
          <p:nvPr/>
        </p:nvSpPr>
        <p:spPr>
          <a:xfrm>
            <a:off x="890480" y="2191783"/>
            <a:ext cx="7391946" cy="689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8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Provide full support for</a:t>
            </a:r>
            <a:r>
              <a:rPr kumimoji="1" lang="ja-JP" altLang="en-US" sz="128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kumimoji="1" lang="en-US" altLang="ja-JP" sz="128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all employees who want to embark on this challenge, and world-class education on topics such as entrepreneurial skills and mindset.</a:t>
            </a:r>
          </a:p>
          <a:p>
            <a:pPr algn="ctr"/>
            <a:r>
              <a:rPr kumimoji="1" lang="en-US" altLang="ja-JP" sz="128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Are you Ready?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A9E0778-2F03-474F-9420-41A3B9E0087A}"/>
              </a:ext>
            </a:extLst>
          </p:cNvPr>
          <p:cNvSpPr/>
          <p:nvPr/>
        </p:nvSpPr>
        <p:spPr>
          <a:xfrm>
            <a:off x="752203" y="3914687"/>
            <a:ext cx="8159880" cy="2893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 defTabSz="914126" fontAlgn="ctr">
              <a:spcBef>
                <a:spcPct val="0"/>
              </a:spcBef>
              <a:defRPr/>
            </a:pPr>
            <a:r>
              <a:rPr lang="ja-JP" altLang="en-US" sz="128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 1000 Intrapreneurs who grow themselves and challenge through learning and practice</a:t>
            </a:r>
            <a:endParaRPr kumimoji="1" lang="en-US" altLang="ja-JP" sz="1280" kern="1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2DA62B-9677-40D3-83B6-430F8C3FD55F}"/>
              </a:ext>
            </a:extLst>
          </p:cNvPr>
          <p:cNvSpPr/>
          <p:nvPr/>
        </p:nvSpPr>
        <p:spPr>
          <a:xfrm>
            <a:off x="1240779" y="4358610"/>
            <a:ext cx="7458636" cy="2893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 defTabSz="914126" fontAlgn="ctr">
              <a:spcBef>
                <a:spcPct val="0"/>
              </a:spcBef>
              <a:defRPr/>
            </a:pPr>
            <a:r>
              <a:rPr kumimoji="1" lang="en-US" altLang="ja-JP" sz="128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Launch 10 innovative business to realize </a:t>
            </a:r>
            <a:r>
              <a:rPr kumimoji="1" lang="en-US" altLang="ja-JP" sz="128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Uvance</a:t>
            </a:r>
            <a:endParaRPr kumimoji="1" lang="en-US" altLang="ja-JP" sz="1280" kern="1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D30DC3-2D38-43A6-BD21-AC44F26D2912}"/>
              </a:ext>
            </a:extLst>
          </p:cNvPr>
          <p:cNvSpPr txBox="1"/>
          <p:nvPr/>
        </p:nvSpPr>
        <p:spPr>
          <a:xfrm>
            <a:off x="3740184" y="1843768"/>
            <a:ext cx="1789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Vision</a:t>
            </a:r>
            <a:endParaRPr kumimoji="1" lang="en-US" altLang="ja-JP" sz="1600" b="1" kern="1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1C7117-10F6-43A6-9952-A2A658880CA1}"/>
              </a:ext>
            </a:extLst>
          </p:cNvPr>
          <p:cNvSpPr txBox="1"/>
          <p:nvPr/>
        </p:nvSpPr>
        <p:spPr>
          <a:xfrm>
            <a:off x="1951047" y="4136842"/>
            <a:ext cx="1467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/>
              <a:t>(In-house entrepreneurs)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228F7C1-17CD-4A4E-9DA6-9E2DCCC051D7}"/>
              </a:ext>
            </a:extLst>
          </p:cNvPr>
          <p:cNvSpPr txBox="1"/>
          <p:nvPr/>
        </p:nvSpPr>
        <p:spPr>
          <a:xfrm>
            <a:off x="7323909" y="4636840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" dirty="0"/>
              <a:t>*in the next three years</a:t>
            </a:r>
          </a:p>
        </p:txBody>
      </p:sp>
      <p:sp>
        <p:nvSpPr>
          <p:cNvPr id="26" name="フッター プレースホルダー 1">
            <a:extLst>
              <a:ext uri="{FF2B5EF4-FFF2-40B4-BE49-F238E27FC236}">
                <a16:creationId xmlns:a16="http://schemas.microsoft.com/office/drawing/2014/main" id="{49863A04-66CE-4200-8688-559B9A048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23909" y="4994816"/>
            <a:ext cx="1589691" cy="111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rgbClr val="000000"/>
                </a:solidFill>
              </a:rPr>
              <a:t>Copyright 2021 FUJITSU LIMITED</a:t>
            </a:r>
            <a:endParaRPr lang="de-DE" altLang="ja-JP" dirty="0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BB122E-A330-45E1-B94D-FC358084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5B02AC-72C7-48A8-B1FA-68CE81373FC9}" type="slidenum">
              <a:rPr lang="en-US" altLang="ja-JP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95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BE79C7D-CA99-4324-9790-1D71C610D50E}"/>
              </a:ext>
            </a:extLst>
          </p:cNvPr>
          <p:cNvSpPr/>
          <p:nvPr/>
        </p:nvSpPr>
        <p:spPr>
          <a:xfrm>
            <a:off x="0" y="1248519"/>
            <a:ext cx="9144000" cy="364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AE9101-A85E-413F-A9EA-CFC448E50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23909" y="4994816"/>
            <a:ext cx="1589691" cy="111600"/>
          </a:xfrm>
        </p:spPr>
        <p:txBody>
          <a:bodyPr/>
          <a:lstStyle/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842ADCBC-0EDF-483D-9890-D5634B6499DD}"/>
              </a:ext>
            </a:extLst>
          </p:cNvPr>
          <p:cNvSpPr/>
          <p:nvPr/>
        </p:nvSpPr>
        <p:spPr bwMode="gray">
          <a:xfrm>
            <a:off x="521097" y="2651960"/>
            <a:ext cx="2520000" cy="491325"/>
          </a:xfrm>
          <a:prstGeom prst="rect">
            <a:avLst/>
          </a:prstGeom>
          <a:solidFill>
            <a:srgbClr val="2C96A4"/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srgbClr val="235C73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円/楕円 5">
            <a:extLst>
              <a:ext uri="{FF2B5EF4-FFF2-40B4-BE49-F238E27FC236}">
                <a16:creationId xmlns:a16="http://schemas.microsoft.com/office/drawing/2014/main" id="{6217094B-5946-4356-A824-0615E74399C2}"/>
              </a:ext>
            </a:extLst>
          </p:cNvPr>
          <p:cNvSpPr/>
          <p:nvPr/>
        </p:nvSpPr>
        <p:spPr bwMode="gray">
          <a:xfrm>
            <a:off x="3312000" y="2216559"/>
            <a:ext cx="2520000" cy="491325"/>
          </a:xfrm>
          <a:prstGeom prst="rect">
            <a:avLst/>
          </a:prstGeom>
          <a:solidFill>
            <a:srgbClr val="FC4664"/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円/楕円 5">
            <a:extLst>
              <a:ext uri="{FF2B5EF4-FFF2-40B4-BE49-F238E27FC236}">
                <a16:creationId xmlns:a16="http://schemas.microsoft.com/office/drawing/2014/main" id="{2BD19C5A-2A7B-428D-AB33-1BF302518787}"/>
              </a:ext>
            </a:extLst>
          </p:cNvPr>
          <p:cNvSpPr/>
          <p:nvPr/>
        </p:nvSpPr>
        <p:spPr bwMode="gray">
          <a:xfrm>
            <a:off x="6112933" y="1814351"/>
            <a:ext cx="2520000" cy="491325"/>
          </a:xfrm>
          <a:prstGeom prst="rect">
            <a:avLst/>
          </a:prstGeom>
          <a:solidFill>
            <a:srgbClr val="637AB5"/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srgbClr val="615A84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A5A3E635-19AB-46DC-8CF1-91BB7C62E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97" y="4078707"/>
            <a:ext cx="2520000" cy="685812"/>
          </a:xfrm>
          <a:prstGeom prst="rect">
            <a:avLst/>
          </a:prstGeom>
          <a:solidFill>
            <a:srgbClr val="2C96A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F4E2877-3E36-46F2-9BC5-623A792D206B}"/>
              </a:ext>
            </a:extLst>
          </p:cNvPr>
          <p:cNvSpPr/>
          <p:nvPr/>
        </p:nvSpPr>
        <p:spPr bwMode="gray">
          <a:xfrm>
            <a:off x="1161597" y="4238873"/>
            <a:ext cx="1207087" cy="34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27000" tIns="27000" rIns="27000" bIns="27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4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Step up to challenger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4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1000 employees</a:t>
            </a:r>
          </a:p>
        </p:txBody>
      </p:sp>
      <p:sp>
        <p:nvSpPr>
          <p:cNvPr id="12" name="Rectangle 49">
            <a:extLst>
              <a:ext uri="{FF2B5EF4-FFF2-40B4-BE49-F238E27FC236}">
                <a16:creationId xmlns:a16="http://schemas.microsoft.com/office/drawing/2014/main" id="{CBD0BED6-AEDF-4DFC-9D9E-99FE402D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97" y="3149079"/>
            <a:ext cx="2520000" cy="1016215"/>
          </a:xfrm>
          <a:prstGeom prst="downArrowCallout">
            <a:avLst>
              <a:gd name="adj1" fmla="val 17145"/>
              <a:gd name="adj2" fmla="val 17672"/>
              <a:gd name="adj3" fmla="val 8685"/>
              <a:gd name="adj4" fmla="val 91315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80" b="1" i="0" u="none" strike="noStrike" kern="1200" cap="none" spc="100" normalizeH="0" baseline="0" noProof="0">
                <a:ln>
                  <a:noFill/>
                </a:ln>
                <a:solidFill>
                  <a:srgbClr val="037BA5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W</a:t>
            </a:r>
            <a:r>
              <a:rPr kumimoji="1" lang="ja-JP" altLang="en-US" sz="880" b="1" i="0" u="none" strike="noStrike" kern="1200" cap="none" spc="100" normalizeH="0" baseline="0" noProof="0">
                <a:ln>
                  <a:noFill/>
                </a:ln>
                <a:solidFill>
                  <a:srgbClr val="037BA5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orld</a:t>
            </a:r>
            <a:r>
              <a:rPr kumimoji="1" lang="en-US" altLang="ja-JP" sz="880" b="1" i="0" u="none" strike="noStrike" kern="1200" cap="none" spc="100" normalizeH="0" baseline="0" noProof="0">
                <a:ln>
                  <a:noFill/>
                </a:ln>
                <a:solidFill>
                  <a:srgbClr val="037BA5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-class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80" b="1" i="0" u="none" strike="noStrike" kern="1200" cap="none" normalizeH="0" baseline="0" noProof="0">
                <a:ln>
                  <a:noFill/>
                </a:ln>
                <a:solidFill>
                  <a:srgbClr val="037BA5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Entrepreneurship education</a:t>
            </a:r>
            <a:endParaRPr kumimoji="1" lang="en-US" altLang="ja-JP" sz="880" b="1" i="0" u="none" strike="noStrike" kern="1200" cap="none" normalizeH="0" baseline="0" noProof="0">
              <a:ln>
                <a:noFill/>
              </a:ln>
              <a:solidFill>
                <a:srgbClr val="037BA5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02526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algn="ctr"/>
            <a:r>
              <a:rPr lang="en-US" altLang="ja-JP" sz="720">
                <a:latin typeface="游ゴシック" panose="020B0400000000000000" pitchFamily="50" charset="-128"/>
                <a:ea typeface="游ゴシック" panose="020B0400000000000000" pitchFamily="50" charset="-128"/>
              </a:rPr>
              <a:t>Classes by Associate Professor Yasuhiro </a:t>
            </a:r>
            <a:r>
              <a:rPr lang="en-US" altLang="ja-JP" sz="72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Yamakawa</a:t>
            </a:r>
            <a:r>
              <a:rPr lang="en-US" altLang="ja-JP" sz="720">
                <a:latin typeface="游ゴシック" panose="020B0400000000000000" pitchFamily="50" charset="-128"/>
                <a:ea typeface="游ゴシック" panose="020B0400000000000000" pitchFamily="50" charset="-128"/>
              </a:rPr>
              <a:t> of Babson College, which is ranked No.1 for entrepreneurship education</a:t>
            </a: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9C61071D-3051-433D-8637-182948EC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835" y="3874167"/>
            <a:ext cx="2512165" cy="890352"/>
          </a:xfrm>
          <a:prstGeom prst="rect">
            <a:avLst/>
          </a:prstGeom>
          <a:solidFill>
            <a:srgbClr val="FC4664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4336CF4-0275-4E03-BDAA-0988D0E5683D}"/>
              </a:ext>
            </a:extLst>
          </p:cNvPr>
          <p:cNvSpPr/>
          <p:nvPr/>
        </p:nvSpPr>
        <p:spPr bwMode="gray">
          <a:xfrm>
            <a:off x="3932144" y="4166684"/>
            <a:ext cx="1287237" cy="38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27000" tIns="27000" rIns="27000" bIns="27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4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Step up to Intrapreneur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4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300 people</a:t>
            </a: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C79BBA80-5ED2-477F-A564-7F797C9F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000" y="2703943"/>
            <a:ext cx="2520000" cy="1321783"/>
          </a:xfrm>
          <a:prstGeom prst="downArrowCallout">
            <a:avLst>
              <a:gd name="adj1" fmla="val 14606"/>
              <a:gd name="adj2" fmla="val 13212"/>
              <a:gd name="adj3" fmla="val 5886"/>
              <a:gd name="adj4" fmla="val 9411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80" b="1" i="0" u="none" strike="noStrike" kern="1200" cap="none" spc="100" normalizeH="0" baseline="0" noProof="0">
                <a:ln>
                  <a:noFill/>
                </a:ln>
                <a:solidFill>
                  <a:srgbClr val="FC2C4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O</a:t>
            </a:r>
            <a:r>
              <a:rPr kumimoji="1" lang="ja-JP" altLang="en-US" sz="880" b="1" i="0" u="none" strike="noStrike" kern="1200" cap="none" spc="100" normalizeH="0" baseline="0" noProof="0">
                <a:ln>
                  <a:noFill/>
                </a:ln>
                <a:solidFill>
                  <a:srgbClr val="FC2C4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pportunities for business creation</a:t>
            </a:r>
            <a:endParaRPr kumimoji="1" lang="en-US" altLang="ja-JP" sz="880" b="1" i="0" u="none" strike="noStrike" kern="1200" cap="none" spc="100" normalizeH="0" baseline="0" noProof="0">
              <a:ln>
                <a:noFill/>
              </a:ln>
              <a:solidFill>
                <a:srgbClr val="FC2C4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80" b="1" i="0" u="none" strike="noStrike" kern="1200" cap="none" spc="100" normalizeH="0" baseline="0" noProof="0">
                <a:ln>
                  <a:noFill/>
                </a:ln>
                <a:solidFill>
                  <a:srgbClr val="FC2C4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learning through practice</a:t>
            </a:r>
            <a:endParaRPr kumimoji="1" lang="en-US" altLang="ja-JP" sz="880" b="1" i="0" u="none" strike="noStrike" kern="1200" cap="none" spc="100" normalizeH="0" baseline="0" noProof="0">
              <a:ln>
                <a:noFill/>
              </a:ln>
              <a:solidFill>
                <a:srgbClr val="FC2C4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</a:br>
            <a:r>
              <a:rPr kumimoji="1" lang="en-US" altLang="ja-JP" sz="720">
                <a:solidFill>
                  <a:srgbClr val="A5A5A5">
                    <a:lumMod val="50000"/>
                  </a:srgb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Full-time job for</a:t>
            </a:r>
            <a:r>
              <a:rPr kumimoji="1" lang="ja-JP" altLang="en-US" sz="720">
                <a:solidFill>
                  <a:srgbClr val="A5A5A5">
                    <a:lumMod val="50000"/>
                  </a:srgb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new business creation (6 months)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">
                <a:solidFill>
                  <a:srgbClr val="A5A5A5">
                    <a:lumMod val="50000"/>
                  </a:srgb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Mentoring by external </a:t>
            </a:r>
            <a:r>
              <a:rPr kumimoji="1" lang="ja-JP" altLang="en-US" sz="72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experts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2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Initial investment in developing MVPs</a:t>
            </a: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B0609211-9923-4F08-8965-213F94E5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36" y="3705725"/>
            <a:ext cx="2520000" cy="1058794"/>
          </a:xfrm>
          <a:prstGeom prst="rect">
            <a:avLst/>
          </a:prstGeom>
          <a:solidFill>
            <a:srgbClr val="637AB5">
              <a:alpha val="7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27000" tIns="27000" rIns="27000" bIns="2700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28F139-AD55-48B4-AB48-0E04FE97213A}"/>
              </a:ext>
            </a:extLst>
          </p:cNvPr>
          <p:cNvSpPr/>
          <p:nvPr/>
        </p:nvSpPr>
        <p:spPr bwMode="gray">
          <a:xfrm>
            <a:off x="6602848" y="4045527"/>
            <a:ext cx="1508452" cy="38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27000" tIns="27000" rIns="27000" bIns="27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4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Step up to</a:t>
            </a:r>
            <a:r>
              <a:rPr kumimoji="1" lang="ja-JP" altLang="en-US" sz="84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innovators</a:t>
            </a:r>
            <a:endParaRPr kumimoji="1" lang="en-US" altLang="ja-JP" sz="84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8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40" b="1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10 </a:t>
            </a:r>
            <a:r>
              <a:rPr kumimoji="1" lang="en-US" altLang="ja-JP" sz="840" b="1" err="1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</a:t>
            </a:r>
            <a:r>
              <a:rPr kumimoji="1" lang="ja-JP" altLang="en-US" sz="840" b="1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nnovati</a:t>
            </a:r>
            <a:r>
              <a:rPr kumimoji="1" lang="en-US" altLang="ja-JP" sz="840" b="1" err="1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ve</a:t>
            </a:r>
            <a:r>
              <a:rPr kumimoji="1" lang="en-US" altLang="ja-JP" sz="840" b="1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new b</a:t>
            </a:r>
            <a:r>
              <a:rPr kumimoji="1" lang="ja-JP" altLang="en-US" sz="840" b="1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usiness</a:t>
            </a:r>
            <a:endParaRPr kumimoji="1" lang="ja-JP" altLang="en-US" sz="84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F64C9D2F-DD3C-4E24-AF2D-DA2C7A7D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36" y="2305305"/>
            <a:ext cx="2520000" cy="1488652"/>
          </a:xfrm>
          <a:prstGeom prst="downArrowCallout">
            <a:avLst>
              <a:gd name="adj1" fmla="val 10649"/>
              <a:gd name="adj2" fmla="val 10933"/>
              <a:gd name="adj3" fmla="val 5262"/>
              <a:gd name="adj4" fmla="val 94738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80" b="1" i="0" u="none" strike="noStrike" kern="1200" cap="none" spc="100" normalizeH="0" baseline="0" noProof="0">
                <a:ln>
                  <a:noFill/>
                </a:ln>
                <a:solidFill>
                  <a:srgbClr val="5B76B1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Investment and support</a:t>
            </a:r>
            <a:endParaRPr kumimoji="1" lang="en-US" altLang="ja-JP" sz="880" b="1" i="0" u="none" strike="noStrike" kern="1200" cap="none" spc="100" normalizeH="0" baseline="0" noProof="0">
              <a:ln>
                <a:noFill/>
              </a:ln>
              <a:solidFill>
                <a:srgbClr val="5B76B1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80" b="1" spc="100">
                <a:solidFill>
                  <a:srgbClr val="5B76B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to</a:t>
            </a:r>
            <a:r>
              <a:rPr kumimoji="1" lang="ja-JP" altLang="en-US" sz="880" b="1" spc="100">
                <a:solidFill>
                  <a:srgbClr val="5B76B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880" b="1" spc="100">
                <a:solidFill>
                  <a:srgbClr val="5B76B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launch new business</a:t>
            </a:r>
            <a:endParaRPr kumimoji="1" lang="en-US" altLang="ja-JP" sz="880" b="1" i="0" u="none" strike="noStrike" kern="1200" cap="none" spc="100" normalizeH="0" baseline="0" noProof="0">
              <a:ln>
                <a:noFill/>
              </a:ln>
              <a:solidFill>
                <a:srgbClr val="5B76B1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72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Large-Scale investment for business growth</a:t>
            </a:r>
            <a:b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</a:br>
            <a:r>
              <a:rPr kumimoji="1" lang="ja-JP" altLang="en-US" sz="72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Support for commercialization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A4747D-56CB-45F6-8D2B-CFA7FE7E3FFC}"/>
              </a:ext>
            </a:extLst>
          </p:cNvPr>
          <p:cNvSpPr/>
          <p:nvPr/>
        </p:nvSpPr>
        <p:spPr bwMode="gray">
          <a:xfrm>
            <a:off x="1442972" y="2776330"/>
            <a:ext cx="624367" cy="18931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spc="200">
                <a:solidFill>
                  <a:prstClr val="white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rPr>
              <a:t>A</a:t>
            </a:r>
            <a:r>
              <a:rPr kumimoji="1" lang="en-US" altLang="ja-JP" sz="1600" b="0" i="0" u="none" strike="noStrike" kern="1200" cap="none" spc="20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rPr>
              <a:t>cademy</a:t>
            </a:r>
            <a:endParaRPr kumimoji="1" lang="ja-JP" altLang="en-US" sz="2560" b="0" i="0" u="none" strike="noStrike" kern="1200" cap="none" spc="2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游ゴシック" panose="020B04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11934F8-9D8A-4490-91EE-AA67B340BAD0}"/>
              </a:ext>
            </a:extLst>
          </p:cNvPr>
          <p:cNvSpPr/>
          <p:nvPr/>
        </p:nvSpPr>
        <p:spPr bwMode="gray">
          <a:xfrm>
            <a:off x="4253594" y="2336748"/>
            <a:ext cx="644335" cy="1957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rPr>
              <a:t>Challenge</a:t>
            </a:r>
            <a:endParaRPr kumimoji="1" lang="ja-JP" altLang="en-US" sz="1600" b="0" i="0" u="none" strike="noStrike" kern="1200" cap="none" spc="2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游ゴシック" panose="020B04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F14D801-8CCB-4B7E-AC8D-F6135154C42A}"/>
              </a:ext>
            </a:extLst>
          </p:cNvPr>
          <p:cNvSpPr/>
          <p:nvPr/>
        </p:nvSpPr>
        <p:spPr bwMode="gray">
          <a:xfrm>
            <a:off x="7034905" y="1937973"/>
            <a:ext cx="644335" cy="1957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2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rPr>
              <a:t>Growth</a:t>
            </a:r>
            <a:endParaRPr kumimoji="1" lang="ja-JP" altLang="en-US" sz="1600" b="0" i="0" u="none" strike="noStrike" kern="1200" cap="none" spc="2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游ゴシック" panose="020B0400000000000000" pitchFamily="50" charset="-128"/>
              <a:cs typeface="Calibri" panose="020F0502020204030204" pitchFamily="34" charset="0"/>
            </a:endParaRPr>
          </a:p>
        </p:txBody>
      </p:sp>
      <p:pic>
        <p:nvPicPr>
          <p:cNvPr id="35" name="グラフィックス 15">
            <a:extLst>
              <a:ext uri="{FF2B5EF4-FFF2-40B4-BE49-F238E27FC236}">
                <a16:creationId xmlns:a16="http://schemas.microsoft.com/office/drawing/2014/main" id="{104CE727-95FF-4C44-994A-58B9AB90B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45" y="169097"/>
            <a:ext cx="956849" cy="90675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B99F599F-C6E5-4084-BBA8-9CE00C32B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2160" y="423791"/>
            <a:ext cx="5309275" cy="375617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4A0964A-D19C-4C17-A2B0-2E8E4EEABEF9}"/>
              </a:ext>
            </a:extLst>
          </p:cNvPr>
          <p:cNvSpPr txBox="1"/>
          <p:nvPr/>
        </p:nvSpPr>
        <p:spPr>
          <a:xfrm>
            <a:off x="478911" y="1468539"/>
            <a:ext cx="252000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"/>
                <a:ea typeface="Yu Gothic UI"/>
              </a:rPr>
              <a:t>FIC 1st S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UI"/>
                <a:ea typeface="Yu Gothic UI"/>
              </a:rPr>
              <a:t>tage of three </a:t>
            </a:r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05AC612D-B901-40A0-8AE8-24EA31DB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5B02AC-72C7-48A8-B1FA-68CE81373FC9}" type="slidenum">
              <a:rPr lang="en-US" altLang="ja-JP" smtClean="0"/>
              <a:pPr/>
              <a:t>2</a:t>
            </a:fld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2774CB-469E-4FAB-B9A1-53A855934687}"/>
              </a:ext>
            </a:extLst>
          </p:cNvPr>
          <p:cNvSpPr txBox="1"/>
          <p:nvPr/>
        </p:nvSpPr>
        <p:spPr>
          <a:xfrm>
            <a:off x="7750670" y="4721745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"/>
              <a:t>*in the next three years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7731D6F-C1E7-4821-A6E2-4801090EBADC}"/>
              </a:ext>
            </a:extLst>
          </p:cNvPr>
          <p:cNvSpPr/>
          <p:nvPr/>
        </p:nvSpPr>
        <p:spPr>
          <a:xfrm>
            <a:off x="521097" y="2651960"/>
            <a:ext cx="2517667" cy="2111381"/>
          </a:xfrm>
          <a:prstGeom prst="rect">
            <a:avLst/>
          </a:prstGeom>
          <a:noFill/>
          <a:ln w="76200">
            <a:solidFill>
              <a:srgbClr val="2C96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02982B9-F7EC-4E19-98D4-F3EA8DAA711D}"/>
              </a:ext>
            </a:extLst>
          </p:cNvPr>
          <p:cNvSpPr/>
          <p:nvPr/>
        </p:nvSpPr>
        <p:spPr>
          <a:xfrm>
            <a:off x="3312000" y="2216559"/>
            <a:ext cx="2520000" cy="25467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7DE858-C425-49D0-8212-F623FE87A277}"/>
              </a:ext>
            </a:extLst>
          </p:cNvPr>
          <p:cNvSpPr/>
          <p:nvPr/>
        </p:nvSpPr>
        <p:spPr>
          <a:xfrm>
            <a:off x="6109294" y="1807609"/>
            <a:ext cx="2520000" cy="29557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7FC1892D-4F18-4268-98D0-5B7648714FCE}"/>
              </a:ext>
            </a:extLst>
          </p:cNvPr>
          <p:cNvSpPr/>
          <p:nvPr/>
        </p:nvSpPr>
        <p:spPr>
          <a:xfrm>
            <a:off x="1398930" y="2027654"/>
            <a:ext cx="762000" cy="4567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2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グラフィックス 15">
            <a:extLst>
              <a:ext uri="{FF2B5EF4-FFF2-40B4-BE49-F238E27FC236}">
                <a16:creationId xmlns:a16="http://schemas.microsoft.com/office/drawing/2014/main" id="{1AAB16B3-FED5-4284-AE28-6E02227FE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246" y="169097"/>
            <a:ext cx="577864" cy="547609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74D0E273-DB09-4D58-82BB-B97AC21C6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278" y="169097"/>
            <a:ext cx="1809928" cy="12804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D2760C-90B1-4A7D-8C98-1B83CECA8CD5}"/>
              </a:ext>
            </a:extLst>
          </p:cNvPr>
          <p:cNvSpPr/>
          <p:nvPr/>
        </p:nvSpPr>
        <p:spPr bwMode="gray">
          <a:xfrm>
            <a:off x="1351833" y="281362"/>
            <a:ext cx="2224422" cy="4614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80" i="0" u="none" strike="noStrike" kern="1200" cap="none" normalizeH="0" baseline="0" noProof="0" dirty="0">
                <a:ln>
                  <a:noFill/>
                </a:ln>
                <a:solidFill>
                  <a:srgbClr val="2C96A4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+mn-cs"/>
              </a:rPr>
              <a:t>Academy Stage</a:t>
            </a:r>
            <a:endParaRPr kumimoji="1" lang="ja-JP" altLang="en-US" sz="3840" i="0" u="none" strike="noStrike" kern="1200" cap="none" normalizeH="0" baseline="0" noProof="0" dirty="0">
              <a:ln>
                <a:noFill/>
              </a:ln>
              <a:solidFill>
                <a:srgbClr val="2C96A4"/>
              </a:solidFill>
              <a:effectLst/>
              <a:uLnTx/>
              <a:uFillTx/>
              <a:latin typeface="Calibri" panose="020F0502020204030204" pitchFamily="34" charset="0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F6F4668-2378-4BFC-9842-2D71A8B47BF7}"/>
              </a:ext>
            </a:extLst>
          </p:cNvPr>
          <p:cNvSpPr txBox="1"/>
          <p:nvPr/>
        </p:nvSpPr>
        <p:spPr>
          <a:xfrm>
            <a:off x="625815" y="1137334"/>
            <a:ext cx="7376168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065" indent="-266065">
              <a:spcAft>
                <a:spcPts val="600"/>
              </a:spcAft>
            </a:pPr>
            <a:r>
              <a:rPr lang="ja-JP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St</a:t>
            </a:r>
            <a:r>
              <a:rPr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ep</a:t>
            </a:r>
            <a:r>
              <a:rPr lang="ja-JP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</a:t>
            </a:r>
            <a:r>
              <a:rPr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up to</a:t>
            </a:r>
            <a:r>
              <a:rPr lang="ja-JP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challenge</a:t>
            </a:r>
            <a:r>
              <a:rPr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r</a:t>
            </a:r>
          </a:p>
          <a:p>
            <a:pPr marL="266065" indent="-266065">
              <a:spcAft>
                <a:spcPts val="600"/>
              </a:spcAft>
            </a:pPr>
            <a:r>
              <a:rPr lang="ja-JP" altLang="en-US" sz="112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Develop entrepreneurial skill </a:t>
            </a:r>
            <a:r>
              <a:rPr lang="en-US" altLang="ja-JP" sz="112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and mind-set,</a:t>
            </a:r>
            <a:r>
              <a:rPr lang="ja-JP" altLang="en-US" sz="112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and discover business ideas</a:t>
            </a:r>
            <a:endParaRPr lang="ja-JP" altLang="en-US" sz="1920" dirty="0">
              <a:solidFill>
                <a:schemeClr val="tx1">
                  <a:lumMod val="50000"/>
                  <a:lumOff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A1D6BC-86C2-4CB7-8B18-617D53927A73}"/>
              </a:ext>
            </a:extLst>
          </p:cNvPr>
          <p:cNvSpPr/>
          <p:nvPr/>
        </p:nvSpPr>
        <p:spPr>
          <a:xfrm>
            <a:off x="0" y="1857663"/>
            <a:ext cx="9144000" cy="3004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894BB4-8F09-439F-9DCD-FE593957E043}"/>
              </a:ext>
            </a:extLst>
          </p:cNvPr>
          <p:cNvSpPr txBox="1"/>
          <p:nvPr/>
        </p:nvSpPr>
        <p:spPr>
          <a:xfrm>
            <a:off x="927011" y="2544745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</a:t>
            </a:r>
            <a:r>
              <a:rPr kumimoji="1" lang="ja-JP" altLang="en-US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ocial innovation</a:t>
            </a:r>
            <a:endParaRPr kumimoji="1" lang="en-US" altLang="ja-JP" sz="960" b="1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Creating the future, changing the world via ET&amp;A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85A190-50A0-4377-8D37-2488FA58B15B}"/>
              </a:ext>
            </a:extLst>
          </p:cNvPr>
          <p:cNvSpPr txBox="1"/>
          <p:nvPr/>
        </p:nvSpPr>
        <p:spPr>
          <a:xfrm>
            <a:off x="2812453" y="2544745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Understanding self </a:t>
            </a: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Understanding self - vision, mission, and purpose - for life and career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CA41DB-48BF-4303-B90A-8A03BFC5F343}"/>
              </a:ext>
            </a:extLst>
          </p:cNvPr>
          <p:cNvSpPr txBox="1"/>
          <p:nvPr/>
        </p:nvSpPr>
        <p:spPr>
          <a:xfrm>
            <a:off x="4697895" y="2544745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</a:t>
            </a:r>
            <a:r>
              <a:rPr kumimoji="1" lang="ja-JP" altLang="en-US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ailure </a:t>
            </a: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is not bad</a:t>
            </a: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Increasing tolerance for failure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C8123E-60D5-480D-AA8B-89C83B483DD4}"/>
              </a:ext>
            </a:extLst>
          </p:cNvPr>
          <p:cNvSpPr txBox="1"/>
          <p:nvPr/>
        </p:nvSpPr>
        <p:spPr>
          <a:xfrm>
            <a:off x="6583337" y="2544745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Behavioral Styles</a:t>
            </a: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Maximizing shared leadership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0EC5CA-E2C9-4128-A3E7-7B3187CCB034}"/>
              </a:ext>
            </a:extLst>
          </p:cNvPr>
          <p:cNvSpPr txBox="1"/>
          <p:nvPr/>
        </p:nvSpPr>
        <p:spPr>
          <a:xfrm>
            <a:off x="927011" y="3293371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C</a:t>
            </a:r>
            <a:r>
              <a:rPr kumimoji="1" lang="ja-JP" altLang="en-US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reativity</a:t>
            </a:r>
            <a:endParaRPr kumimoji="1" lang="en-US" altLang="ja-JP" sz="960" b="1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Design thinking for innovation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3A2245-E045-46C7-9D22-14F26CBA1317}"/>
              </a:ext>
            </a:extLst>
          </p:cNvPr>
          <p:cNvSpPr txBox="1"/>
          <p:nvPr/>
        </p:nvSpPr>
        <p:spPr>
          <a:xfrm>
            <a:off x="2812453" y="3293371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Art of Pitching</a:t>
            </a: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Networking and enrolling others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7735DE-6656-487D-A706-D760A1356D28}"/>
              </a:ext>
            </a:extLst>
          </p:cNvPr>
          <p:cNvSpPr txBox="1"/>
          <p:nvPr/>
        </p:nvSpPr>
        <p:spPr>
          <a:xfrm>
            <a:off x="4697895" y="3293371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lIns="0" rIns="0" anchor="t">
            <a:noAutofit/>
          </a:bodyPr>
          <a:lstStyle/>
          <a:p>
            <a:pPr algn="ctr">
              <a:spcAft>
                <a:spcPts val="3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ja-JP" altLang="en-US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naly</a:t>
            </a: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sis</a:t>
            </a:r>
          </a:p>
          <a:p>
            <a:pPr algn="ctr">
              <a:spcAft>
                <a:spcPts val="600"/>
              </a:spcAft>
            </a:pPr>
            <a:r>
              <a:rPr lang="en-US" altLang="ja-JP" sz="84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Evaluating opportunity, assessing feasibility, and analyzing stakeholders</a:t>
            </a:r>
            <a:endParaRPr lang="ja-JP" altLang="en-US" sz="84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92C219-6365-491B-93C3-883CEDF6368B}"/>
              </a:ext>
            </a:extLst>
          </p:cNvPr>
          <p:cNvSpPr txBox="1"/>
          <p:nvPr/>
        </p:nvSpPr>
        <p:spPr>
          <a:xfrm>
            <a:off x="6583337" y="3293371"/>
            <a:ext cx="1800000" cy="65454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2A9B4"/>
            </a:solidFill>
          </a:ln>
        </p:spPr>
        <p:txBody>
          <a:bodyPr wrap="square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C</a:t>
            </a:r>
            <a:r>
              <a:rPr kumimoji="1" lang="ja-JP" altLang="en-US" sz="960" b="1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entripetal</a:t>
            </a:r>
            <a:endParaRPr kumimoji="1" lang="en-US" altLang="ja-JP" sz="960" b="1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ctr">
              <a:spcAft>
                <a:spcPts val="600"/>
              </a:spcAft>
            </a:pPr>
            <a:r>
              <a:rPr kumimoji="1" lang="en-US" altLang="ja-JP" sz="720">
                <a:solidFill>
                  <a:srgbClr val="52A9B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Crafting a stronger value proposition towards a mission statement</a:t>
            </a:r>
            <a:endParaRPr lang="ja-JP" altLang="en-US" sz="720">
              <a:solidFill>
                <a:srgbClr val="52A9B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4041E8-15E1-4E73-9537-02E9405EC118}"/>
              </a:ext>
            </a:extLst>
          </p:cNvPr>
          <p:cNvSpPr txBox="1"/>
          <p:nvPr/>
        </p:nvSpPr>
        <p:spPr>
          <a:xfrm>
            <a:off x="633836" y="1919274"/>
            <a:ext cx="81137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The World </a:t>
            </a:r>
            <a:r>
              <a:rPr lang="en-US" altLang="ja-JP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class e</a:t>
            </a:r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ntrepreneurship </a:t>
            </a:r>
            <a:r>
              <a:rPr lang="en-US" altLang="ja-JP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e</a:t>
            </a:r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ducation </a:t>
            </a:r>
            <a:r>
              <a:rPr lang="en-US" altLang="ja-JP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by </a:t>
            </a:r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Dr. Yamakawa of Babson College</a:t>
            </a:r>
            <a:br>
              <a:rPr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lang="en-US" altLang="ja-JP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i</a:t>
            </a:r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 lectures, group work practice, and pitch contests</a:t>
            </a:r>
            <a:r>
              <a:rPr lang="en-US" altLang="ja-JP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to </a:t>
            </a:r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acquire eight essential skills for </a:t>
            </a:r>
            <a:r>
              <a:rPr lang="en-US" altLang="ja-JP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Intrapreneur</a:t>
            </a:r>
            <a:r>
              <a:rPr lang="ja-JP" altLang="en-US" sz="112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.</a:t>
            </a:r>
            <a:endParaRPr lang="en-US" altLang="ja-JP" sz="1120">
              <a:solidFill>
                <a:schemeClr val="tx1">
                  <a:lumMod val="50000"/>
                  <a:lumOff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A828EED-AC7E-4143-9CE3-B2EDA35A25F7}"/>
              </a:ext>
            </a:extLst>
          </p:cNvPr>
          <p:cNvSpPr txBox="1"/>
          <p:nvPr/>
        </p:nvSpPr>
        <p:spPr>
          <a:xfrm>
            <a:off x="927011" y="4031588"/>
            <a:ext cx="7456326" cy="305350"/>
          </a:xfrm>
          <a:prstGeom prst="roundRect">
            <a:avLst>
              <a:gd name="adj" fmla="val 29145"/>
            </a:avLst>
          </a:prstGeom>
          <a:solidFill>
            <a:srgbClr val="52A9B4"/>
          </a:solidFill>
          <a:ln w="19050">
            <a:solidFill>
              <a:srgbClr val="52A9B4"/>
            </a:solidFill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1120" b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Rocket Pitch/Final Pitch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C38B4BF-E33E-4137-88D9-9C0ED05B0E1E}"/>
              </a:ext>
            </a:extLst>
          </p:cNvPr>
          <p:cNvSpPr txBox="1"/>
          <p:nvPr/>
        </p:nvSpPr>
        <p:spPr>
          <a:xfrm>
            <a:off x="927011" y="4413602"/>
            <a:ext cx="7456326" cy="305350"/>
          </a:xfrm>
          <a:prstGeom prst="roundRect">
            <a:avLst>
              <a:gd name="adj" fmla="val 29145"/>
            </a:avLst>
          </a:prstGeom>
          <a:solidFill>
            <a:srgbClr val="52A9B4"/>
          </a:solidFill>
          <a:ln w="19050">
            <a:solidFill>
              <a:srgbClr val="52A9B4"/>
            </a:solidFill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ja-JP" sz="1120" b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Group Work    </a:t>
            </a:r>
            <a:r>
              <a:rPr kumimoji="1" lang="en-US" altLang="ja-JP" sz="1050" b="1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learning through practical training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F315A17-EF77-406C-AE9C-105974699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5B02AC-72C7-48A8-B1FA-68CE81373FC9}" type="slidenum">
              <a:rPr lang="en-US" altLang="ja-JP" smtClean="0"/>
              <a:pPr/>
              <a:t>3</a:t>
            </a:fld>
            <a:endParaRPr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8B1ADE-F401-43F4-BED6-9B2F2876A2CE}"/>
              </a:ext>
            </a:extLst>
          </p:cNvPr>
          <p:cNvSpPr/>
          <p:nvPr/>
        </p:nvSpPr>
        <p:spPr>
          <a:xfrm>
            <a:off x="6935547" y="1434789"/>
            <a:ext cx="2132872" cy="4247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" b="1" i="0" u="none" strike="noStrike" kern="1200" cap="none" spc="0" normalizeH="0" baseline="0" noProof="0">
                <a:solidFill>
                  <a:sysClr val="windowText" lastClr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Associate Professor of Entrepreneurship, </a:t>
            </a:r>
            <a:endParaRPr kumimoji="1" lang="en-US" altLang="ja-JP" sz="720" b="1" i="0" u="none" strike="noStrike" kern="1200" cap="none" spc="0" normalizeH="0" baseline="0" noProof="0">
              <a:solidFill>
                <a:sysClr val="windowText" lastClr="000000"/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1" i="0" u="none" strike="noStrike" kern="1200" cap="none" spc="0" normalizeH="0" baseline="0" noProof="0">
                <a:effectLst/>
                <a:uLnTx/>
                <a:uFillTx/>
                <a:latin typeface="Yu Gothic UI Semilight"/>
                <a:ea typeface="Yu Gothic UI Semilight"/>
              </a:rPr>
              <a:t>Babson </a:t>
            </a:r>
            <a:r>
              <a:rPr kumimoji="1" lang="ja-JP" altLang="en-US" sz="700" b="1">
                <a:latin typeface="Yu Gothic UI Semilight"/>
                <a:ea typeface="Yu Gothic UI Semilight"/>
              </a:rPr>
              <a:t>College</a:t>
            </a:r>
            <a:br>
              <a:rPr lang="ja-JP" altLang="en-US" sz="900" b="1" i="0" u="none" strike="noStrike" kern="1200" cap="none" spc="0" normalizeH="0" baseline="0" noProof="0"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</a:br>
            <a:r>
              <a:rPr kumimoji="1" lang="ja-JP" altLang="en-US" sz="700" b="1" i="0" u="none" strike="noStrike" kern="1200" cap="none" spc="0" normalizeH="0" baseline="0" noProof="0">
                <a:effectLst/>
                <a:uLnTx/>
                <a:uFillTx/>
                <a:latin typeface="Yu Gothic UI Semilight"/>
                <a:ea typeface="Yu Gothic UI Semilight"/>
              </a:rPr>
              <a:t>Yasuhiro Yamakawa</a:t>
            </a:r>
            <a:endParaRPr lang="ja-JP" altLang="en-US" sz="700" b="1" i="0" u="none" strike="noStrike" kern="1200" cap="none" spc="0" normalizeH="0" baseline="0" noProof="0">
              <a:effectLst/>
              <a:uLnTx/>
              <a:uFillTx/>
              <a:latin typeface="Yu Gothic UI Semilight"/>
              <a:ea typeface="Yu Gothic UI Semilight"/>
            </a:endParaRPr>
          </a:p>
        </p:txBody>
      </p:sp>
      <p:pic>
        <p:nvPicPr>
          <p:cNvPr id="31" name="Picture 6" descr="Photo: Yasuhiro Yamakawa">
            <a:extLst>
              <a:ext uri="{FF2B5EF4-FFF2-40B4-BE49-F238E27FC236}">
                <a16:creationId xmlns:a16="http://schemas.microsoft.com/office/drawing/2014/main" id="{32CCBB4A-D5E0-49D6-9701-F13C05AF6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8" r="10203" b="37156"/>
          <a:stretch/>
        </p:blipFill>
        <p:spPr bwMode="auto">
          <a:xfrm>
            <a:off x="7557243" y="463046"/>
            <a:ext cx="889480" cy="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4B34488-5FE0-46A3-98B5-D35AAA1CA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7243" y="272420"/>
            <a:ext cx="889480" cy="188942"/>
          </a:xfrm>
          <a:prstGeom prst="rect">
            <a:avLst/>
          </a:prstGeom>
        </p:spPr>
      </p:pic>
      <p:sp>
        <p:nvSpPr>
          <p:cNvPr id="36" name="フッター プレースホルダー 1">
            <a:extLst>
              <a:ext uri="{FF2B5EF4-FFF2-40B4-BE49-F238E27FC236}">
                <a16:creationId xmlns:a16="http://schemas.microsoft.com/office/drawing/2014/main" id="{A7C654C1-82CB-45D0-AB01-21C5841960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23909" y="4994816"/>
            <a:ext cx="1589691" cy="111600"/>
          </a:xfrm>
        </p:spPr>
        <p:txBody>
          <a:bodyPr/>
          <a:lstStyle/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5">
            <a:extLst>
              <a:ext uri="{FF2B5EF4-FFF2-40B4-BE49-F238E27FC236}">
                <a16:creationId xmlns:a16="http://schemas.microsoft.com/office/drawing/2014/main" id="{2E07663A-9AF6-4BA9-B1A9-BC0B3A91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46" y="169097"/>
            <a:ext cx="577864" cy="547609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28F92452-9956-4248-9CD0-61A140DD9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78" y="169097"/>
            <a:ext cx="1809928" cy="128048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453183A-2F58-4F72-BC61-2A32E29541AE}"/>
              </a:ext>
            </a:extLst>
          </p:cNvPr>
          <p:cNvSpPr/>
          <p:nvPr/>
        </p:nvSpPr>
        <p:spPr bwMode="gray">
          <a:xfrm>
            <a:off x="861496" y="281362"/>
            <a:ext cx="2224422" cy="46145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80" dirty="0">
                <a:solidFill>
                  <a:srgbClr val="7F7F7F"/>
                </a:solidFill>
                <a:latin typeface="Calibri" panose="020F0502020204030204" pitchFamily="34" charset="0"/>
                <a:ea typeface="游ゴシック" panose="020B0400000000000000" pitchFamily="50" charset="-128"/>
              </a:rPr>
              <a:t>Step up toward Next stage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DFFDBCE-D40A-4D56-8A5B-E2363B709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5B02AC-72C7-48A8-B1FA-68CE81373FC9}" type="slidenum">
              <a:rPr lang="en-US" altLang="ja-JP" smtClean="0"/>
              <a:pPr/>
              <a:t>4</a:t>
            </a:fld>
            <a:endParaRPr lang="ja-JP" altLang="en-US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C16EDB3F-02FE-4528-A396-199D58612980}"/>
              </a:ext>
            </a:extLst>
          </p:cNvPr>
          <p:cNvSpPr txBox="1"/>
          <p:nvPr/>
        </p:nvSpPr>
        <p:spPr>
          <a:xfrm>
            <a:off x="625815" y="1137334"/>
            <a:ext cx="7376168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065" indent="-266065">
              <a:spcAft>
                <a:spcPts val="600"/>
              </a:spcAft>
            </a:pPr>
            <a:r>
              <a:rPr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Let’s try to step up with your entrepreneurship !</a:t>
            </a:r>
          </a:p>
          <a:p>
            <a:pPr marL="266065" indent="-266065">
              <a:spcAft>
                <a:spcPts val="600"/>
              </a:spcAft>
            </a:pPr>
            <a:r>
              <a:rPr lang="en-US" altLang="ja-JP" sz="112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If you pass our tryout, you get Challenge stage opportunity</a:t>
            </a:r>
            <a:endParaRPr lang="ja-JP" altLang="en-US" sz="2880" dirty="0">
              <a:solidFill>
                <a:schemeClr val="tx1">
                  <a:lumMod val="50000"/>
                  <a:lumOff val="50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78" name="フッター プレースホルダー 1">
            <a:extLst>
              <a:ext uri="{FF2B5EF4-FFF2-40B4-BE49-F238E27FC236}">
                <a16:creationId xmlns:a16="http://schemas.microsoft.com/office/drawing/2014/main" id="{3216E8BE-2246-4A4E-819C-1CCC3C56FC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23909" y="4994816"/>
            <a:ext cx="1589691" cy="111600"/>
          </a:xfrm>
        </p:spPr>
        <p:txBody>
          <a:bodyPr/>
          <a:lstStyle/>
          <a:p>
            <a:pPr>
              <a:defRPr/>
            </a:pPr>
            <a:r>
              <a:rPr lang="en-US" altLang="ja-JP">
                <a:solidFill>
                  <a:srgbClr val="000000"/>
                </a:solidFill>
              </a:rPr>
              <a:t>Copyright 2021 FUJITSU LIMITED</a:t>
            </a:r>
            <a:endParaRPr lang="de-DE" altLang="ja-JP">
              <a:solidFill>
                <a:srgbClr val="000000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B6F246E-AA6B-4569-BB9F-13FA2B3AFA84}"/>
              </a:ext>
            </a:extLst>
          </p:cNvPr>
          <p:cNvSpPr/>
          <p:nvPr/>
        </p:nvSpPr>
        <p:spPr bwMode="gray">
          <a:xfrm>
            <a:off x="-1" y="1839044"/>
            <a:ext cx="9144000" cy="3105556"/>
          </a:xfrm>
          <a:prstGeom prst="rect">
            <a:avLst/>
          </a:prstGeom>
          <a:solidFill>
            <a:srgbClr val="F2F2F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96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4B332439-D88D-4BA8-86F9-3D69B96270C7}"/>
              </a:ext>
            </a:extLst>
          </p:cNvPr>
          <p:cNvSpPr/>
          <p:nvPr/>
        </p:nvSpPr>
        <p:spPr>
          <a:xfrm rot="14646670">
            <a:off x="6237444" y="1780046"/>
            <a:ext cx="234742" cy="703198"/>
          </a:xfrm>
          <a:custGeom>
            <a:avLst/>
            <a:gdLst>
              <a:gd name="connsiteX0" fmla="*/ 195538 w 239167"/>
              <a:gd name="connsiteY0" fmla="*/ 0 h 785717"/>
              <a:gd name="connsiteX1" fmla="*/ 97769 w 239167"/>
              <a:gd name="connsiteY1" fmla="*/ 352089 h 785717"/>
              <a:gd name="connsiteX2" fmla="*/ 123574 w 239167"/>
              <a:gd name="connsiteY2" fmla="*/ 548913 h 785717"/>
              <a:gd name="connsiteX3" fmla="*/ 147650 w 239167"/>
              <a:gd name="connsiteY3" fmla="*/ 615263 h 785717"/>
              <a:gd name="connsiteX4" fmla="*/ 193945 w 239167"/>
              <a:gd name="connsiteY4" fmla="*/ 544906 h 785717"/>
              <a:gd name="connsiteX5" fmla="*/ 239167 w 239167"/>
              <a:gd name="connsiteY5" fmla="*/ 785717 h 785717"/>
              <a:gd name="connsiteX6" fmla="*/ 19879 w 239167"/>
              <a:gd name="connsiteY6" fmla="*/ 670547 h 785717"/>
              <a:gd name="connsiteX7" fmla="*/ 98513 w 239167"/>
              <a:gd name="connsiteY7" fmla="*/ 651121 h 785717"/>
              <a:gd name="connsiteX8" fmla="*/ 57272 w 239167"/>
              <a:gd name="connsiteY8" fmla="*/ 601053 h 785717"/>
              <a:gd name="connsiteX9" fmla="*/ 0 w 239167"/>
              <a:gd name="connsiteY9" fmla="*/ 352089 h 785717"/>
              <a:gd name="connsiteX10" fmla="*/ 195538 w 239167"/>
              <a:gd name="connsiteY10" fmla="*/ 0 h 78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167" h="785717">
                <a:moveTo>
                  <a:pt x="195538" y="0"/>
                </a:moveTo>
                <a:cubicBezTo>
                  <a:pt x="133991" y="83117"/>
                  <a:pt x="97769" y="213561"/>
                  <a:pt x="97769" y="352089"/>
                </a:cubicBezTo>
                <a:cubicBezTo>
                  <a:pt x="97769" y="421353"/>
                  <a:pt x="106825" y="488596"/>
                  <a:pt x="123574" y="548913"/>
                </a:cubicBezTo>
                <a:lnTo>
                  <a:pt x="147650" y="615263"/>
                </a:lnTo>
                <a:lnTo>
                  <a:pt x="193945" y="544906"/>
                </a:lnTo>
                <a:lnTo>
                  <a:pt x="239167" y="785717"/>
                </a:lnTo>
                <a:lnTo>
                  <a:pt x="19879" y="670547"/>
                </a:lnTo>
                <a:lnTo>
                  <a:pt x="98513" y="651121"/>
                </a:lnTo>
                <a:lnTo>
                  <a:pt x="57272" y="601053"/>
                </a:lnTo>
                <a:cubicBezTo>
                  <a:pt x="21887" y="537338"/>
                  <a:pt x="0" y="449316"/>
                  <a:pt x="0" y="352089"/>
                </a:cubicBezTo>
                <a:cubicBezTo>
                  <a:pt x="0" y="157636"/>
                  <a:pt x="87545" y="0"/>
                  <a:pt x="195538" y="0"/>
                </a:cubicBezTo>
                <a:close/>
              </a:path>
            </a:pathLst>
          </a:custGeom>
          <a:solidFill>
            <a:srgbClr val="BEC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C25D17BF-083D-41F6-A2CA-D195268370A6}"/>
              </a:ext>
            </a:extLst>
          </p:cNvPr>
          <p:cNvSpPr/>
          <p:nvPr/>
        </p:nvSpPr>
        <p:spPr>
          <a:xfrm rot="14646670">
            <a:off x="3315095" y="2488994"/>
            <a:ext cx="234742" cy="703198"/>
          </a:xfrm>
          <a:custGeom>
            <a:avLst/>
            <a:gdLst>
              <a:gd name="connsiteX0" fmla="*/ 195538 w 239167"/>
              <a:gd name="connsiteY0" fmla="*/ 0 h 785717"/>
              <a:gd name="connsiteX1" fmla="*/ 97769 w 239167"/>
              <a:gd name="connsiteY1" fmla="*/ 352089 h 785717"/>
              <a:gd name="connsiteX2" fmla="*/ 123574 w 239167"/>
              <a:gd name="connsiteY2" fmla="*/ 548913 h 785717"/>
              <a:gd name="connsiteX3" fmla="*/ 147650 w 239167"/>
              <a:gd name="connsiteY3" fmla="*/ 615263 h 785717"/>
              <a:gd name="connsiteX4" fmla="*/ 193945 w 239167"/>
              <a:gd name="connsiteY4" fmla="*/ 544906 h 785717"/>
              <a:gd name="connsiteX5" fmla="*/ 239167 w 239167"/>
              <a:gd name="connsiteY5" fmla="*/ 785717 h 785717"/>
              <a:gd name="connsiteX6" fmla="*/ 19879 w 239167"/>
              <a:gd name="connsiteY6" fmla="*/ 670547 h 785717"/>
              <a:gd name="connsiteX7" fmla="*/ 98513 w 239167"/>
              <a:gd name="connsiteY7" fmla="*/ 651121 h 785717"/>
              <a:gd name="connsiteX8" fmla="*/ 57272 w 239167"/>
              <a:gd name="connsiteY8" fmla="*/ 601053 h 785717"/>
              <a:gd name="connsiteX9" fmla="*/ 0 w 239167"/>
              <a:gd name="connsiteY9" fmla="*/ 352089 h 785717"/>
              <a:gd name="connsiteX10" fmla="*/ 195538 w 239167"/>
              <a:gd name="connsiteY10" fmla="*/ 0 h 78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167" h="785717">
                <a:moveTo>
                  <a:pt x="195538" y="0"/>
                </a:moveTo>
                <a:cubicBezTo>
                  <a:pt x="133991" y="83117"/>
                  <a:pt x="97769" y="213561"/>
                  <a:pt x="97769" y="352089"/>
                </a:cubicBezTo>
                <a:cubicBezTo>
                  <a:pt x="97769" y="421353"/>
                  <a:pt x="106825" y="488596"/>
                  <a:pt x="123574" y="548913"/>
                </a:cubicBezTo>
                <a:lnTo>
                  <a:pt x="147650" y="615263"/>
                </a:lnTo>
                <a:lnTo>
                  <a:pt x="193945" y="544906"/>
                </a:lnTo>
                <a:lnTo>
                  <a:pt x="239167" y="785717"/>
                </a:lnTo>
                <a:lnTo>
                  <a:pt x="19879" y="670547"/>
                </a:lnTo>
                <a:lnTo>
                  <a:pt x="98513" y="651121"/>
                </a:lnTo>
                <a:lnTo>
                  <a:pt x="57272" y="601053"/>
                </a:lnTo>
                <a:cubicBezTo>
                  <a:pt x="21887" y="537338"/>
                  <a:pt x="0" y="449316"/>
                  <a:pt x="0" y="352089"/>
                </a:cubicBezTo>
                <a:cubicBezTo>
                  <a:pt x="0" y="157636"/>
                  <a:pt x="87545" y="0"/>
                  <a:pt x="195538" y="0"/>
                </a:cubicBezTo>
                <a:close/>
              </a:path>
            </a:pathLst>
          </a:custGeom>
          <a:solidFill>
            <a:srgbClr val="FE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ECB4845D-43FE-4749-AB56-60279EB2E903}"/>
              </a:ext>
            </a:extLst>
          </p:cNvPr>
          <p:cNvSpPr/>
          <p:nvPr/>
        </p:nvSpPr>
        <p:spPr>
          <a:xfrm>
            <a:off x="2394548" y="3039871"/>
            <a:ext cx="1551230" cy="1850181"/>
          </a:xfrm>
          <a:prstGeom prst="roundRect">
            <a:avLst>
              <a:gd name="adj" fmla="val 6324"/>
            </a:avLst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43895E2-2DCD-4DB1-A90A-1DCFB078564C}"/>
              </a:ext>
            </a:extLst>
          </p:cNvPr>
          <p:cNvSpPr txBox="1"/>
          <p:nvPr/>
        </p:nvSpPr>
        <p:spPr>
          <a:xfrm>
            <a:off x="2750696" y="3040050"/>
            <a:ext cx="832152" cy="276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400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600" b="0" i="0" u="none" strike="noStrike" cap="none" spc="20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sz="144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Tryout</a:t>
            </a:r>
            <a:endParaRPr lang="ja-JP" altLang="en-US" sz="144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B669349-E267-4EA5-B63D-2095C7A5DAE7}"/>
              </a:ext>
            </a:extLst>
          </p:cNvPr>
          <p:cNvSpPr/>
          <p:nvPr/>
        </p:nvSpPr>
        <p:spPr bwMode="gray">
          <a:xfrm>
            <a:off x="2259686" y="3469435"/>
            <a:ext cx="1814166" cy="56414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Have e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ntrepreneurship </a:t>
            </a: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enough</a:t>
            </a:r>
            <a:endParaRPr kumimoji="1" lang="en-US" altLang="ja-JP" sz="9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Ha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ve a strong will to get through</a:t>
            </a:r>
            <a:endParaRPr kumimoji="1" lang="en-US" altLang="ja-JP" sz="72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6D6B74-4CE3-4936-96E2-F617CD063BD0}"/>
              </a:ext>
            </a:extLst>
          </p:cNvPr>
          <p:cNvGrpSpPr/>
          <p:nvPr/>
        </p:nvGrpSpPr>
        <p:grpSpPr>
          <a:xfrm>
            <a:off x="2813771" y="4231444"/>
            <a:ext cx="326783" cy="471803"/>
            <a:chOff x="4600000" y="1229312"/>
            <a:chExt cx="387600" cy="559610"/>
          </a:xfrm>
        </p:grpSpPr>
        <p:pic>
          <p:nvPicPr>
            <p:cNvPr id="105" name="図 104">
              <a:extLst>
                <a:ext uri="{FF2B5EF4-FFF2-40B4-BE49-F238E27FC236}">
                  <a16:creationId xmlns:a16="http://schemas.microsoft.com/office/drawing/2014/main" id="{4AC1E58E-560B-48C6-98F0-97FAB75A4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737" t="2773" r="18950" b="18950"/>
            <a:stretch/>
          </p:blipFill>
          <p:spPr>
            <a:xfrm>
              <a:off x="4600000" y="1229312"/>
              <a:ext cx="387600" cy="457530"/>
            </a:xfrm>
            <a:prstGeom prst="ellipse">
              <a:avLst/>
            </a:prstGeom>
          </p:spPr>
        </p:pic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03A3F22-2B49-4B4A-A8BC-84A43E9D0B6B}"/>
                </a:ext>
              </a:extLst>
            </p:cNvPr>
            <p:cNvSpPr/>
            <p:nvPr/>
          </p:nvSpPr>
          <p:spPr bwMode="gray">
            <a:xfrm>
              <a:off x="4602789" y="1651401"/>
              <a:ext cx="382024" cy="13752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CDXO Assistant</a:t>
              </a:r>
              <a:endParaRPr kumimoji="1" lang="en-US" altLang="ja-JP" sz="4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</a:t>
              </a:r>
              <a:r>
                <a:rPr kumimoji="1" lang="ja-JP" altLang="en-US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</a:t>
              </a:r>
              <a:r>
                <a:rPr kumimoji="1" lang="en-US" altLang="ja-JP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executive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Fukuda</a:t>
              </a:r>
              <a:endParaRPr kumimoji="1" lang="ja-JP" altLang="en-US" sz="4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2FC98FF7-4850-48E3-AB7F-1F11D065C832}"/>
              </a:ext>
            </a:extLst>
          </p:cNvPr>
          <p:cNvGrpSpPr/>
          <p:nvPr/>
        </p:nvGrpSpPr>
        <p:grpSpPr>
          <a:xfrm>
            <a:off x="2452409" y="4231726"/>
            <a:ext cx="326783" cy="470496"/>
            <a:chOff x="3569919" y="1220330"/>
            <a:chExt cx="387600" cy="558060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1F83A454-C75C-4851-B990-79F0727F1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25" r="12396"/>
            <a:stretch/>
          </p:blipFill>
          <p:spPr>
            <a:xfrm>
              <a:off x="3569919" y="1220330"/>
              <a:ext cx="387600" cy="468236"/>
            </a:xfrm>
            <a:prstGeom prst="ellipse">
              <a:avLst/>
            </a:prstGeom>
          </p:spPr>
        </p:pic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52DBA4AB-58B0-4CD8-9CD6-A1069E8010DE}"/>
                </a:ext>
              </a:extLst>
            </p:cNvPr>
            <p:cNvSpPr/>
            <p:nvPr/>
          </p:nvSpPr>
          <p:spPr bwMode="gray">
            <a:xfrm>
              <a:off x="3572708" y="1640869"/>
              <a:ext cx="382024" cy="13752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32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program supervision</a:t>
              </a:r>
              <a:endParaRPr kumimoji="1" lang="en-US" altLang="ja-JP" sz="3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Associate</a:t>
              </a:r>
              <a:endParaRPr kumimoji="1" lang="en-US" altLang="ja-JP" sz="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Professor</a:t>
              </a:r>
              <a:endParaRPr kumimoji="1" lang="en-US" altLang="ja-JP" sz="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Yamakawa</a:t>
              </a:r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D241974-1ABA-4E70-B7E2-97903E46734E}"/>
              </a:ext>
            </a:extLst>
          </p:cNvPr>
          <p:cNvGrpSpPr/>
          <p:nvPr/>
        </p:nvGrpSpPr>
        <p:grpSpPr>
          <a:xfrm>
            <a:off x="3093327" y="4235340"/>
            <a:ext cx="519694" cy="687803"/>
            <a:chOff x="3992831" y="1227826"/>
            <a:chExt cx="616415" cy="815812"/>
          </a:xfrm>
        </p:grpSpPr>
        <p:pic>
          <p:nvPicPr>
            <p:cNvPr id="111" name="図 110">
              <a:extLst>
                <a:ext uri="{FF2B5EF4-FFF2-40B4-BE49-F238E27FC236}">
                  <a16:creationId xmlns:a16="http://schemas.microsoft.com/office/drawing/2014/main" id="{BBC26B9B-D3AD-41C3-892D-4A2EF54CB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2302" t="575" r="30106" b="4922"/>
            <a:stretch/>
          </p:blipFill>
          <p:spPr>
            <a:xfrm>
              <a:off x="4121485" y="1227826"/>
              <a:ext cx="382024" cy="455350"/>
            </a:xfrm>
            <a:prstGeom prst="ellipse">
              <a:avLst/>
            </a:prstGeom>
          </p:spPr>
        </p:pic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D103DECF-6D69-419D-8D72-ADC14BC0CBBD}"/>
                </a:ext>
              </a:extLst>
            </p:cNvPr>
            <p:cNvSpPr txBox="1"/>
            <p:nvPr/>
          </p:nvSpPr>
          <p:spPr>
            <a:xfrm>
              <a:off x="3992831" y="1642076"/>
              <a:ext cx="616415" cy="401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M &amp; A/CVC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</a:t>
              </a:r>
              <a:r>
                <a:rPr kumimoji="1" lang="ja-JP" altLang="en-US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</a:t>
              </a:r>
              <a:r>
                <a:rPr kumimoji="1" lang="en-US" altLang="ja-JP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executive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00" dirty="0">
                  <a:solidFill>
                    <a:srgbClr val="000000"/>
                  </a:solidFill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</a:t>
              </a:r>
              <a:endParaRPr kumimoji="1" lang="en-US" altLang="ja-JP" sz="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Nicolas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6978DF06-D00B-4FD0-B5A6-39677752A4EC}"/>
              </a:ext>
            </a:extLst>
          </p:cNvPr>
          <p:cNvGrpSpPr/>
          <p:nvPr/>
        </p:nvGrpSpPr>
        <p:grpSpPr>
          <a:xfrm>
            <a:off x="3580512" y="4233505"/>
            <a:ext cx="323237" cy="548876"/>
            <a:chOff x="3580512" y="4265348"/>
            <a:chExt cx="323237" cy="548876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64C4A909-3030-4E66-A939-2C57E69AFC9F}"/>
                </a:ext>
              </a:extLst>
            </p:cNvPr>
            <p:cNvSpPr/>
            <p:nvPr/>
          </p:nvSpPr>
          <p:spPr bwMode="gray">
            <a:xfrm>
              <a:off x="3581668" y="4698281"/>
              <a:ext cx="322081" cy="115943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CVC/Entrepreneur</a:t>
              </a:r>
              <a:endParaRPr kumimoji="1" lang="en-US" altLang="ja-JP" sz="4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External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E</a:t>
              </a:r>
              <a:r>
                <a:rPr kumimoji="1" lang="ja-JP" altLang="en-US" sz="4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xpert</a:t>
              </a:r>
            </a:p>
          </p:txBody>
        </p: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C3BE1344-FE7E-4A53-A01A-2B74D6546DAD}"/>
                </a:ext>
              </a:extLst>
            </p:cNvPr>
            <p:cNvGrpSpPr/>
            <p:nvPr/>
          </p:nvGrpSpPr>
          <p:grpSpPr>
            <a:xfrm>
              <a:off x="3580512" y="4265348"/>
              <a:ext cx="315689" cy="385740"/>
              <a:chOff x="4574101" y="4364616"/>
              <a:chExt cx="315689" cy="385740"/>
            </a:xfrm>
          </p:grpSpPr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6BEB0499-A554-4892-ADC6-0591CBD963F4}"/>
                  </a:ext>
                </a:extLst>
              </p:cNvPr>
              <p:cNvSpPr/>
              <p:nvPr/>
            </p:nvSpPr>
            <p:spPr>
              <a:xfrm>
                <a:off x="4574101" y="4364616"/>
                <a:ext cx="315689" cy="3857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: 図形 116">
                <a:extLst>
                  <a:ext uri="{FF2B5EF4-FFF2-40B4-BE49-F238E27FC236}">
                    <a16:creationId xmlns:a16="http://schemas.microsoft.com/office/drawing/2014/main" id="{AA60DAB5-CF8E-47D7-9D03-8E4C0CA15C90}"/>
                  </a:ext>
                </a:extLst>
              </p:cNvPr>
              <p:cNvSpPr/>
              <p:nvPr/>
            </p:nvSpPr>
            <p:spPr>
              <a:xfrm>
                <a:off x="4632514" y="4620270"/>
                <a:ext cx="194960" cy="114522"/>
              </a:xfrm>
              <a:custGeom>
                <a:avLst/>
                <a:gdLst>
                  <a:gd name="connsiteX0" fmla="*/ 53818 w 194960"/>
                  <a:gd name="connsiteY0" fmla="*/ 0 h 114522"/>
                  <a:gd name="connsiteX1" fmla="*/ 141142 w 194960"/>
                  <a:gd name="connsiteY1" fmla="*/ 0 h 114522"/>
                  <a:gd name="connsiteX2" fmla="*/ 194960 w 194960"/>
                  <a:gd name="connsiteY2" fmla="*/ 53818 h 114522"/>
                  <a:gd name="connsiteX3" fmla="*/ 194960 w 194960"/>
                  <a:gd name="connsiteY3" fmla="*/ 79884 h 114522"/>
                  <a:gd name="connsiteX4" fmla="*/ 160551 w 194960"/>
                  <a:gd name="connsiteY4" fmla="*/ 108231 h 114522"/>
                  <a:gd name="connsiteX5" fmla="*/ 135047 w 194960"/>
                  <a:gd name="connsiteY5" fmla="*/ 114522 h 114522"/>
                  <a:gd name="connsiteX6" fmla="*/ 63175 w 194960"/>
                  <a:gd name="connsiteY6" fmla="*/ 114522 h 114522"/>
                  <a:gd name="connsiteX7" fmla="*/ 37671 w 194960"/>
                  <a:gd name="connsiteY7" fmla="*/ 108231 h 114522"/>
                  <a:gd name="connsiteX8" fmla="*/ 0 w 194960"/>
                  <a:gd name="connsiteY8" fmla="*/ 77196 h 114522"/>
                  <a:gd name="connsiteX9" fmla="*/ 0 w 194960"/>
                  <a:gd name="connsiteY9" fmla="*/ 53818 h 114522"/>
                  <a:gd name="connsiteX10" fmla="*/ 53818 w 194960"/>
                  <a:gd name="connsiteY10" fmla="*/ 0 h 11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960" h="114522">
                    <a:moveTo>
                      <a:pt x="53818" y="0"/>
                    </a:moveTo>
                    <a:lnTo>
                      <a:pt x="141142" y="0"/>
                    </a:lnTo>
                    <a:cubicBezTo>
                      <a:pt x="170865" y="0"/>
                      <a:pt x="194960" y="24095"/>
                      <a:pt x="194960" y="53818"/>
                    </a:cubicBezTo>
                    <a:lnTo>
                      <a:pt x="194960" y="79884"/>
                    </a:lnTo>
                    <a:lnTo>
                      <a:pt x="160551" y="108231"/>
                    </a:lnTo>
                    <a:lnTo>
                      <a:pt x="135047" y="114522"/>
                    </a:lnTo>
                    <a:lnTo>
                      <a:pt x="63175" y="114522"/>
                    </a:lnTo>
                    <a:lnTo>
                      <a:pt x="37671" y="108231"/>
                    </a:lnTo>
                    <a:lnTo>
                      <a:pt x="0" y="77196"/>
                    </a:lnTo>
                    <a:lnTo>
                      <a:pt x="0" y="53818"/>
                    </a:lnTo>
                    <a:cubicBezTo>
                      <a:pt x="0" y="24095"/>
                      <a:pt x="24095" y="0"/>
                      <a:pt x="5381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3F1EB9CD-8379-4DB3-8295-BAAA9B839A96}"/>
                  </a:ext>
                </a:extLst>
              </p:cNvPr>
              <p:cNvSpPr/>
              <p:nvPr/>
            </p:nvSpPr>
            <p:spPr>
              <a:xfrm>
                <a:off x="4663222" y="4420856"/>
                <a:ext cx="134057" cy="17621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963C286-123C-4FC3-BE35-325E2D6E40BF}"/>
              </a:ext>
            </a:extLst>
          </p:cNvPr>
          <p:cNvSpPr/>
          <p:nvPr/>
        </p:nvSpPr>
        <p:spPr bwMode="gray">
          <a:xfrm>
            <a:off x="2842452" y="4051690"/>
            <a:ext cx="648635" cy="17975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72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uditor</a:t>
            </a: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02815E-C4CD-42EC-8225-62D63C6045AE}"/>
              </a:ext>
            </a:extLst>
          </p:cNvPr>
          <p:cNvSpPr/>
          <p:nvPr/>
        </p:nvSpPr>
        <p:spPr bwMode="gray">
          <a:xfrm>
            <a:off x="2794224" y="3387792"/>
            <a:ext cx="784849" cy="17975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Requirement</a:t>
            </a:r>
          </a:p>
        </p:txBody>
      </p:sp>
      <p:sp>
        <p:nvSpPr>
          <p:cNvPr id="121" name="四角形: 角を丸くする 120">
            <a:extLst>
              <a:ext uri="{FF2B5EF4-FFF2-40B4-BE49-F238E27FC236}">
                <a16:creationId xmlns:a16="http://schemas.microsoft.com/office/drawing/2014/main" id="{BC74DE78-2892-4551-BE47-11E5E3998A36}"/>
              </a:ext>
            </a:extLst>
          </p:cNvPr>
          <p:cNvSpPr/>
          <p:nvPr/>
        </p:nvSpPr>
        <p:spPr>
          <a:xfrm>
            <a:off x="5313352" y="2315949"/>
            <a:ext cx="1551600" cy="2574103"/>
          </a:xfrm>
          <a:prstGeom prst="roundRect">
            <a:avLst>
              <a:gd name="adj" fmla="val 63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1133587-44A2-42F2-9EBF-190154C64FB6}"/>
              </a:ext>
            </a:extLst>
          </p:cNvPr>
          <p:cNvSpPr txBox="1"/>
          <p:nvPr/>
        </p:nvSpPr>
        <p:spPr>
          <a:xfrm>
            <a:off x="5749609" y="2350938"/>
            <a:ext cx="667170" cy="276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400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600" b="0" i="0" u="none" strike="noStrike" cap="none" spc="20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sz="144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Draft</a:t>
            </a:r>
            <a:endParaRPr lang="ja-JP" altLang="en-US" sz="144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733193A-7D5D-48F9-8F88-04CBA9A5F689}"/>
              </a:ext>
            </a:extLst>
          </p:cNvPr>
          <p:cNvSpPr/>
          <p:nvPr/>
        </p:nvSpPr>
        <p:spPr bwMode="gray">
          <a:xfrm>
            <a:off x="5176107" y="2813117"/>
            <a:ext cx="1814166" cy="56414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  <a:defRPr/>
            </a:pPr>
            <a:r>
              <a:rPr kumimoji="1" lang="en-US" altLang="ja-JP" sz="72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E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xpect growth in the future</a:t>
            </a:r>
          </a:p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  <a:defRPr/>
            </a:pP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Why 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Fujitsu </a:t>
            </a: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should do the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 Business</a:t>
            </a: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?</a:t>
            </a:r>
            <a:endParaRPr kumimoji="1" lang="ja-JP" altLang="en-US" sz="72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  <a:defRPr/>
            </a:pP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Key Focus Area Business</a:t>
            </a:r>
            <a:endParaRPr kumimoji="1" lang="en-US" altLang="ja-JP" sz="720" dirty="0">
              <a:solidFill>
                <a:schemeClr val="tx1">
                  <a:lumMod val="65000"/>
                  <a:lumOff val="35000"/>
                </a:schemeClr>
              </a:solidFill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02F335F-EB9E-45E0-89DE-C79B0BD7D380}"/>
              </a:ext>
            </a:extLst>
          </p:cNvPr>
          <p:cNvSpPr/>
          <p:nvPr/>
        </p:nvSpPr>
        <p:spPr bwMode="gray">
          <a:xfrm>
            <a:off x="5605941" y="3333362"/>
            <a:ext cx="949667" cy="17975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</a:t>
            </a:r>
            <a:r>
              <a:rPr kumimoji="1" lang="ja-JP" altLang="en-US" sz="72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uditor</a:t>
            </a:r>
            <a:endParaRPr kumimoji="1" lang="en-US" altLang="ja-JP" sz="72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z="56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(KFA Leader/M &amp; A)</a:t>
            </a:r>
            <a:endParaRPr kumimoji="1" lang="en-US" altLang="ja-JP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EB23B0A-F564-4406-8A8D-9A9ACCAF532E}"/>
              </a:ext>
            </a:extLst>
          </p:cNvPr>
          <p:cNvSpPr/>
          <p:nvPr/>
        </p:nvSpPr>
        <p:spPr bwMode="gray">
          <a:xfrm>
            <a:off x="5671402" y="2718558"/>
            <a:ext cx="863334" cy="17975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ja-JP" sz="72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Requirement</a:t>
            </a:r>
            <a:endParaRPr kumimoji="1" lang="en-US" altLang="ja-JP" sz="72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60533851-A616-4D72-9444-ED4015DCD02D}"/>
              </a:ext>
            </a:extLst>
          </p:cNvPr>
          <p:cNvGrpSpPr/>
          <p:nvPr/>
        </p:nvGrpSpPr>
        <p:grpSpPr>
          <a:xfrm>
            <a:off x="1026974" y="3821688"/>
            <a:ext cx="1299455" cy="1077458"/>
            <a:chOff x="1026974" y="3722298"/>
            <a:chExt cx="1299455" cy="1077458"/>
          </a:xfrm>
        </p:grpSpPr>
        <p:sp>
          <p:nvSpPr>
            <p:cNvPr id="127" name="Rectangle 49">
              <a:extLst>
                <a:ext uri="{FF2B5EF4-FFF2-40B4-BE49-F238E27FC236}">
                  <a16:creationId xmlns:a16="http://schemas.microsoft.com/office/drawing/2014/main" id="{6FE980E0-183A-44B7-8C37-299C5903F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632" y="4409575"/>
              <a:ext cx="1294570" cy="390181"/>
            </a:xfrm>
            <a:prstGeom prst="rect">
              <a:avLst/>
            </a:prstGeom>
            <a:solidFill>
              <a:srgbClr val="2C96A4">
                <a:alpha val="7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27000" tIns="27000" rIns="27000" bIns="27000" numCol="1" anchor="ctr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72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FD7B6249-F387-4ED8-AC71-C2F98B4707D6}"/>
                </a:ext>
              </a:extLst>
            </p:cNvPr>
            <p:cNvSpPr/>
            <p:nvPr/>
          </p:nvSpPr>
          <p:spPr>
            <a:xfrm>
              <a:off x="1026974" y="4080653"/>
              <a:ext cx="1299227" cy="3289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27000" tIns="27000" rIns="27000" bIns="2700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840" b="1" spc="100" dirty="0" err="1">
                <a:solidFill>
                  <a:srgbClr val="037BA5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4D70A325-B03B-4BE7-82E8-079122BC8F02}"/>
                </a:ext>
              </a:extLst>
            </p:cNvPr>
            <p:cNvGrpSpPr/>
            <p:nvPr/>
          </p:nvGrpSpPr>
          <p:grpSpPr>
            <a:xfrm>
              <a:off x="1033270" y="3722298"/>
              <a:ext cx="1293159" cy="363363"/>
              <a:chOff x="920500" y="3791643"/>
              <a:chExt cx="1721195" cy="491325"/>
            </a:xfrm>
          </p:grpSpPr>
          <p:sp>
            <p:nvSpPr>
              <p:cNvPr id="140" name="円/楕円 5">
                <a:extLst>
                  <a:ext uri="{FF2B5EF4-FFF2-40B4-BE49-F238E27FC236}">
                    <a16:creationId xmlns:a16="http://schemas.microsoft.com/office/drawing/2014/main" id="{7A942A2F-74AB-4E47-BC6A-429DE3CE6946}"/>
                  </a:ext>
                </a:extLst>
              </p:cNvPr>
              <p:cNvSpPr/>
              <p:nvPr/>
            </p:nvSpPr>
            <p:spPr bwMode="gray">
              <a:xfrm>
                <a:off x="920500" y="3791643"/>
                <a:ext cx="1721195" cy="491325"/>
              </a:xfrm>
              <a:prstGeom prst="rect">
                <a:avLst/>
              </a:prstGeom>
              <a:solidFill>
                <a:srgbClr val="2C96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27000" tIns="27000" rIns="27000" bIns="2700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400" b="1" i="0" u="none" strike="noStrike" kern="1200" cap="none" spc="0" normalizeH="0" baseline="0" noProof="0">
                  <a:ln>
                    <a:noFill/>
                  </a:ln>
                  <a:solidFill>
                    <a:srgbClr val="235C73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5ABF4294-3D76-4C69-A6E2-D9A6C5FFEB32}"/>
                  </a:ext>
                </a:extLst>
              </p:cNvPr>
              <p:cNvSpPr/>
              <p:nvPr/>
            </p:nvSpPr>
            <p:spPr bwMode="gray">
              <a:xfrm>
                <a:off x="1442972" y="3916013"/>
                <a:ext cx="624367" cy="18931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88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游ゴシック" panose="020B0400000000000000" pitchFamily="50" charset="-128"/>
                    <a:cs typeface="Calibri" panose="020F0502020204030204" pitchFamily="34" charset="0"/>
                  </a:rPr>
                  <a:t>Academy</a:t>
                </a:r>
                <a:endParaRPr kumimoji="1" lang="ja-JP" altLang="en-US" sz="128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A8C61AC8-811C-4BCA-900F-454781097E01}"/>
                </a:ext>
              </a:extLst>
            </p:cNvPr>
            <p:cNvSpPr txBox="1"/>
            <p:nvPr/>
          </p:nvSpPr>
          <p:spPr>
            <a:xfrm>
              <a:off x="1070938" y="4412422"/>
              <a:ext cx="1205695" cy="369332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ja-JP" sz="640" dirty="0">
                  <a:solidFill>
                    <a:schemeClr val="bg1"/>
                  </a:solidFill>
                  <a:latin typeface="Yu Gothic UI Semibold" panose="020B0700000000000000" pitchFamily="50" charset="-128"/>
                  <a:ea typeface="Yu Gothic UI Semibold" panose="020B0700000000000000" pitchFamily="50" charset="-128"/>
                </a:rPr>
                <a:t>Step up to challenger </a:t>
              </a: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87DDE2C9-11AE-424E-9286-60E811AED66C}"/>
                </a:ext>
              </a:extLst>
            </p:cNvPr>
            <p:cNvSpPr txBox="1"/>
            <p:nvPr/>
          </p:nvSpPr>
          <p:spPr>
            <a:xfrm>
              <a:off x="1066769" y="4076361"/>
              <a:ext cx="1205695" cy="36933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037BA5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World-class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037BA5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Entrepreneurship education</a:t>
              </a: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C05D8DB3-DC65-4FEF-BD36-D5C67253B8F7}"/>
              </a:ext>
            </a:extLst>
          </p:cNvPr>
          <p:cNvGrpSpPr/>
          <p:nvPr/>
        </p:nvGrpSpPr>
        <p:grpSpPr>
          <a:xfrm>
            <a:off x="3976279" y="2741701"/>
            <a:ext cx="1301349" cy="1073150"/>
            <a:chOff x="7323910" y="476868"/>
            <a:chExt cx="1301349" cy="107315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B4512AAC-8CA5-4F4C-918F-9B230D5FDC6E}"/>
                </a:ext>
              </a:extLst>
            </p:cNvPr>
            <p:cNvGrpSpPr/>
            <p:nvPr/>
          </p:nvGrpSpPr>
          <p:grpSpPr>
            <a:xfrm>
              <a:off x="7329067" y="476868"/>
              <a:ext cx="1293159" cy="360861"/>
              <a:chOff x="3711403" y="2938802"/>
              <a:chExt cx="1721195" cy="491325"/>
            </a:xfrm>
          </p:grpSpPr>
          <p:sp>
            <p:nvSpPr>
              <p:cNvPr id="180" name="円/楕円 5">
                <a:extLst>
                  <a:ext uri="{FF2B5EF4-FFF2-40B4-BE49-F238E27FC236}">
                    <a16:creationId xmlns:a16="http://schemas.microsoft.com/office/drawing/2014/main" id="{83C9498C-D26D-4559-8D79-2F8EC5B9A529}"/>
                  </a:ext>
                </a:extLst>
              </p:cNvPr>
              <p:cNvSpPr/>
              <p:nvPr/>
            </p:nvSpPr>
            <p:spPr bwMode="gray">
              <a:xfrm>
                <a:off x="3711403" y="2938802"/>
                <a:ext cx="1721195" cy="491325"/>
              </a:xfrm>
              <a:prstGeom prst="rect">
                <a:avLst/>
              </a:prstGeom>
              <a:solidFill>
                <a:srgbClr val="FC466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27000" tIns="27000" rIns="27000" bIns="2700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E39AF7E8-F776-4F6A-9A1D-287AC3FBC971}"/>
                  </a:ext>
                </a:extLst>
              </p:cNvPr>
              <p:cNvSpPr/>
              <p:nvPr/>
            </p:nvSpPr>
            <p:spPr bwMode="gray">
              <a:xfrm>
                <a:off x="4253594" y="3058991"/>
                <a:ext cx="644335" cy="19570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88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游ゴシック" panose="020B0400000000000000" pitchFamily="50" charset="-128"/>
                    <a:cs typeface="Calibri" panose="020F0502020204030204" pitchFamily="34" charset="0"/>
                  </a:rPr>
                  <a:t>Challenge</a:t>
                </a:r>
                <a:endParaRPr kumimoji="1" lang="ja-JP" altLang="en-US" sz="88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DC78030F-2BC7-401D-BED5-C558B0D07ED5}"/>
                </a:ext>
              </a:extLst>
            </p:cNvPr>
            <p:cNvSpPr/>
            <p:nvPr/>
          </p:nvSpPr>
          <p:spPr>
            <a:xfrm>
              <a:off x="7326032" y="838191"/>
              <a:ext cx="1299227" cy="3289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840" b="1" spc="100" dirty="0" err="1">
                <a:solidFill>
                  <a:srgbClr val="5B76B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72" name="Rectangle 49">
              <a:extLst>
                <a:ext uri="{FF2B5EF4-FFF2-40B4-BE49-F238E27FC236}">
                  <a16:creationId xmlns:a16="http://schemas.microsoft.com/office/drawing/2014/main" id="{D3B68C56-811F-4E29-9AB7-8A75D9B5F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3910" y="1155789"/>
              <a:ext cx="1293160" cy="394229"/>
            </a:xfrm>
            <a:prstGeom prst="rect">
              <a:avLst/>
            </a:prstGeom>
            <a:solidFill>
              <a:srgbClr val="FC4664">
                <a:alpha val="7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27000" tIns="27000" rIns="27000" bIns="27000" numCol="1" anchor="ctr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72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86E43577-AA52-49F4-AC92-E288944B72A2}"/>
                </a:ext>
              </a:extLst>
            </p:cNvPr>
            <p:cNvSpPr txBox="1"/>
            <p:nvPr/>
          </p:nvSpPr>
          <p:spPr>
            <a:xfrm>
              <a:off x="7374940" y="815837"/>
              <a:ext cx="1159523" cy="400110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FC2C4F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Opportunities for</a:t>
              </a:r>
              <a:b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FC2C4F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</a:b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FC2C4F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 business creation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FC2C4F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learning through practice</a:t>
              </a:r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130C2BF6-73EE-416E-AEA1-42B191B12AC8}"/>
                </a:ext>
              </a:extLst>
            </p:cNvPr>
            <p:cNvSpPr txBox="1"/>
            <p:nvPr/>
          </p:nvSpPr>
          <p:spPr>
            <a:xfrm>
              <a:off x="7427028" y="1164631"/>
              <a:ext cx="1096086" cy="369332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>
              <a:defPPr>
                <a:defRPr lang="en-US"/>
              </a:defPPr>
              <a:lvl1pPr algn="ctr">
                <a:defRPr sz="720">
                  <a:solidFill>
                    <a:schemeClr val="bg1"/>
                  </a:solidFill>
                  <a:latin typeface="Yu Gothic UI Semibold" panose="020B0700000000000000" pitchFamily="50" charset="-128"/>
                  <a:ea typeface="Yu Gothic UI Semibold" panose="020B0700000000000000" pitchFamily="50" charset="-128"/>
                </a:defRPr>
              </a:lvl1pPr>
            </a:lstStyle>
            <a:p>
              <a:r>
                <a:rPr lang="en-US" altLang="ja-JP" sz="640" dirty="0"/>
                <a:t>Step up  to </a:t>
              </a:r>
              <a:r>
                <a:rPr lang="en-US" altLang="ja-JP" sz="640" dirty="0" err="1"/>
                <a:t>i</a:t>
              </a:r>
              <a:r>
                <a:rPr lang="ja-JP" altLang="en-US" sz="640" dirty="0"/>
                <a:t>ntrepreneur</a:t>
              </a: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2D767D92-5CE3-45E2-BBC3-79E9A89DF662}"/>
              </a:ext>
            </a:extLst>
          </p:cNvPr>
          <p:cNvGrpSpPr/>
          <p:nvPr/>
        </p:nvGrpSpPr>
        <p:grpSpPr>
          <a:xfrm>
            <a:off x="6916013" y="2008582"/>
            <a:ext cx="1304508" cy="1075980"/>
            <a:chOff x="8755887" y="474366"/>
            <a:chExt cx="1304508" cy="1075980"/>
          </a:xfrm>
        </p:grpSpPr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C8DBDD1A-3C39-4F63-A1DF-4DE9A1181A30}"/>
                </a:ext>
              </a:extLst>
            </p:cNvPr>
            <p:cNvGrpSpPr/>
            <p:nvPr/>
          </p:nvGrpSpPr>
          <p:grpSpPr>
            <a:xfrm>
              <a:off x="8767236" y="474366"/>
              <a:ext cx="1293159" cy="360861"/>
              <a:chOff x="6512336" y="2211919"/>
              <a:chExt cx="1721195" cy="491325"/>
            </a:xfrm>
          </p:grpSpPr>
          <p:sp>
            <p:nvSpPr>
              <p:cNvPr id="188" name="円/楕円 5">
                <a:extLst>
                  <a:ext uri="{FF2B5EF4-FFF2-40B4-BE49-F238E27FC236}">
                    <a16:creationId xmlns:a16="http://schemas.microsoft.com/office/drawing/2014/main" id="{C24B6504-5CC1-43A3-A9E9-7D065A4D0E96}"/>
                  </a:ext>
                </a:extLst>
              </p:cNvPr>
              <p:cNvSpPr/>
              <p:nvPr/>
            </p:nvSpPr>
            <p:spPr bwMode="gray">
              <a:xfrm>
                <a:off x="6512336" y="2211919"/>
                <a:ext cx="1721195" cy="491325"/>
              </a:xfrm>
              <a:prstGeom prst="rect">
                <a:avLst/>
              </a:prstGeom>
              <a:solidFill>
                <a:srgbClr val="637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27000" tIns="27000" rIns="27000" bIns="2700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400" b="1" i="0" u="none" strike="noStrike" kern="1200" cap="none" spc="0" normalizeH="0" baseline="0" noProof="0">
                  <a:ln>
                    <a:noFill/>
                  </a:ln>
                  <a:solidFill>
                    <a:srgbClr val="615A84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CED9386C-1E7F-491B-8312-D588EBB41B5C}"/>
                  </a:ext>
                </a:extLst>
              </p:cNvPr>
              <p:cNvSpPr/>
              <p:nvPr/>
            </p:nvSpPr>
            <p:spPr bwMode="gray">
              <a:xfrm>
                <a:off x="7034905" y="2335541"/>
                <a:ext cx="644335" cy="195704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880" b="0" i="0" u="none" strike="noStrike" kern="1200" cap="none" spc="2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游ゴシック" panose="020B0400000000000000" pitchFamily="50" charset="-128"/>
                    <a:cs typeface="Calibri" panose="020F0502020204030204" pitchFamily="34" charset="0"/>
                  </a:rPr>
                  <a:t>Growth</a:t>
                </a:r>
                <a:endParaRPr kumimoji="1" lang="ja-JP" altLang="en-US" sz="880" b="0" i="0" u="none" strike="noStrike" kern="1200" cap="none" spc="2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游ゴシック" panose="020B0400000000000000" pitchFamily="50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4" name="Rectangle 49">
              <a:extLst>
                <a:ext uri="{FF2B5EF4-FFF2-40B4-BE49-F238E27FC236}">
                  <a16:creationId xmlns:a16="http://schemas.microsoft.com/office/drawing/2014/main" id="{5CF46383-EED0-489D-9296-74EE68AD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2308" y="1159520"/>
              <a:ext cx="1292806" cy="390498"/>
            </a:xfrm>
            <a:prstGeom prst="rect">
              <a:avLst/>
            </a:prstGeom>
            <a:solidFill>
              <a:srgbClr val="637AB5">
                <a:alpha val="7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27000" tIns="27000" rIns="27000" bIns="27000" numCol="1" anchor="ctr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72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A85146A8-C74C-4994-8CF5-BF1C3A86FA61}"/>
                </a:ext>
              </a:extLst>
            </p:cNvPr>
            <p:cNvSpPr/>
            <p:nvPr/>
          </p:nvSpPr>
          <p:spPr>
            <a:xfrm>
              <a:off x="8755887" y="830703"/>
              <a:ext cx="1299227" cy="3289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840" b="1" spc="100" dirty="0" err="1">
                <a:solidFill>
                  <a:srgbClr val="5B76B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6BDB162C-8219-4E71-9C85-FA83D86610E9}"/>
                </a:ext>
              </a:extLst>
            </p:cNvPr>
            <p:cNvSpPr txBox="1"/>
            <p:nvPr/>
          </p:nvSpPr>
          <p:spPr>
            <a:xfrm>
              <a:off x="8845977" y="850066"/>
              <a:ext cx="1133644" cy="2893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5B76B1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Investment and support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40" b="1" i="0" u="none" strike="noStrike" kern="1200" cap="none" normalizeH="0" baseline="0" noProof="0" dirty="0">
                  <a:ln>
                    <a:noFill/>
                  </a:ln>
                  <a:solidFill>
                    <a:srgbClr val="5B76B1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  <a:cs typeface="+mn-cs"/>
                </a:rPr>
                <a:t>to launch new business</a:t>
              </a:r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23D52828-0FBB-4181-A3FB-3E36FEAA92CD}"/>
                </a:ext>
              </a:extLst>
            </p:cNvPr>
            <p:cNvSpPr txBox="1"/>
            <p:nvPr/>
          </p:nvSpPr>
          <p:spPr>
            <a:xfrm>
              <a:off x="8803918" y="1181014"/>
              <a:ext cx="1205695" cy="369332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>
              <a:defPPr>
                <a:defRPr lang="en-US"/>
              </a:defPPr>
              <a:lvl1pPr algn="ctr">
                <a:defRPr sz="720">
                  <a:solidFill>
                    <a:schemeClr val="bg1"/>
                  </a:solidFill>
                  <a:latin typeface="Yu Gothic UI Semibold" panose="020B0700000000000000" pitchFamily="50" charset="-128"/>
                  <a:ea typeface="Yu Gothic UI Semibold" panose="020B0700000000000000" pitchFamily="50" charset="-128"/>
                </a:defRPr>
              </a:lvl1pPr>
            </a:lstStyle>
            <a:p>
              <a:r>
                <a:rPr lang="en-US" altLang="ja-JP" sz="640" dirty="0"/>
                <a:t>Step up to innovator</a:t>
              </a:r>
              <a:endParaRPr lang="ja-JP" altLang="en-US" sz="640" dirty="0"/>
            </a:p>
          </p:txBody>
        </p:sp>
      </p:grp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74D7D121-001C-4A8F-9E73-DB93006A80D9}"/>
              </a:ext>
            </a:extLst>
          </p:cNvPr>
          <p:cNvSpPr txBox="1"/>
          <p:nvPr/>
        </p:nvSpPr>
        <p:spPr>
          <a:xfrm>
            <a:off x="2980204" y="2688868"/>
            <a:ext cx="929743" cy="276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400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600" b="0" i="0" u="none" strike="noStrike" cap="none" spc="20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sz="1440" spc="0" dirty="0">
                <a:solidFill>
                  <a:srgbClr val="FC4664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Stage up</a:t>
            </a:r>
            <a:endParaRPr lang="ja-JP" altLang="en-US" sz="1440" spc="0" dirty="0">
              <a:solidFill>
                <a:srgbClr val="FC4664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04A5BD27-949A-4C06-BABF-6A4324B8681E}"/>
              </a:ext>
            </a:extLst>
          </p:cNvPr>
          <p:cNvSpPr txBox="1"/>
          <p:nvPr/>
        </p:nvSpPr>
        <p:spPr>
          <a:xfrm>
            <a:off x="5903930" y="1993146"/>
            <a:ext cx="929743" cy="27699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400" font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600" b="0" i="0" u="none" strike="noStrike" cap="none" spc="20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游ゴシック" panose="020B0400000000000000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sz="1440" spc="0" dirty="0">
                <a:solidFill>
                  <a:srgbClr val="637AB5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Stage up</a:t>
            </a:r>
            <a:endParaRPr lang="ja-JP" altLang="en-US" sz="1440" spc="0" dirty="0">
              <a:solidFill>
                <a:srgbClr val="637AB5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83FDD6EE-2654-4FC5-9EFB-4FE78A852B1D}"/>
              </a:ext>
            </a:extLst>
          </p:cNvPr>
          <p:cNvGrpSpPr/>
          <p:nvPr/>
        </p:nvGrpSpPr>
        <p:grpSpPr>
          <a:xfrm>
            <a:off x="5378993" y="3587477"/>
            <a:ext cx="340340" cy="587599"/>
            <a:chOff x="3509227" y="2305897"/>
            <a:chExt cx="367726" cy="634881"/>
          </a:xfrm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8E28C2A3-703C-4CD1-B79C-7F32363743E0}"/>
                </a:ext>
              </a:extLst>
            </p:cNvPr>
            <p:cNvSpPr/>
            <p:nvPr/>
          </p:nvSpPr>
          <p:spPr bwMode="gray">
            <a:xfrm>
              <a:off x="3556787" y="2858997"/>
              <a:ext cx="272606" cy="817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officer </a:t>
              </a: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Onishi</a:t>
              </a:r>
              <a:endParaRPr kumimoji="1" lang="ja-JP" altLang="en-US" sz="88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 Semilight" panose="020B0400000000000000" pitchFamily="50" charset="-128"/>
                <a:ea typeface="Yu Gothic UI Semilight" panose="020B0400000000000000" pitchFamily="50" charset="-128"/>
              </a:endParaRP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BA5A44C5-D6FD-423B-BE47-170971E9B1F6}"/>
                </a:ext>
              </a:extLst>
            </p:cNvPr>
            <p:cNvSpPr/>
            <p:nvPr/>
          </p:nvSpPr>
          <p:spPr bwMode="gray">
            <a:xfrm>
              <a:off x="3519856" y="2762373"/>
              <a:ext cx="346468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sustainable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Manufacturing</a:t>
              </a:r>
            </a:p>
          </p:txBody>
        </p:sp>
        <p:pic>
          <p:nvPicPr>
            <p:cNvPr id="195" name="Picture 2" descr="Onishi, Shunsuke/Shunsuke Onishi">
              <a:extLst>
                <a:ext uri="{FF2B5EF4-FFF2-40B4-BE49-F238E27FC236}">
                  <a16:creationId xmlns:a16="http://schemas.microsoft.com/office/drawing/2014/main" id="{7C05E9E3-5741-48CA-BE33-D7ABBF2E0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" t="8595" r="23917" b="4307"/>
            <a:stretch/>
          </p:blipFill>
          <p:spPr bwMode="auto">
            <a:xfrm>
              <a:off x="3509227" y="2305897"/>
              <a:ext cx="367726" cy="42756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15EF6A98-7689-4358-B69E-65807D1B8FA2}"/>
              </a:ext>
            </a:extLst>
          </p:cNvPr>
          <p:cNvGrpSpPr/>
          <p:nvPr/>
        </p:nvGrpSpPr>
        <p:grpSpPr>
          <a:xfrm>
            <a:off x="5749173" y="3587477"/>
            <a:ext cx="328069" cy="587599"/>
            <a:chOff x="4028205" y="3193457"/>
            <a:chExt cx="354468" cy="634881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E3113C89-62BF-4263-93AC-7BB542B581EB}"/>
                </a:ext>
              </a:extLst>
            </p:cNvPr>
            <p:cNvSpPr/>
            <p:nvPr/>
          </p:nvSpPr>
          <p:spPr bwMode="gray">
            <a:xfrm>
              <a:off x="4069137" y="3746557"/>
              <a:ext cx="272606" cy="817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</a:t>
              </a:r>
              <a:r>
                <a:rPr kumimoji="1" lang="ja-JP" alt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</a:t>
              </a: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Yamaguchi</a:t>
              </a:r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CF62A7B4-F05B-48C2-885C-3ED5C1325C88}"/>
                </a:ext>
              </a:extLst>
            </p:cNvPr>
            <p:cNvSpPr/>
            <p:nvPr/>
          </p:nvSpPr>
          <p:spPr bwMode="gray">
            <a:xfrm>
              <a:off x="4065265" y="3649933"/>
              <a:ext cx="280348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Consumer</a:t>
              </a:r>
            </a:p>
            <a:p>
              <a:pPr marL="0" marR="0" lvl="0" indent="0" algn="ctr" defTabSz="913852" rtl="0" eaLnBrk="1" fontAlgn="ctr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Experience</a:t>
              </a:r>
            </a:p>
          </p:txBody>
        </p:sp>
        <p:pic>
          <p:nvPicPr>
            <p:cNvPr id="199" name="Picture 4" descr="Yamaguchi, Hirohisa/Hirohisa Yamaguchi">
              <a:extLst>
                <a:ext uri="{FF2B5EF4-FFF2-40B4-BE49-F238E27FC236}">
                  <a16:creationId xmlns:a16="http://schemas.microsoft.com/office/drawing/2014/main" id="{F37761F2-C650-41DF-B03B-1EF01BD0F6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89" b="2374"/>
            <a:stretch/>
          </p:blipFill>
          <p:spPr bwMode="auto">
            <a:xfrm>
              <a:off x="4028205" y="3193457"/>
              <a:ext cx="354468" cy="42756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A08E0AFC-30C2-4224-99AE-35E06A9D0E26}"/>
              </a:ext>
            </a:extLst>
          </p:cNvPr>
          <p:cNvGrpSpPr/>
          <p:nvPr/>
        </p:nvGrpSpPr>
        <p:grpSpPr>
          <a:xfrm>
            <a:off x="6106095" y="3587477"/>
            <a:ext cx="331237" cy="585778"/>
            <a:chOff x="4397623" y="3195424"/>
            <a:chExt cx="357891" cy="632914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13C05B76-EB3A-4167-A9A0-5A5715465C9F}"/>
                </a:ext>
              </a:extLst>
            </p:cNvPr>
            <p:cNvSpPr/>
            <p:nvPr/>
          </p:nvSpPr>
          <p:spPr bwMode="gray">
            <a:xfrm>
              <a:off x="4440266" y="3746557"/>
              <a:ext cx="272606" cy="817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</a:t>
              </a:r>
              <a:r>
                <a:rPr kumimoji="1" lang="ja-JP" alt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</a:t>
              </a: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Takahashi</a:t>
              </a: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ACBA9120-FB0F-4D58-95B1-FDD877791E99}"/>
                </a:ext>
              </a:extLst>
            </p:cNvPr>
            <p:cNvSpPr/>
            <p:nvPr/>
          </p:nvSpPr>
          <p:spPr bwMode="gray">
            <a:xfrm>
              <a:off x="4430682" y="3649933"/>
              <a:ext cx="291773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Healthy Living</a:t>
              </a:r>
            </a:p>
          </p:txBody>
        </p:sp>
        <p:pic>
          <p:nvPicPr>
            <p:cNvPr id="203" name="Picture 6" descr="User photo">
              <a:extLst>
                <a:ext uri="{FF2B5EF4-FFF2-40B4-BE49-F238E27FC236}">
                  <a16:creationId xmlns:a16="http://schemas.microsoft.com/office/drawing/2014/main" id="{1C5EDE13-92D3-4FFC-A2E6-C3861C9AC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" r="11233"/>
            <a:stretch/>
          </p:blipFill>
          <p:spPr bwMode="auto">
            <a:xfrm>
              <a:off x="4397623" y="3195424"/>
              <a:ext cx="357891" cy="4236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1AB7E09E-34C2-4CE3-8AE9-F106E445995F}"/>
              </a:ext>
            </a:extLst>
          </p:cNvPr>
          <p:cNvGrpSpPr/>
          <p:nvPr/>
        </p:nvGrpSpPr>
        <p:grpSpPr>
          <a:xfrm>
            <a:off x="6466441" y="3587477"/>
            <a:ext cx="325755" cy="585778"/>
            <a:chOff x="4770462" y="3195424"/>
            <a:chExt cx="351968" cy="632914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C2B94EEC-0EA7-4C10-A126-3B0D0A526C03}"/>
                </a:ext>
              </a:extLst>
            </p:cNvPr>
            <p:cNvSpPr/>
            <p:nvPr/>
          </p:nvSpPr>
          <p:spPr bwMode="gray">
            <a:xfrm>
              <a:off x="4844220" y="3746557"/>
              <a:ext cx="204454" cy="817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 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 </a:t>
              </a: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Hayashi</a:t>
              </a:r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40FCBFFD-B1BE-479F-B489-1B8DA6E97472}"/>
                </a:ext>
              </a:extLst>
            </p:cNvPr>
            <p:cNvSpPr/>
            <p:nvPr/>
          </p:nvSpPr>
          <p:spPr bwMode="gray">
            <a:xfrm>
              <a:off x="4786717" y="3649933"/>
              <a:ext cx="319459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Trusted Society</a:t>
              </a:r>
            </a:p>
          </p:txBody>
        </p:sp>
        <p:pic>
          <p:nvPicPr>
            <p:cNvPr id="207" name="Picture 8" descr="User photo">
              <a:extLst>
                <a:ext uri="{FF2B5EF4-FFF2-40B4-BE49-F238E27FC236}">
                  <a16:creationId xmlns:a16="http://schemas.microsoft.com/office/drawing/2014/main" id="{FE6EF028-7537-4B5B-9A86-6059E5A6DA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4" t="11255" r="24510" b="42251"/>
            <a:stretch/>
          </p:blipFill>
          <p:spPr bwMode="auto">
            <a:xfrm>
              <a:off x="4770462" y="3195424"/>
              <a:ext cx="351968" cy="423628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BE95219B-2D1E-4172-A559-D98F9E15778F}"/>
              </a:ext>
            </a:extLst>
          </p:cNvPr>
          <p:cNvGrpSpPr/>
          <p:nvPr/>
        </p:nvGrpSpPr>
        <p:grpSpPr>
          <a:xfrm>
            <a:off x="5385943" y="4266410"/>
            <a:ext cx="325756" cy="584704"/>
            <a:chOff x="5137380" y="3196585"/>
            <a:chExt cx="351968" cy="631753"/>
          </a:xfrm>
        </p:grpSpPr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D232501F-2220-48AF-A499-3760393B7BB6}"/>
                </a:ext>
              </a:extLst>
            </p:cNvPr>
            <p:cNvSpPr/>
            <p:nvPr/>
          </p:nvSpPr>
          <p:spPr bwMode="gray">
            <a:xfrm>
              <a:off x="5177062" y="3746556"/>
              <a:ext cx="272606" cy="817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 </a:t>
              </a: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Fukuda</a:t>
              </a:r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0BB76BC2-3B52-4813-95B6-D68D113692D6}"/>
                </a:ext>
              </a:extLst>
            </p:cNvPr>
            <p:cNvSpPr/>
            <p:nvPr/>
          </p:nvSpPr>
          <p:spPr bwMode="gray">
            <a:xfrm>
              <a:off x="5183451" y="3649933"/>
              <a:ext cx="259827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Digital Shifts</a:t>
              </a:r>
            </a:p>
          </p:txBody>
        </p:sp>
        <p:pic>
          <p:nvPicPr>
            <p:cNvPr id="211" name="Picture 10" descr="Fukuda, Yuzuru/Yuzuru Fukuda">
              <a:extLst>
                <a:ext uri="{FF2B5EF4-FFF2-40B4-BE49-F238E27FC236}">
                  <a16:creationId xmlns:a16="http://schemas.microsoft.com/office/drawing/2014/main" id="{88AA61D8-64F1-4888-AB21-E7EEF1FC8C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1"/>
            <a:stretch/>
          </p:blipFill>
          <p:spPr bwMode="auto">
            <a:xfrm>
              <a:off x="5137380" y="3196585"/>
              <a:ext cx="351968" cy="42130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63B0392C-857F-4CFB-B639-997BA454B517}"/>
              </a:ext>
            </a:extLst>
          </p:cNvPr>
          <p:cNvGrpSpPr/>
          <p:nvPr/>
        </p:nvGrpSpPr>
        <p:grpSpPr>
          <a:xfrm>
            <a:off x="5694333" y="4266409"/>
            <a:ext cx="411965" cy="587599"/>
            <a:chOff x="5458095" y="3193457"/>
            <a:chExt cx="445114" cy="634881"/>
          </a:xfrm>
        </p:grpSpPr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95501132-FCF7-4FB7-A25A-899E528C20E6}"/>
                </a:ext>
              </a:extLst>
            </p:cNvPr>
            <p:cNvSpPr/>
            <p:nvPr/>
          </p:nvSpPr>
          <p:spPr bwMode="gray">
            <a:xfrm>
              <a:off x="5516130" y="3746557"/>
              <a:ext cx="329043" cy="817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  </a:t>
              </a:r>
              <a:r>
                <a:rPr kumimoji="1" lang="en-US" altLang="ja-JP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White</a:t>
              </a:r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393FCB-C6DF-4705-BE25-5B9EFA8195E9}"/>
                </a:ext>
              </a:extLst>
            </p:cNvPr>
            <p:cNvSpPr/>
            <p:nvPr/>
          </p:nvSpPr>
          <p:spPr bwMode="gray">
            <a:xfrm>
              <a:off x="5458095" y="3649933"/>
              <a:ext cx="445114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Business</a:t>
              </a:r>
            </a:p>
            <a:p>
              <a:pPr marL="0" marR="0" lvl="0" indent="0" algn="ctr" defTabSz="913852" rtl="0" eaLnBrk="1" fontAlgn="ctr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Applications</a:t>
              </a:r>
            </a:p>
          </p:txBody>
        </p:sp>
        <p:pic>
          <p:nvPicPr>
            <p:cNvPr id="215" name="Picture 12">
              <a:extLst>
                <a:ext uri="{FF2B5EF4-FFF2-40B4-BE49-F238E27FC236}">
                  <a16:creationId xmlns:a16="http://schemas.microsoft.com/office/drawing/2014/main" id="{F8F36E5F-B135-42B6-B015-D127ADB118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12" t="4617" r="10748" b="17280"/>
            <a:stretch/>
          </p:blipFill>
          <p:spPr bwMode="auto">
            <a:xfrm>
              <a:off x="5504667" y="3193457"/>
              <a:ext cx="351969" cy="42756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02AEE5D9-4C90-48CA-9158-5588B0996F52}"/>
              </a:ext>
            </a:extLst>
          </p:cNvPr>
          <p:cNvGrpSpPr/>
          <p:nvPr/>
        </p:nvGrpSpPr>
        <p:grpSpPr>
          <a:xfrm>
            <a:off x="6095869" y="4266409"/>
            <a:ext cx="327969" cy="587599"/>
            <a:chOff x="5874739" y="3193457"/>
            <a:chExt cx="354360" cy="634881"/>
          </a:xfrm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7436D815-0C4C-42FE-9510-3091FDA9FAE7}"/>
                </a:ext>
              </a:extLst>
            </p:cNvPr>
            <p:cNvSpPr/>
            <p:nvPr/>
          </p:nvSpPr>
          <p:spPr bwMode="gray">
            <a:xfrm>
              <a:off x="5915616" y="3746557"/>
              <a:ext cx="272606" cy="817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</a:t>
              </a:r>
              <a:r>
                <a:rPr kumimoji="1" lang="ja-JP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 Koga</a:t>
              </a:r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CD352CDD-7378-48A7-A5C9-6C0A2A1AB0D7}"/>
                </a:ext>
              </a:extLst>
            </p:cNvPr>
            <p:cNvSpPr/>
            <p:nvPr/>
          </p:nvSpPr>
          <p:spPr bwMode="gray">
            <a:xfrm>
              <a:off x="5958210" y="3649933"/>
              <a:ext cx="187417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Hybrid IT</a:t>
              </a:r>
            </a:p>
          </p:txBody>
        </p:sp>
        <p:pic>
          <p:nvPicPr>
            <p:cNvPr id="219" name="Picture 14" descr="User photo">
              <a:extLst>
                <a:ext uri="{FF2B5EF4-FFF2-40B4-BE49-F238E27FC236}">
                  <a16:creationId xmlns:a16="http://schemas.microsoft.com/office/drawing/2014/main" id="{DE490CF0-7378-4DB2-A9A3-4C579C370B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" t="12796"/>
            <a:stretch/>
          </p:blipFill>
          <p:spPr bwMode="auto">
            <a:xfrm>
              <a:off x="5874739" y="3193457"/>
              <a:ext cx="354360" cy="42756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84ED0F4B-AA81-41F0-BE1F-9F2C64A35E23}"/>
              </a:ext>
            </a:extLst>
          </p:cNvPr>
          <p:cNvGrpSpPr/>
          <p:nvPr/>
        </p:nvGrpSpPr>
        <p:grpSpPr>
          <a:xfrm>
            <a:off x="6406651" y="4266409"/>
            <a:ext cx="460220" cy="619147"/>
            <a:chOff x="5344725" y="3199184"/>
            <a:chExt cx="497252" cy="668968"/>
          </a:xfrm>
        </p:grpSpPr>
        <p:pic>
          <p:nvPicPr>
            <p:cNvPr id="221" name="図 220">
              <a:extLst>
                <a:ext uri="{FF2B5EF4-FFF2-40B4-BE49-F238E27FC236}">
                  <a16:creationId xmlns:a16="http://schemas.microsoft.com/office/drawing/2014/main" id="{D16EBD43-3DE5-4822-8B65-5074EF394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982" t="575" r="31029" b="874"/>
            <a:stretch/>
          </p:blipFill>
          <p:spPr>
            <a:xfrm>
              <a:off x="5417589" y="3199184"/>
              <a:ext cx="357891" cy="434324"/>
            </a:xfrm>
            <a:prstGeom prst="ellipse">
              <a:avLst/>
            </a:prstGeom>
          </p:spPr>
        </p:pic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22D636D0-7812-4AF3-B4F7-80A9E5E17598}"/>
                </a:ext>
              </a:extLst>
            </p:cNvPr>
            <p:cNvSpPr txBox="1"/>
            <p:nvPr/>
          </p:nvSpPr>
          <p:spPr>
            <a:xfrm>
              <a:off x="5344725" y="3751762"/>
              <a:ext cx="497252" cy="116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Corp. executive</a:t>
              </a:r>
            </a:p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officer </a:t>
              </a:r>
              <a:r>
                <a:rPr kumimoji="1" lang="en-US" altLang="ja-JP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Nicolas</a:t>
              </a:r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763880E9-A4B9-4982-BB27-9BDF0B68393E}"/>
                </a:ext>
              </a:extLst>
            </p:cNvPr>
            <p:cNvSpPr/>
            <p:nvPr/>
          </p:nvSpPr>
          <p:spPr bwMode="gray">
            <a:xfrm>
              <a:off x="5499643" y="3656859"/>
              <a:ext cx="187417" cy="613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1pPr>
              <a:lvl2pPr marL="4572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2pPr>
              <a:lvl3pPr marL="9144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3pPr>
              <a:lvl4pPr marL="13716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4pPr>
              <a:lvl5pPr marL="1828800" algn="ctr" rtl="0" fontAlgn="ctr">
                <a:spcBef>
                  <a:spcPct val="0"/>
                </a:spcBef>
                <a:spcAft>
                  <a:spcPct val="0"/>
                </a:spcAft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1280" kern="1200">
                  <a:solidFill>
                    <a:srgbClr val="000000"/>
                  </a:solidFill>
                  <a:latin typeface="Arial" charset="0"/>
                  <a:ea typeface="ＭＳ Ｐゴシック" pitchFamily="50" charset="-128"/>
                  <a:cs typeface="+mn-cs"/>
                </a:defRPr>
              </a:lvl9pPr>
            </a:lstStyle>
            <a:p>
              <a:pPr marL="0" marR="0" lvl="0" indent="0" algn="ctr" defTabSz="913852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2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Yu Gothic UI Semilight" panose="020B0400000000000000" pitchFamily="50" charset="-128"/>
                  <a:ea typeface="Yu Gothic UI Semilight" panose="020B0400000000000000" pitchFamily="50" charset="-128"/>
                </a:rPr>
                <a:t>M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168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_Tool_T1_01_JP_R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050" dirty="0" smtClean="0">
            <a:latin typeface="Yu Gothic UI Semibold" panose="020B0700000000000000" pitchFamily="50" charset="-128"/>
            <a:ea typeface="Yu Gothic UI Semibold" panose="020B07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F_Tool_6_JA_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effectLst/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游ゴシック" panose="020B0400000000000000" pitchFamily="50" charset="-128"/>
            <a:ea typeface="游ゴシック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_Tool_7_JA_R">
  <a:themeElements>
    <a:clrScheme name="コーポレートカラー_v2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87867E"/>
      </a:accent1>
      <a:accent2>
        <a:srgbClr val="A30B1A"/>
      </a:accent2>
      <a:accent3>
        <a:srgbClr val="B1B1AC"/>
      </a:accent3>
      <a:accent4>
        <a:srgbClr val="DAD9D6"/>
      </a:accent4>
      <a:accent5>
        <a:srgbClr val="706F67"/>
      </a:accent5>
      <a:accent6>
        <a:srgbClr val="C6C6C0"/>
      </a:accent6>
      <a:hlink>
        <a:srgbClr val="105D9C"/>
      </a:hlink>
      <a:folHlink>
        <a:srgbClr val="4B4595"/>
      </a:folHlink>
    </a:clrScheme>
    <a:fontScheme name="F_Tool_6_JA_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AD9D6"/>
        </a:solidFill>
        <a:ln w="9525" cap="flat" cmpd="sng" algn="ctr">
          <a:solidFill>
            <a:srgbClr val="B1B1A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88128A2CF94B45BC21BC989094775B" ma:contentTypeVersion="5" ma:contentTypeDescription="新しいドキュメントを作成します。" ma:contentTypeScope="" ma:versionID="a8edfb8f0091a00c5266a4fd97d90311">
  <xsd:schema xmlns:xsd="http://www.w3.org/2001/XMLSchema" xmlns:xs="http://www.w3.org/2001/XMLSchema" xmlns:p="http://schemas.microsoft.com/office/2006/metadata/properties" xmlns:ns2="6e992da8-ff50-4bb0-92da-a3893efae20c" targetNamespace="http://schemas.microsoft.com/office/2006/metadata/properties" ma:root="true" ma:fieldsID="3d86800b4fa9d636b15595646c9d6167" ns2:_="">
    <xsd:import namespace="6e992da8-ff50-4bb0-92da-a3893efae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92da8-ff50-4bb0-92da-a3893efae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D0728-CF6C-43C0-B83B-4DEF604D79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FC920F-A505-4017-A902-84ABFC61D21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ba3b1b3-d4c0-48d6-af79-c6cdca436d02"/>
    <ds:schemaRef ds:uri="http://purl.org/dc/elements/1.1/"/>
    <ds:schemaRef ds:uri="http://schemas.microsoft.com/office/2006/metadata/properties"/>
    <ds:schemaRef ds:uri="9bbf49f1-9e18-44c3-b9db-53c32bc36af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11B064-BA0D-4298-84F5-6A66BBE91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92da8-ff50-4bb0-92da-a3893efae2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542</Words>
  <Application>Microsoft Office PowerPoint</Application>
  <PresentationFormat>On-screen Show (16:9)</PresentationFormat>
  <Paragraphs>139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F_Tool_T1_01_JP_R</vt:lpstr>
      <vt:lpstr>デザインの設定</vt:lpstr>
      <vt:lpstr>4_Global_master_without_Header</vt:lpstr>
      <vt:lpstr>F_Tool_7_JA_R</vt:lpstr>
      <vt:lpstr>PowerPoint Presentation</vt:lpstr>
      <vt:lpstr>PowerPoint Presentation</vt:lpstr>
      <vt:lpstr>PowerPoint Presentation</vt:lpstr>
      <vt:lpstr>PowerPoint Presentation</vt:lpstr>
    </vt:vector>
  </TitlesOfParts>
  <Company>富士通株式会社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Tsuchiya, Yumi/土屋 由美</dc:creator>
  <cp:lastModifiedBy>Saito, Kazumi/斉藤 一実</cp:lastModifiedBy>
  <cp:revision>11</cp:revision>
  <dcterms:created xsi:type="dcterms:W3CDTF">2021-07-25T02:06:17Z</dcterms:created>
  <dcterms:modified xsi:type="dcterms:W3CDTF">2022-03-22T10:33:21Z</dcterms:modified>
  <cp:category>他社秘密情報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2021-07-25T02:06:17Z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99f6c533-5ccc-48d3-bb6c-b089d8fb28cf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0x0101000588128A2CF94B45BC21BC989094775B</vt:lpwstr>
  </property>
</Properties>
</file>